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</p:sldMasterIdLst>
  <p:notesMasterIdLst>
    <p:notesMasterId r:id="rId24"/>
  </p:notesMasterIdLst>
  <p:sldIdLst>
    <p:sldId id="465" r:id="rId3"/>
    <p:sldId id="307" r:id="rId4"/>
    <p:sldId id="306" r:id="rId5"/>
    <p:sldId id="260" r:id="rId6"/>
    <p:sldId id="258" r:id="rId7"/>
    <p:sldId id="261" r:id="rId8"/>
    <p:sldId id="262" r:id="rId9"/>
    <p:sldId id="263" r:id="rId10"/>
    <p:sldId id="444" r:id="rId11"/>
    <p:sldId id="446" r:id="rId12"/>
    <p:sldId id="445" r:id="rId13"/>
    <p:sldId id="447" r:id="rId14"/>
    <p:sldId id="461" r:id="rId15"/>
    <p:sldId id="462" r:id="rId16"/>
    <p:sldId id="450" r:id="rId17"/>
    <p:sldId id="464" r:id="rId18"/>
    <p:sldId id="451" r:id="rId19"/>
    <p:sldId id="454" r:id="rId20"/>
    <p:sldId id="456" r:id="rId21"/>
    <p:sldId id="457" r:id="rId22"/>
    <p:sldId id="42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Rg st="1" end="23"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39F65-E277-42D3-95DD-C5F2185C2EDB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F16BC-117B-464E-9B70-CC1E31572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5644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1" name="Google Shape;40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1" name="Google Shape;40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09376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1" name="Google Shape;40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32362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1" name="Google Shape;40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1" name="Google Shape;40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F16BC-117B-464E-9B70-CC1E31572F3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5811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BẤM BÔNG HOA ĐỂ QUAY VỀ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F16BC-117B-464E-9B70-CC1E31572F3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4882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BẤM BÔNG HOA ĐỂ QUAY VỀ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F16BC-117B-464E-9B70-CC1E31572F3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5224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BẤM BÔNG HOA ĐỂ QUAY VỀ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F16BC-117B-464E-9B70-CC1E31572F3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5095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BẤM BÔNG HOA ĐỂ QUAY VỀ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F16BC-117B-464E-9B70-CC1E31572F3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22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1" name="Google Shape;40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42501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1" name="Google Shape;40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19914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4839" y="-20291"/>
            <a:ext cx="12258333" cy="7010300"/>
            <a:chOff x="0" y="-24225"/>
            <a:chExt cx="9193750" cy="5257725"/>
          </a:xfrm>
        </p:grpSpPr>
        <p:sp>
          <p:nvSpPr>
            <p:cNvPr id="10" name="Google Shape;10;p2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38" name="Google Shape;38;p2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2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2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2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2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2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2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2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2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2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0" name="Google Shape;70;p2"/>
          <p:cNvGrpSpPr/>
          <p:nvPr/>
        </p:nvGrpSpPr>
        <p:grpSpPr>
          <a:xfrm>
            <a:off x="9998552" y="-413449"/>
            <a:ext cx="2306361" cy="2345373"/>
            <a:chOff x="5436250" y="1181600"/>
            <a:chExt cx="611875" cy="622225"/>
          </a:xfrm>
        </p:grpSpPr>
        <p:sp>
          <p:nvSpPr>
            <p:cNvPr id="71" name="Google Shape;71;p2"/>
            <p:cNvSpPr/>
            <p:nvPr/>
          </p:nvSpPr>
          <p:spPr>
            <a:xfrm>
              <a:off x="5534375" y="1229900"/>
              <a:ext cx="69950" cy="62900"/>
            </a:xfrm>
            <a:custGeom>
              <a:avLst/>
              <a:gdLst/>
              <a:ahLst/>
              <a:cxnLst/>
              <a:rect l="l" t="t" r="r" b="b"/>
              <a:pathLst>
                <a:path w="2798" h="2516" extrusionOk="0">
                  <a:moveTo>
                    <a:pt x="2289" y="1"/>
                  </a:moveTo>
                  <a:cubicBezTo>
                    <a:pt x="2197" y="1"/>
                    <a:pt x="2104" y="28"/>
                    <a:pt x="2022" y="82"/>
                  </a:cubicBezTo>
                  <a:cubicBezTo>
                    <a:pt x="1346" y="582"/>
                    <a:pt x="718" y="1152"/>
                    <a:pt x="158" y="1780"/>
                  </a:cubicBezTo>
                  <a:cubicBezTo>
                    <a:pt x="1" y="1956"/>
                    <a:pt x="11" y="2241"/>
                    <a:pt x="197" y="2408"/>
                  </a:cubicBezTo>
                  <a:cubicBezTo>
                    <a:pt x="286" y="2477"/>
                    <a:pt x="384" y="2516"/>
                    <a:pt x="491" y="2516"/>
                  </a:cubicBezTo>
                  <a:cubicBezTo>
                    <a:pt x="619" y="2516"/>
                    <a:pt x="737" y="2467"/>
                    <a:pt x="825" y="2368"/>
                  </a:cubicBezTo>
                  <a:cubicBezTo>
                    <a:pt x="1346" y="1790"/>
                    <a:pt x="1924" y="1260"/>
                    <a:pt x="2552" y="808"/>
                  </a:cubicBezTo>
                  <a:cubicBezTo>
                    <a:pt x="2748" y="661"/>
                    <a:pt x="2798" y="386"/>
                    <a:pt x="2650" y="180"/>
                  </a:cubicBezTo>
                  <a:cubicBezTo>
                    <a:pt x="2562" y="62"/>
                    <a:pt x="2427" y="1"/>
                    <a:pt x="228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532425" y="1228225"/>
              <a:ext cx="73625" cy="66300"/>
            </a:xfrm>
            <a:custGeom>
              <a:avLst/>
              <a:gdLst/>
              <a:ahLst/>
              <a:cxnLst/>
              <a:rect l="l" t="t" r="r" b="b"/>
              <a:pathLst>
                <a:path w="2945" h="2652" extrusionOk="0">
                  <a:moveTo>
                    <a:pt x="2366" y="130"/>
                  </a:moveTo>
                  <a:cubicBezTo>
                    <a:pt x="2483" y="130"/>
                    <a:pt x="2601" y="189"/>
                    <a:pt x="2669" y="287"/>
                  </a:cubicBezTo>
                  <a:cubicBezTo>
                    <a:pt x="2797" y="463"/>
                    <a:pt x="2758" y="699"/>
                    <a:pt x="2591" y="817"/>
                  </a:cubicBezTo>
                  <a:cubicBezTo>
                    <a:pt x="1963" y="1277"/>
                    <a:pt x="1374" y="1807"/>
                    <a:pt x="854" y="2396"/>
                  </a:cubicBezTo>
                  <a:cubicBezTo>
                    <a:pt x="781" y="2475"/>
                    <a:pt x="676" y="2515"/>
                    <a:pt x="571" y="2515"/>
                  </a:cubicBezTo>
                  <a:cubicBezTo>
                    <a:pt x="479" y="2515"/>
                    <a:pt x="387" y="2485"/>
                    <a:pt x="314" y="2426"/>
                  </a:cubicBezTo>
                  <a:cubicBezTo>
                    <a:pt x="168" y="2289"/>
                    <a:pt x="148" y="2043"/>
                    <a:pt x="285" y="1886"/>
                  </a:cubicBezTo>
                  <a:cubicBezTo>
                    <a:pt x="844" y="1268"/>
                    <a:pt x="1472" y="699"/>
                    <a:pt x="2140" y="208"/>
                  </a:cubicBezTo>
                  <a:cubicBezTo>
                    <a:pt x="2209" y="159"/>
                    <a:pt x="2287" y="130"/>
                    <a:pt x="2366" y="130"/>
                  </a:cubicBezTo>
                  <a:close/>
                  <a:moveTo>
                    <a:pt x="2368" y="1"/>
                  </a:moveTo>
                  <a:cubicBezTo>
                    <a:pt x="2263" y="1"/>
                    <a:pt x="2155" y="33"/>
                    <a:pt x="2061" y="100"/>
                  </a:cubicBezTo>
                  <a:cubicBezTo>
                    <a:pt x="1384" y="601"/>
                    <a:pt x="756" y="1170"/>
                    <a:pt x="187" y="1798"/>
                  </a:cubicBezTo>
                  <a:cubicBezTo>
                    <a:pt x="0" y="2014"/>
                    <a:pt x="20" y="2337"/>
                    <a:pt x="226" y="2524"/>
                  </a:cubicBezTo>
                  <a:cubicBezTo>
                    <a:pt x="325" y="2603"/>
                    <a:pt x="442" y="2651"/>
                    <a:pt x="569" y="2651"/>
                  </a:cubicBezTo>
                  <a:cubicBezTo>
                    <a:pt x="717" y="2651"/>
                    <a:pt x="854" y="2592"/>
                    <a:pt x="953" y="2485"/>
                  </a:cubicBezTo>
                  <a:cubicBezTo>
                    <a:pt x="1463" y="1905"/>
                    <a:pt x="2041" y="1386"/>
                    <a:pt x="2669" y="924"/>
                  </a:cubicBezTo>
                  <a:cubicBezTo>
                    <a:pt x="2896" y="758"/>
                    <a:pt x="2944" y="444"/>
                    <a:pt x="2778" y="208"/>
                  </a:cubicBezTo>
                  <a:cubicBezTo>
                    <a:pt x="2678" y="73"/>
                    <a:pt x="2525" y="1"/>
                    <a:pt x="236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618775" y="1248875"/>
              <a:ext cx="66525" cy="67725"/>
            </a:xfrm>
            <a:custGeom>
              <a:avLst/>
              <a:gdLst/>
              <a:ahLst/>
              <a:cxnLst/>
              <a:rect l="l" t="t" r="r" b="b"/>
              <a:pathLst>
                <a:path w="2661" h="2709" extrusionOk="0">
                  <a:moveTo>
                    <a:pt x="502" y="1"/>
                  </a:moveTo>
                  <a:cubicBezTo>
                    <a:pt x="406" y="1"/>
                    <a:pt x="309" y="32"/>
                    <a:pt x="227" y="98"/>
                  </a:cubicBezTo>
                  <a:cubicBezTo>
                    <a:pt x="30" y="246"/>
                    <a:pt x="1" y="530"/>
                    <a:pt x="148" y="726"/>
                  </a:cubicBezTo>
                  <a:cubicBezTo>
                    <a:pt x="668" y="1384"/>
                    <a:pt x="1247" y="2012"/>
                    <a:pt x="1865" y="2591"/>
                  </a:cubicBezTo>
                  <a:cubicBezTo>
                    <a:pt x="1954" y="2669"/>
                    <a:pt x="2061" y="2708"/>
                    <a:pt x="2170" y="2708"/>
                  </a:cubicBezTo>
                  <a:cubicBezTo>
                    <a:pt x="2287" y="2708"/>
                    <a:pt x="2405" y="2660"/>
                    <a:pt x="2493" y="2571"/>
                  </a:cubicBezTo>
                  <a:cubicBezTo>
                    <a:pt x="2660" y="2385"/>
                    <a:pt x="2650" y="2110"/>
                    <a:pt x="2473" y="1943"/>
                  </a:cubicBezTo>
                  <a:cubicBezTo>
                    <a:pt x="1895" y="1393"/>
                    <a:pt x="1345" y="795"/>
                    <a:pt x="855" y="167"/>
                  </a:cubicBezTo>
                  <a:cubicBezTo>
                    <a:pt x="764" y="59"/>
                    <a:pt x="634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616825" y="1247325"/>
              <a:ext cx="70425" cy="71000"/>
            </a:xfrm>
            <a:custGeom>
              <a:avLst/>
              <a:gdLst/>
              <a:ahLst/>
              <a:cxnLst/>
              <a:rect l="l" t="t" r="r" b="b"/>
              <a:pathLst>
                <a:path w="2817" h="2840" extrusionOk="0">
                  <a:moveTo>
                    <a:pt x="579" y="131"/>
                  </a:moveTo>
                  <a:cubicBezTo>
                    <a:pt x="687" y="131"/>
                    <a:pt x="805" y="180"/>
                    <a:pt x="874" y="278"/>
                  </a:cubicBezTo>
                  <a:cubicBezTo>
                    <a:pt x="1374" y="906"/>
                    <a:pt x="1923" y="1505"/>
                    <a:pt x="2503" y="2044"/>
                  </a:cubicBezTo>
                  <a:cubicBezTo>
                    <a:pt x="2660" y="2192"/>
                    <a:pt x="2669" y="2437"/>
                    <a:pt x="2522" y="2584"/>
                  </a:cubicBezTo>
                  <a:cubicBezTo>
                    <a:pt x="2450" y="2662"/>
                    <a:pt x="2348" y="2701"/>
                    <a:pt x="2244" y="2701"/>
                  </a:cubicBezTo>
                  <a:cubicBezTo>
                    <a:pt x="2151" y="2701"/>
                    <a:pt x="2057" y="2669"/>
                    <a:pt x="1982" y="2604"/>
                  </a:cubicBezTo>
                  <a:cubicBezTo>
                    <a:pt x="1374" y="2025"/>
                    <a:pt x="805" y="1407"/>
                    <a:pt x="285" y="740"/>
                  </a:cubicBezTo>
                  <a:cubicBezTo>
                    <a:pt x="148" y="583"/>
                    <a:pt x="177" y="337"/>
                    <a:pt x="344" y="210"/>
                  </a:cubicBezTo>
                  <a:cubicBezTo>
                    <a:pt x="412" y="160"/>
                    <a:pt x="501" y="131"/>
                    <a:pt x="579" y="131"/>
                  </a:cubicBezTo>
                  <a:close/>
                  <a:moveTo>
                    <a:pt x="580" y="0"/>
                  </a:moveTo>
                  <a:cubicBezTo>
                    <a:pt x="469" y="0"/>
                    <a:pt x="357" y="36"/>
                    <a:pt x="265" y="111"/>
                  </a:cubicBezTo>
                  <a:cubicBezTo>
                    <a:pt x="39" y="278"/>
                    <a:pt x="0" y="602"/>
                    <a:pt x="177" y="827"/>
                  </a:cubicBezTo>
                  <a:cubicBezTo>
                    <a:pt x="697" y="1495"/>
                    <a:pt x="1276" y="2123"/>
                    <a:pt x="1894" y="2702"/>
                  </a:cubicBezTo>
                  <a:cubicBezTo>
                    <a:pt x="1992" y="2790"/>
                    <a:pt x="2120" y="2840"/>
                    <a:pt x="2248" y="2840"/>
                  </a:cubicBezTo>
                  <a:cubicBezTo>
                    <a:pt x="2385" y="2840"/>
                    <a:pt x="2522" y="2781"/>
                    <a:pt x="2620" y="2672"/>
                  </a:cubicBezTo>
                  <a:cubicBezTo>
                    <a:pt x="2817" y="2467"/>
                    <a:pt x="2807" y="2142"/>
                    <a:pt x="2601" y="1956"/>
                  </a:cubicBezTo>
                  <a:cubicBezTo>
                    <a:pt x="2012" y="1407"/>
                    <a:pt x="1472" y="818"/>
                    <a:pt x="981" y="190"/>
                  </a:cubicBezTo>
                  <a:cubicBezTo>
                    <a:pt x="880" y="66"/>
                    <a:pt x="730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657050" y="1183275"/>
              <a:ext cx="61600" cy="65625"/>
            </a:xfrm>
            <a:custGeom>
              <a:avLst/>
              <a:gdLst/>
              <a:ahLst/>
              <a:cxnLst/>
              <a:rect l="l" t="t" r="r" b="b"/>
              <a:pathLst>
                <a:path w="2464" h="2625" extrusionOk="0">
                  <a:moveTo>
                    <a:pt x="1972" y="1"/>
                  </a:moveTo>
                  <a:cubicBezTo>
                    <a:pt x="1844" y="1"/>
                    <a:pt x="1718" y="56"/>
                    <a:pt x="1629" y="161"/>
                  </a:cubicBezTo>
                  <a:lnTo>
                    <a:pt x="157" y="1888"/>
                  </a:lnTo>
                  <a:cubicBezTo>
                    <a:pt x="0" y="2074"/>
                    <a:pt x="20" y="2359"/>
                    <a:pt x="207" y="2516"/>
                  </a:cubicBezTo>
                  <a:cubicBezTo>
                    <a:pt x="295" y="2585"/>
                    <a:pt x="393" y="2624"/>
                    <a:pt x="501" y="2624"/>
                  </a:cubicBezTo>
                  <a:cubicBezTo>
                    <a:pt x="628" y="2624"/>
                    <a:pt x="746" y="2565"/>
                    <a:pt x="835" y="2467"/>
                  </a:cubicBezTo>
                  <a:lnTo>
                    <a:pt x="2307" y="730"/>
                  </a:lnTo>
                  <a:cubicBezTo>
                    <a:pt x="2464" y="544"/>
                    <a:pt x="2444" y="269"/>
                    <a:pt x="2257" y="102"/>
                  </a:cubicBezTo>
                  <a:cubicBezTo>
                    <a:pt x="2172" y="34"/>
                    <a:pt x="2071" y="1"/>
                    <a:pt x="197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656550" y="1181600"/>
              <a:ext cx="62600" cy="69025"/>
            </a:xfrm>
            <a:custGeom>
              <a:avLst/>
              <a:gdLst/>
              <a:ahLst/>
              <a:cxnLst/>
              <a:rect l="l" t="t" r="r" b="b"/>
              <a:pathLst>
                <a:path w="2504" h="2761" extrusionOk="0">
                  <a:moveTo>
                    <a:pt x="1983" y="130"/>
                  </a:moveTo>
                  <a:cubicBezTo>
                    <a:pt x="2072" y="130"/>
                    <a:pt x="2160" y="169"/>
                    <a:pt x="2229" y="228"/>
                  </a:cubicBezTo>
                  <a:cubicBezTo>
                    <a:pt x="2307" y="287"/>
                    <a:pt x="2356" y="385"/>
                    <a:pt x="2366" y="483"/>
                  </a:cubicBezTo>
                  <a:cubicBezTo>
                    <a:pt x="2376" y="582"/>
                    <a:pt x="2336" y="680"/>
                    <a:pt x="2277" y="758"/>
                  </a:cubicBezTo>
                  <a:lnTo>
                    <a:pt x="805" y="2495"/>
                  </a:lnTo>
                  <a:cubicBezTo>
                    <a:pt x="735" y="2576"/>
                    <a:pt x="626" y="2619"/>
                    <a:pt x="517" y="2619"/>
                  </a:cubicBezTo>
                  <a:cubicBezTo>
                    <a:pt x="429" y="2619"/>
                    <a:pt x="341" y="2591"/>
                    <a:pt x="275" y="2534"/>
                  </a:cubicBezTo>
                  <a:cubicBezTo>
                    <a:pt x="197" y="2466"/>
                    <a:pt x="148" y="2377"/>
                    <a:pt x="138" y="2279"/>
                  </a:cubicBezTo>
                  <a:cubicBezTo>
                    <a:pt x="129" y="2171"/>
                    <a:pt x="158" y="2073"/>
                    <a:pt x="227" y="2004"/>
                  </a:cubicBezTo>
                  <a:lnTo>
                    <a:pt x="1699" y="268"/>
                  </a:lnTo>
                  <a:cubicBezTo>
                    <a:pt x="1758" y="189"/>
                    <a:pt x="1856" y="140"/>
                    <a:pt x="1954" y="140"/>
                  </a:cubicBezTo>
                  <a:cubicBezTo>
                    <a:pt x="1963" y="130"/>
                    <a:pt x="1974" y="130"/>
                    <a:pt x="1983" y="130"/>
                  </a:cubicBezTo>
                  <a:close/>
                  <a:moveTo>
                    <a:pt x="1983" y="1"/>
                  </a:moveTo>
                  <a:cubicBezTo>
                    <a:pt x="1970" y="1"/>
                    <a:pt x="1957" y="1"/>
                    <a:pt x="1944" y="2"/>
                  </a:cubicBezTo>
                  <a:cubicBezTo>
                    <a:pt x="1806" y="12"/>
                    <a:pt x="1679" y="81"/>
                    <a:pt x="1590" y="179"/>
                  </a:cubicBezTo>
                  <a:lnTo>
                    <a:pt x="129" y="1916"/>
                  </a:lnTo>
                  <a:cubicBezTo>
                    <a:pt x="40" y="2014"/>
                    <a:pt x="1" y="2152"/>
                    <a:pt x="11" y="2289"/>
                  </a:cubicBezTo>
                  <a:cubicBezTo>
                    <a:pt x="20" y="2426"/>
                    <a:pt x="79" y="2544"/>
                    <a:pt x="188" y="2632"/>
                  </a:cubicBezTo>
                  <a:cubicBezTo>
                    <a:pt x="275" y="2711"/>
                    <a:pt x="393" y="2760"/>
                    <a:pt x="521" y="2760"/>
                  </a:cubicBezTo>
                  <a:cubicBezTo>
                    <a:pt x="668" y="2760"/>
                    <a:pt x="816" y="2691"/>
                    <a:pt x="904" y="2573"/>
                  </a:cubicBezTo>
                  <a:lnTo>
                    <a:pt x="2376" y="846"/>
                  </a:lnTo>
                  <a:cubicBezTo>
                    <a:pt x="2464" y="739"/>
                    <a:pt x="2503" y="611"/>
                    <a:pt x="2493" y="473"/>
                  </a:cubicBezTo>
                  <a:cubicBezTo>
                    <a:pt x="2484" y="336"/>
                    <a:pt x="2425" y="209"/>
                    <a:pt x="2317" y="120"/>
                  </a:cubicBezTo>
                  <a:cubicBezTo>
                    <a:pt x="2219" y="41"/>
                    <a:pt x="2106" y="1"/>
                    <a:pt x="198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723775" y="1228025"/>
              <a:ext cx="68475" cy="61850"/>
            </a:xfrm>
            <a:custGeom>
              <a:avLst/>
              <a:gdLst/>
              <a:ahLst/>
              <a:cxnLst/>
              <a:rect l="l" t="t" r="r" b="b"/>
              <a:pathLst>
                <a:path w="2739" h="2474" extrusionOk="0">
                  <a:moveTo>
                    <a:pt x="498" y="1"/>
                  </a:moveTo>
                  <a:cubicBezTo>
                    <a:pt x="401" y="1"/>
                    <a:pt x="305" y="32"/>
                    <a:pt x="227" y="98"/>
                  </a:cubicBezTo>
                  <a:cubicBezTo>
                    <a:pt x="30" y="245"/>
                    <a:pt x="1" y="530"/>
                    <a:pt x="148" y="716"/>
                  </a:cubicBezTo>
                  <a:cubicBezTo>
                    <a:pt x="668" y="1384"/>
                    <a:pt x="1286" y="1943"/>
                    <a:pt x="1993" y="2404"/>
                  </a:cubicBezTo>
                  <a:cubicBezTo>
                    <a:pt x="2071" y="2443"/>
                    <a:pt x="2150" y="2473"/>
                    <a:pt x="2238" y="2473"/>
                  </a:cubicBezTo>
                  <a:cubicBezTo>
                    <a:pt x="2385" y="2473"/>
                    <a:pt x="2523" y="2395"/>
                    <a:pt x="2611" y="2267"/>
                  </a:cubicBezTo>
                  <a:cubicBezTo>
                    <a:pt x="2739" y="2061"/>
                    <a:pt x="2680" y="1786"/>
                    <a:pt x="2473" y="1649"/>
                  </a:cubicBezTo>
                  <a:cubicBezTo>
                    <a:pt x="1856" y="1246"/>
                    <a:pt x="1306" y="756"/>
                    <a:pt x="855" y="167"/>
                  </a:cubicBezTo>
                  <a:cubicBezTo>
                    <a:pt x="764" y="59"/>
                    <a:pt x="631" y="1"/>
                    <a:pt x="498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721825" y="1226400"/>
              <a:ext cx="71150" cy="65175"/>
            </a:xfrm>
            <a:custGeom>
              <a:avLst/>
              <a:gdLst/>
              <a:ahLst/>
              <a:cxnLst/>
              <a:rect l="l" t="t" r="r" b="b"/>
              <a:pathLst>
                <a:path w="2846" h="2607" extrusionOk="0">
                  <a:moveTo>
                    <a:pt x="579" y="134"/>
                  </a:moveTo>
                  <a:cubicBezTo>
                    <a:pt x="687" y="134"/>
                    <a:pt x="805" y="183"/>
                    <a:pt x="874" y="271"/>
                  </a:cubicBezTo>
                  <a:cubicBezTo>
                    <a:pt x="1335" y="860"/>
                    <a:pt x="1894" y="1370"/>
                    <a:pt x="2522" y="1773"/>
                  </a:cubicBezTo>
                  <a:cubicBezTo>
                    <a:pt x="2601" y="1821"/>
                    <a:pt x="2660" y="1910"/>
                    <a:pt x="2689" y="2008"/>
                  </a:cubicBezTo>
                  <a:cubicBezTo>
                    <a:pt x="2708" y="2106"/>
                    <a:pt x="2689" y="2214"/>
                    <a:pt x="2630" y="2292"/>
                  </a:cubicBezTo>
                  <a:cubicBezTo>
                    <a:pt x="2561" y="2406"/>
                    <a:pt x="2434" y="2467"/>
                    <a:pt x="2308" y="2467"/>
                  </a:cubicBezTo>
                  <a:cubicBezTo>
                    <a:pt x="2239" y="2467"/>
                    <a:pt x="2169" y="2449"/>
                    <a:pt x="2110" y="2410"/>
                  </a:cubicBezTo>
                  <a:cubicBezTo>
                    <a:pt x="1404" y="1959"/>
                    <a:pt x="795" y="1400"/>
                    <a:pt x="275" y="742"/>
                  </a:cubicBezTo>
                  <a:cubicBezTo>
                    <a:pt x="148" y="585"/>
                    <a:pt x="177" y="340"/>
                    <a:pt x="344" y="212"/>
                  </a:cubicBezTo>
                  <a:cubicBezTo>
                    <a:pt x="412" y="153"/>
                    <a:pt x="491" y="134"/>
                    <a:pt x="579" y="134"/>
                  </a:cubicBezTo>
                  <a:close/>
                  <a:moveTo>
                    <a:pt x="574" y="1"/>
                  </a:moveTo>
                  <a:cubicBezTo>
                    <a:pt x="464" y="1"/>
                    <a:pt x="356" y="35"/>
                    <a:pt x="265" y="105"/>
                  </a:cubicBezTo>
                  <a:cubicBezTo>
                    <a:pt x="39" y="281"/>
                    <a:pt x="0" y="605"/>
                    <a:pt x="177" y="831"/>
                  </a:cubicBezTo>
                  <a:cubicBezTo>
                    <a:pt x="697" y="1488"/>
                    <a:pt x="1325" y="2057"/>
                    <a:pt x="2032" y="2519"/>
                  </a:cubicBezTo>
                  <a:cubicBezTo>
                    <a:pt x="2120" y="2577"/>
                    <a:pt x="2218" y="2607"/>
                    <a:pt x="2316" y="2607"/>
                  </a:cubicBezTo>
                  <a:cubicBezTo>
                    <a:pt x="2483" y="2607"/>
                    <a:pt x="2650" y="2519"/>
                    <a:pt x="2738" y="2371"/>
                  </a:cubicBezTo>
                  <a:cubicBezTo>
                    <a:pt x="2817" y="2253"/>
                    <a:pt x="2846" y="2116"/>
                    <a:pt x="2817" y="1978"/>
                  </a:cubicBezTo>
                  <a:cubicBezTo>
                    <a:pt x="2787" y="1851"/>
                    <a:pt x="2708" y="1734"/>
                    <a:pt x="2591" y="1664"/>
                  </a:cubicBezTo>
                  <a:cubicBezTo>
                    <a:pt x="1973" y="1263"/>
                    <a:pt x="1433" y="772"/>
                    <a:pt x="981" y="192"/>
                  </a:cubicBezTo>
                  <a:cubicBezTo>
                    <a:pt x="878" y="67"/>
                    <a:pt x="726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788050" y="1194950"/>
              <a:ext cx="68475" cy="45850"/>
            </a:xfrm>
            <a:custGeom>
              <a:avLst/>
              <a:gdLst/>
              <a:ahLst/>
              <a:cxnLst/>
              <a:rect l="l" t="t" r="r" b="b"/>
              <a:pathLst>
                <a:path w="2739" h="1834" extrusionOk="0">
                  <a:moveTo>
                    <a:pt x="2234" y="0"/>
                  </a:moveTo>
                  <a:cubicBezTo>
                    <a:pt x="2193" y="0"/>
                    <a:pt x="2152" y="6"/>
                    <a:pt x="2111" y="18"/>
                  </a:cubicBezTo>
                  <a:cubicBezTo>
                    <a:pt x="1414" y="224"/>
                    <a:pt x="757" y="578"/>
                    <a:pt x="207" y="1049"/>
                  </a:cubicBezTo>
                  <a:cubicBezTo>
                    <a:pt x="20" y="1215"/>
                    <a:pt x="1" y="1490"/>
                    <a:pt x="158" y="1677"/>
                  </a:cubicBezTo>
                  <a:cubicBezTo>
                    <a:pt x="246" y="1784"/>
                    <a:pt x="373" y="1834"/>
                    <a:pt x="491" y="1834"/>
                  </a:cubicBezTo>
                  <a:cubicBezTo>
                    <a:pt x="600" y="1834"/>
                    <a:pt x="698" y="1804"/>
                    <a:pt x="786" y="1725"/>
                  </a:cubicBezTo>
                  <a:cubicBezTo>
                    <a:pt x="1247" y="1343"/>
                    <a:pt x="1787" y="1038"/>
                    <a:pt x="2366" y="872"/>
                  </a:cubicBezTo>
                  <a:cubicBezTo>
                    <a:pt x="2601" y="803"/>
                    <a:pt x="2739" y="558"/>
                    <a:pt x="2670" y="322"/>
                  </a:cubicBezTo>
                  <a:cubicBezTo>
                    <a:pt x="2605" y="128"/>
                    <a:pt x="2426" y="0"/>
                    <a:pt x="223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787325" y="1193175"/>
              <a:ext cx="69925" cy="49325"/>
            </a:xfrm>
            <a:custGeom>
              <a:avLst/>
              <a:gdLst/>
              <a:ahLst/>
              <a:cxnLst/>
              <a:rect l="l" t="t" r="r" b="b"/>
              <a:pathLst>
                <a:path w="2797" h="1973" extrusionOk="0">
                  <a:moveTo>
                    <a:pt x="2267" y="138"/>
                  </a:moveTo>
                  <a:cubicBezTo>
                    <a:pt x="2434" y="138"/>
                    <a:pt x="2581" y="246"/>
                    <a:pt x="2630" y="403"/>
                  </a:cubicBezTo>
                  <a:cubicBezTo>
                    <a:pt x="2659" y="501"/>
                    <a:pt x="2650" y="609"/>
                    <a:pt x="2601" y="697"/>
                  </a:cubicBezTo>
                  <a:cubicBezTo>
                    <a:pt x="2552" y="786"/>
                    <a:pt x="2473" y="854"/>
                    <a:pt x="2375" y="884"/>
                  </a:cubicBezTo>
                  <a:cubicBezTo>
                    <a:pt x="1786" y="1050"/>
                    <a:pt x="1237" y="1355"/>
                    <a:pt x="775" y="1748"/>
                  </a:cubicBezTo>
                  <a:cubicBezTo>
                    <a:pt x="705" y="1809"/>
                    <a:pt x="614" y="1839"/>
                    <a:pt x="524" y="1839"/>
                  </a:cubicBezTo>
                  <a:cubicBezTo>
                    <a:pt x="415" y="1839"/>
                    <a:pt x="306" y="1795"/>
                    <a:pt x="236" y="1708"/>
                  </a:cubicBezTo>
                  <a:cubicBezTo>
                    <a:pt x="167" y="1630"/>
                    <a:pt x="138" y="1532"/>
                    <a:pt x="147" y="1434"/>
                  </a:cubicBezTo>
                  <a:cubicBezTo>
                    <a:pt x="158" y="1335"/>
                    <a:pt x="197" y="1237"/>
                    <a:pt x="275" y="1178"/>
                  </a:cubicBezTo>
                  <a:cubicBezTo>
                    <a:pt x="825" y="707"/>
                    <a:pt x="1472" y="354"/>
                    <a:pt x="2159" y="148"/>
                  </a:cubicBezTo>
                  <a:cubicBezTo>
                    <a:pt x="2199" y="138"/>
                    <a:pt x="2228" y="138"/>
                    <a:pt x="2267" y="138"/>
                  </a:cubicBezTo>
                  <a:close/>
                  <a:moveTo>
                    <a:pt x="2263" y="0"/>
                  </a:moveTo>
                  <a:cubicBezTo>
                    <a:pt x="2216" y="0"/>
                    <a:pt x="2168" y="7"/>
                    <a:pt x="2120" y="20"/>
                  </a:cubicBezTo>
                  <a:cubicBezTo>
                    <a:pt x="1423" y="236"/>
                    <a:pt x="756" y="599"/>
                    <a:pt x="197" y="1070"/>
                  </a:cubicBezTo>
                  <a:cubicBezTo>
                    <a:pt x="88" y="1159"/>
                    <a:pt x="30" y="1286"/>
                    <a:pt x="10" y="1423"/>
                  </a:cubicBezTo>
                  <a:cubicBezTo>
                    <a:pt x="1" y="1561"/>
                    <a:pt x="49" y="1689"/>
                    <a:pt x="138" y="1796"/>
                  </a:cubicBezTo>
                  <a:cubicBezTo>
                    <a:pt x="236" y="1905"/>
                    <a:pt x="373" y="1973"/>
                    <a:pt x="520" y="1973"/>
                  </a:cubicBezTo>
                  <a:cubicBezTo>
                    <a:pt x="648" y="1973"/>
                    <a:pt x="766" y="1934"/>
                    <a:pt x="854" y="1855"/>
                  </a:cubicBezTo>
                  <a:cubicBezTo>
                    <a:pt x="1305" y="1463"/>
                    <a:pt x="1845" y="1178"/>
                    <a:pt x="2415" y="1002"/>
                  </a:cubicBezTo>
                  <a:cubicBezTo>
                    <a:pt x="2542" y="963"/>
                    <a:pt x="2650" y="884"/>
                    <a:pt x="2718" y="756"/>
                  </a:cubicBezTo>
                  <a:cubicBezTo>
                    <a:pt x="2777" y="638"/>
                    <a:pt x="2797" y="501"/>
                    <a:pt x="2758" y="374"/>
                  </a:cubicBezTo>
                  <a:cubicBezTo>
                    <a:pt x="2693" y="147"/>
                    <a:pt x="2488" y="0"/>
                    <a:pt x="226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707350" y="1299925"/>
              <a:ext cx="37550" cy="85375"/>
            </a:xfrm>
            <a:custGeom>
              <a:avLst/>
              <a:gdLst/>
              <a:ahLst/>
              <a:cxnLst/>
              <a:rect l="l" t="t" r="r" b="b"/>
              <a:pathLst>
                <a:path w="1502" h="3415" extrusionOk="0">
                  <a:moveTo>
                    <a:pt x="490" y="0"/>
                  </a:moveTo>
                  <a:cubicBezTo>
                    <a:pt x="461" y="0"/>
                    <a:pt x="432" y="3"/>
                    <a:pt x="402" y="9"/>
                  </a:cubicBezTo>
                  <a:cubicBezTo>
                    <a:pt x="157" y="58"/>
                    <a:pt x="0" y="294"/>
                    <a:pt x="49" y="539"/>
                  </a:cubicBezTo>
                  <a:lnTo>
                    <a:pt x="579" y="3061"/>
                  </a:lnTo>
                  <a:cubicBezTo>
                    <a:pt x="618" y="3267"/>
                    <a:pt x="805" y="3414"/>
                    <a:pt x="1011" y="3414"/>
                  </a:cubicBezTo>
                  <a:cubicBezTo>
                    <a:pt x="1041" y="3414"/>
                    <a:pt x="1070" y="3405"/>
                    <a:pt x="1100" y="3405"/>
                  </a:cubicBezTo>
                  <a:cubicBezTo>
                    <a:pt x="1344" y="3355"/>
                    <a:pt x="1501" y="3120"/>
                    <a:pt x="1453" y="2875"/>
                  </a:cubicBezTo>
                  <a:lnTo>
                    <a:pt x="923" y="352"/>
                  </a:lnTo>
                  <a:cubicBezTo>
                    <a:pt x="880" y="146"/>
                    <a:pt x="694" y="0"/>
                    <a:pt x="49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705625" y="1298350"/>
              <a:ext cx="41000" cy="88675"/>
            </a:xfrm>
            <a:custGeom>
              <a:avLst/>
              <a:gdLst/>
              <a:ahLst/>
              <a:cxnLst/>
              <a:rect l="l" t="t" r="r" b="b"/>
              <a:pathLst>
                <a:path w="1640" h="3547" extrusionOk="0">
                  <a:moveTo>
                    <a:pt x="560" y="131"/>
                  </a:moveTo>
                  <a:cubicBezTo>
                    <a:pt x="628" y="131"/>
                    <a:pt x="707" y="151"/>
                    <a:pt x="766" y="190"/>
                  </a:cubicBezTo>
                  <a:cubicBezTo>
                    <a:pt x="854" y="249"/>
                    <a:pt x="913" y="337"/>
                    <a:pt x="933" y="435"/>
                  </a:cubicBezTo>
                  <a:lnTo>
                    <a:pt x="1453" y="2957"/>
                  </a:lnTo>
                  <a:cubicBezTo>
                    <a:pt x="1472" y="3056"/>
                    <a:pt x="1453" y="3154"/>
                    <a:pt x="1404" y="3242"/>
                  </a:cubicBezTo>
                  <a:cubicBezTo>
                    <a:pt x="1345" y="3320"/>
                    <a:pt x="1256" y="3379"/>
                    <a:pt x="1158" y="3399"/>
                  </a:cubicBezTo>
                  <a:cubicBezTo>
                    <a:pt x="1131" y="3405"/>
                    <a:pt x="1104" y="3409"/>
                    <a:pt x="1077" y="3409"/>
                  </a:cubicBezTo>
                  <a:cubicBezTo>
                    <a:pt x="908" y="3409"/>
                    <a:pt x="750" y="3282"/>
                    <a:pt x="707" y="3104"/>
                  </a:cubicBezTo>
                  <a:lnTo>
                    <a:pt x="187" y="583"/>
                  </a:lnTo>
                  <a:cubicBezTo>
                    <a:pt x="168" y="485"/>
                    <a:pt x="187" y="386"/>
                    <a:pt x="236" y="298"/>
                  </a:cubicBezTo>
                  <a:cubicBezTo>
                    <a:pt x="295" y="219"/>
                    <a:pt x="383" y="160"/>
                    <a:pt x="482" y="141"/>
                  </a:cubicBezTo>
                  <a:cubicBezTo>
                    <a:pt x="511" y="131"/>
                    <a:pt x="530" y="131"/>
                    <a:pt x="560" y="131"/>
                  </a:cubicBezTo>
                  <a:close/>
                  <a:moveTo>
                    <a:pt x="572" y="0"/>
                  </a:moveTo>
                  <a:cubicBezTo>
                    <a:pt x="532" y="0"/>
                    <a:pt x="492" y="5"/>
                    <a:pt x="452" y="13"/>
                  </a:cubicBezTo>
                  <a:cubicBezTo>
                    <a:pt x="177" y="62"/>
                    <a:pt x="0" y="337"/>
                    <a:pt x="59" y="612"/>
                  </a:cubicBezTo>
                  <a:lnTo>
                    <a:pt x="580" y="3134"/>
                  </a:lnTo>
                  <a:cubicBezTo>
                    <a:pt x="628" y="3370"/>
                    <a:pt x="844" y="3546"/>
                    <a:pt x="1080" y="3546"/>
                  </a:cubicBezTo>
                  <a:cubicBezTo>
                    <a:pt x="1119" y="3546"/>
                    <a:pt x="1149" y="3536"/>
                    <a:pt x="1188" y="3527"/>
                  </a:cubicBezTo>
                  <a:cubicBezTo>
                    <a:pt x="1463" y="3477"/>
                    <a:pt x="1640" y="3202"/>
                    <a:pt x="1581" y="2928"/>
                  </a:cubicBezTo>
                  <a:lnTo>
                    <a:pt x="1060" y="406"/>
                  </a:lnTo>
                  <a:cubicBezTo>
                    <a:pt x="1031" y="269"/>
                    <a:pt x="953" y="160"/>
                    <a:pt x="835" y="82"/>
                  </a:cubicBezTo>
                  <a:cubicBezTo>
                    <a:pt x="758" y="26"/>
                    <a:pt x="667" y="0"/>
                    <a:pt x="5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555250" y="1303800"/>
              <a:ext cx="66750" cy="64800"/>
            </a:xfrm>
            <a:custGeom>
              <a:avLst/>
              <a:gdLst/>
              <a:ahLst/>
              <a:cxnLst/>
              <a:rect l="l" t="t" r="r" b="b"/>
              <a:pathLst>
                <a:path w="2670" h="2592" extrusionOk="0">
                  <a:moveTo>
                    <a:pt x="2170" y="1"/>
                  </a:moveTo>
                  <a:cubicBezTo>
                    <a:pt x="2077" y="1"/>
                    <a:pt x="1984" y="30"/>
                    <a:pt x="1904" y="90"/>
                  </a:cubicBezTo>
                  <a:cubicBezTo>
                    <a:pt x="1227" y="600"/>
                    <a:pt x="638" y="1198"/>
                    <a:pt x="138" y="1885"/>
                  </a:cubicBezTo>
                  <a:cubicBezTo>
                    <a:pt x="0" y="2092"/>
                    <a:pt x="40" y="2367"/>
                    <a:pt x="245" y="2513"/>
                  </a:cubicBezTo>
                  <a:cubicBezTo>
                    <a:pt x="324" y="2563"/>
                    <a:pt x="412" y="2592"/>
                    <a:pt x="500" y="2592"/>
                  </a:cubicBezTo>
                  <a:cubicBezTo>
                    <a:pt x="638" y="2592"/>
                    <a:pt x="775" y="2533"/>
                    <a:pt x="864" y="2406"/>
                  </a:cubicBezTo>
                  <a:cubicBezTo>
                    <a:pt x="1305" y="1797"/>
                    <a:pt x="1835" y="1257"/>
                    <a:pt x="2434" y="806"/>
                  </a:cubicBezTo>
                  <a:cubicBezTo>
                    <a:pt x="2630" y="649"/>
                    <a:pt x="2669" y="374"/>
                    <a:pt x="2522" y="178"/>
                  </a:cubicBezTo>
                  <a:cubicBezTo>
                    <a:pt x="2435" y="62"/>
                    <a:pt x="2303" y="1"/>
                    <a:pt x="217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553275" y="1302125"/>
              <a:ext cx="69450" cy="68200"/>
            </a:xfrm>
            <a:custGeom>
              <a:avLst/>
              <a:gdLst/>
              <a:ahLst/>
              <a:cxnLst/>
              <a:rect l="l" t="t" r="r" b="b"/>
              <a:pathLst>
                <a:path w="2778" h="2728" extrusionOk="0">
                  <a:moveTo>
                    <a:pt x="2248" y="137"/>
                  </a:moveTo>
                  <a:cubicBezTo>
                    <a:pt x="2365" y="137"/>
                    <a:pt x="2474" y="186"/>
                    <a:pt x="2552" y="284"/>
                  </a:cubicBezTo>
                  <a:cubicBezTo>
                    <a:pt x="2611" y="363"/>
                    <a:pt x="2640" y="461"/>
                    <a:pt x="2621" y="569"/>
                  </a:cubicBezTo>
                  <a:cubicBezTo>
                    <a:pt x="2611" y="667"/>
                    <a:pt x="2562" y="755"/>
                    <a:pt x="2474" y="814"/>
                  </a:cubicBezTo>
                  <a:cubicBezTo>
                    <a:pt x="1865" y="1276"/>
                    <a:pt x="1335" y="1815"/>
                    <a:pt x="893" y="2434"/>
                  </a:cubicBezTo>
                  <a:cubicBezTo>
                    <a:pt x="822" y="2535"/>
                    <a:pt x="702" y="2589"/>
                    <a:pt x="582" y="2589"/>
                  </a:cubicBezTo>
                  <a:cubicBezTo>
                    <a:pt x="506" y="2589"/>
                    <a:pt x="429" y="2567"/>
                    <a:pt x="363" y="2521"/>
                  </a:cubicBezTo>
                  <a:cubicBezTo>
                    <a:pt x="187" y="2404"/>
                    <a:pt x="148" y="2168"/>
                    <a:pt x="276" y="1992"/>
                  </a:cubicBezTo>
                  <a:cubicBezTo>
                    <a:pt x="766" y="1315"/>
                    <a:pt x="1355" y="716"/>
                    <a:pt x="2022" y="206"/>
                  </a:cubicBezTo>
                  <a:cubicBezTo>
                    <a:pt x="2091" y="157"/>
                    <a:pt x="2169" y="137"/>
                    <a:pt x="2248" y="137"/>
                  </a:cubicBezTo>
                  <a:close/>
                  <a:moveTo>
                    <a:pt x="2249" y="1"/>
                  </a:moveTo>
                  <a:cubicBezTo>
                    <a:pt x="2143" y="1"/>
                    <a:pt x="2036" y="35"/>
                    <a:pt x="1944" y="107"/>
                  </a:cubicBezTo>
                  <a:cubicBezTo>
                    <a:pt x="1257" y="618"/>
                    <a:pt x="668" y="1226"/>
                    <a:pt x="167" y="1913"/>
                  </a:cubicBezTo>
                  <a:cubicBezTo>
                    <a:pt x="1" y="2149"/>
                    <a:pt x="60" y="2463"/>
                    <a:pt x="285" y="2630"/>
                  </a:cubicBezTo>
                  <a:cubicBezTo>
                    <a:pt x="374" y="2698"/>
                    <a:pt x="472" y="2728"/>
                    <a:pt x="579" y="2728"/>
                  </a:cubicBezTo>
                  <a:cubicBezTo>
                    <a:pt x="747" y="2728"/>
                    <a:pt x="904" y="2649"/>
                    <a:pt x="1002" y="2512"/>
                  </a:cubicBezTo>
                  <a:cubicBezTo>
                    <a:pt x="1434" y="1904"/>
                    <a:pt x="1953" y="1374"/>
                    <a:pt x="2552" y="922"/>
                  </a:cubicBezTo>
                  <a:cubicBezTo>
                    <a:pt x="2660" y="844"/>
                    <a:pt x="2738" y="716"/>
                    <a:pt x="2758" y="589"/>
                  </a:cubicBezTo>
                  <a:cubicBezTo>
                    <a:pt x="2778" y="451"/>
                    <a:pt x="2738" y="314"/>
                    <a:pt x="2660" y="206"/>
                  </a:cubicBezTo>
                  <a:cubicBezTo>
                    <a:pt x="2555" y="72"/>
                    <a:pt x="2403" y="1"/>
                    <a:pt x="22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472550" y="1316525"/>
              <a:ext cx="61625" cy="61900"/>
            </a:xfrm>
            <a:custGeom>
              <a:avLst/>
              <a:gdLst/>
              <a:ahLst/>
              <a:cxnLst/>
              <a:rect l="l" t="t" r="r" b="b"/>
              <a:pathLst>
                <a:path w="2465" h="2476" extrusionOk="0">
                  <a:moveTo>
                    <a:pt x="505" y="0"/>
                  </a:moveTo>
                  <a:cubicBezTo>
                    <a:pt x="375" y="0"/>
                    <a:pt x="247" y="58"/>
                    <a:pt x="158" y="170"/>
                  </a:cubicBezTo>
                  <a:cubicBezTo>
                    <a:pt x="1" y="366"/>
                    <a:pt x="40" y="641"/>
                    <a:pt x="227" y="798"/>
                  </a:cubicBezTo>
                  <a:cubicBezTo>
                    <a:pt x="757" y="1219"/>
                    <a:pt x="1208" y="1710"/>
                    <a:pt x="1581" y="2279"/>
                  </a:cubicBezTo>
                  <a:cubicBezTo>
                    <a:pt x="1669" y="2407"/>
                    <a:pt x="1807" y="2475"/>
                    <a:pt x="1954" y="2475"/>
                  </a:cubicBezTo>
                  <a:cubicBezTo>
                    <a:pt x="2042" y="2475"/>
                    <a:pt x="2121" y="2456"/>
                    <a:pt x="2199" y="2407"/>
                  </a:cubicBezTo>
                  <a:cubicBezTo>
                    <a:pt x="2406" y="2270"/>
                    <a:pt x="2464" y="1995"/>
                    <a:pt x="2327" y="1788"/>
                  </a:cubicBezTo>
                  <a:cubicBezTo>
                    <a:pt x="1905" y="1141"/>
                    <a:pt x="1385" y="582"/>
                    <a:pt x="786" y="101"/>
                  </a:cubicBezTo>
                  <a:cubicBezTo>
                    <a:pt x="702" y="33"/>
                    <a:pt x="603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472075" y="1314950"/>
              <a:ext cx="63800" cy="65200"/>
            </a:xfrm>
            <a:custGeom>
              <a:avLst/>
              <a:gdLst/>
              <a:ahLst/>
              <a:cxnLst/>
              <a:rect l="l" t="t" r="r" b="b"/>
              <a:pathLst>
                <a:path w="2552" h="2608" extrusionOk="0">
                  <a:moveTo>
                    <a:pt x="530" y="135"/>
                  </a:moveTo>
                  <a:cubicBezTo>
                    <a:pt x="609" y="135"/>
                    <a:pt x="697" y="164"/>
                    <a:pt x="766" y="213"/>
                  </a:cubicBezTo>
                  <a:cubicBezTo>
                    <a:pt x="1354" y="684"/>
                    <a:pt x="1875" y="1253"/>
                    <a:pt x="2287" y="1881"/>
                  </a:cubicBezTo>
                  <a:cubicBezTo>
                    <a:pt x="2405" y="2058"/>
                    <a:pt x="2355" y="2293"/>
                    <a:pt x="2179" y="2411"/>
                  </a:cubicBezTo>
                  <a:cubicBezTo>
                    <a:pt x="2119" y="2453"/>
                    <a:pt x="2049" y="2473"/>
                    <a:pt x="1979" y="2473"/>
                  </a:cubicBezTo>
                  <a:cubicBezTo>
                    <a:pt x="1854" y="2473"/>
                    <a:pt x="1728" y="2410"/>
                    <a:pt x="1659" y="2303"/>
                  </a:cubicBezTo>
                  <a:cubicBezTo>
                    <a:pt x="1276" y="1734"/>
                    <a:pt x="825" y="1234"/>
                    <a:pt x="285" y="811"/>
                  </a:cubicBezTo>
                  <a:cubicBezTo>
                    <a:pt x="207" y="743"/>
                    <a:pt x="157" y="654"/>
                    <a:pt x="148" y="556"/>
                  </a:cubicBezTo>
                  <a:cubicBezTo>
                    <a:pt x="138" y="449"/>
                    <a:pt x="167" y="350"/>
                    <a:pt x="226" y="272"/>
                  </a:cubicBezTo>
                  <a:cubicBezTo>
                    <a:pt x="295" y="193"/>
                    <a:pt x="383" y="144"/>
                    <a:pt x="482" y="135"/>
                  </a:cubicBezTo>
                  <a:close/>
                  <a:moveTo>
                    <a:pt x="524" y="0"/>
                  </a:moveTo>
                  <a:cubicBezTo>
                    <a:pt x="376" y="0"/>
                    <a:pt x="228" y="65"/>
                    <a:pt x="128" y="193"/>
                  </a:cubicBezTo>
                  <a:cubicBezTo>
                    <a:pt x="40" y="301"/>
                    <a:pt x="0" y="429"/>
                    <a:pt x="20" y="566"/>
                  </a:cubicBezTo>
                  <a:cubicBezTo>
                    <a:pt x="30" y="704"/>
                    <a:pt x="98" y="831"/>
                    <a:pt x="207" y="909"/>
                  </a:cubicBezTo>
                  <a:cubicBezTo>
                    <a:pt x="726" y="1322"/>
                    <a:pt x="1178" y="1822"/>
                    <a:pt x="1541" y="2372"/>
                  </a:cubicBezTo>
                  <a:cubicBezTo>
                    <a:pt x="1639" y="2519"/>
                    <a:pt x="1796" y="2607"/>
                    <a:pt x="1973" y="2607"/>
                  </a:cubicBezTo>
                  <a:cubicBezTo>
                    <a:pt x="2071" y="2607"/>
                    <a:pt x="2169" y="2578"/>
                    <a:pt x="2257" y="2519"/>
                  </a:cubicBezTo>
                  <a:cubicBezTo>
                    <a:pt x="2493" y="2372"/>
                    <a:pt x="2552" y="2048"/>
                    <a:pt x="2395" y="1812"/>
                  </a:cubicBezTo>
                  <a:cubicBezTo>
                    <a:pt x="1973" y="1165"/>
                    <a:pt x="1453" y="595"/>
                    <a:pt x="844" y="115"/>
                  </a:cubicBezTo>
                  <a:cubicBezTo>
                    <a:pt x="751" y="38"/>
                    <a:pt x="637" y="0"/>
                    <a:pt x="52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441900" y="1389800"/>
              <a:ext cx="57175" cy="64425"/>
            </a:xfrm>
            <a:custGeom>
              <a:avLst/>
              <a:gdLst/>
              <a:ahLst/>
              <a:cxnLst/>
              <a:rect l="l" t="t" r="r" b="b"/>
              <a:pathLst>
                <a:path w="2287" h="2577" extrusionOk="0">
                  <a:moveTo>
                    <a:pt x="1778" y="0"/>
                  </a:moveTo>
                  <a:cubicBezTo>
                    <a:pt x="1626" y="0"/>
                    <a:pt x="1481" y="76"/>
                    <a:pt x="1404" y="212"/>
                  </a:cubicBezTo>
                  <a:cubicBezTo>
                    <a:pt x="1050" y="791"/>
                    <a:pt x="638" y="1330"/>
                    <a:pt x="167" y="1821"/>
                  </a:cubicBezTo>
                  <a:cubicBezTo>
                    <a:pt x="1" y="1998"/>
                    <a:pt x="1" y="2283"/>
                    <a:pt x="177" y="2449"/>
                  </a:cubicBezTo>
                  <a:cubicBezTo>
                    <a:pt x="265" y="2528"/>
                    <a:pt x="383" y="2577"/>
                    <a:pt x="491" y="2577"/>
                  </a:cubicBezTo>
                  <a:cubicBezTo>
                    <a:pt x="609" y="2577"/>
                    <a:pt x="727" y="2528"/>
                    <a:pt x="815" y="2440"/>
                  </a:cubicBezTo>
                  <a:cubicBezTo>
                    <a:pt x="1325" y="1899"/>
                    <a:pt x="1776" y="1311"/>
                    <a:pt x="2160" y="673"/>
                  </a:cubicBezTo>
                  <a:cubicBezTo>
                    <a:pt x="2287" y="467"/>
                    <a:pt x="2218" y="192"/>
                    <a:pt x="2012" y="65"/>
                  </a:cubicBezTo>
                  <a:cubicBezTo>
                    <a:pt x="1938" y="21"/>
                    <a:pt x="1857" y="0"/>
                    <a:pt x="1778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441425" y="1388125"/>
              <a:ext cx="59625" cy="67575"/>
            </a:xfrm>
            <a:custGeom>
              <a:avLst/>
              <a:gdLst/>
              <a:ahLst/>
              <a:cxnLst/>
              <a:rect l="l" t="t" r="r" b="b"/>
              <a:pathLst>
                <a:path w="2385" h="2703" extrusionOk="0">
                  <a:moveTo>
                    <a:pt x="1795" y="132"/>
                  </a:moveTo>
                  <a:cubicBezTo>
                    <a:pt x="1865" y="132"/>
                    <a:pt x="1933" y="151"/>
                    <a:pt x="1992" y="191"/>
                  </a:cubicBezTo>
                  <a:cubicBezTo>
                    <a:pt x="2179" y="298"/>
                    <a:pt x="2237" y="524"/>
                    <a:pt x="2129" y="710"/>
                  </a:cubicBezTo>
                  <a:cubicBezTo>
                    <a:pt x="1747" y="1338"/>
                    <a:pt x="1295" y="1927"/>
                    <a:pt x="785" y="2457"/>
                  </a:cubicBezTo>
                  <a:cubicBezTo>
                    <a:pt x="715" y="2532"/>
                    <a:pt x="615" y="2569"/>
                    <a:pt x="514" y="2569"/>
                  </a:cubicBezTo>
                  <a:cubicBezTo>
                    <a:pt x="416" y="2569"/>
                    <a:pt x="317" y="2535"/>
                    <a:pt x="245" y="2467"/>
                  </a:cubicBezTo>
                  <a:cubicBezTo>
                    <a:pt x="177" y="2398"/>
                    <a:pt x="127" y="2300"/>
                    <a:pt x="127" y="2202"/>
                  </a:cubicBezTo>
                  <a:cubicBezTo>
                    <a:pt x="127" y="2104"/>
                    <a:pt x="166" y="2006"/>
                    <a:pt x="236" y="1927"/>
                  </a:cubicBezTo>
                  <a:cubicBezTo>
                    <a:pt x="707" y="1437"/>
                    <a:pt x="1119" y="897"/>
                    <a:pt x="1472" y="318"/>
                  </a:cubicBezTo>
                  <a:cubicBezTo>
                    <a:pt x="1531" y="230"/>
                    <a:pt x="1609" y="171"/>
                    <a:pt x="1708" y="141"/>
                  </a:cubicBezTo>
                  <a:cubicBezTo>
                    <a:pt x="1737" y="132"/>
                    <a:pt x="1766" y="132"/>
                    <a:pt x="1795" y="132"/>
                  </a:cubicBezTo>
                  <a:close/>
                  <a:moveTo>
                    <a:pt x="1795" y="1"/>
                  </a:moveTo>
                  <a:cubicBezTo>
                    <a:pt x="1756" y="1"/>
                    <a:pt x="1716" y="5"/>
                    <a:pt x="1678" y="14"/>
                  </a:cubicBezTo>
                  <a:cubicBezTo>
                    <a:pt x="1540" y="43"/>
                    <a:pt x="1433" y="132"/>
                    <a:pt x="1364" y="250"/>
                  </a:cubicBezTo>
                  <a:cubicBezTo>
                    <a:pt x="1010" y="819"/>
                    <a:pt x="608" y="1358"/>
                    <a:pt x="137" y="1839"/>
                  </a:cubicBezTo>
                  <a:cubicBezTo>
                    <a:pt x="49" y="1937"/>
                    <a:pt x="0" y="2065"/>
                    <a:pt x="0" y="2202"/>
                  </a:cubicBezTo>
                  <a:cubicBezTo>
                    <a:pt x="0" y="2339"/>
                    <a:pt x="59" y="2467"/>
                    <a:pt x="157" y="2565"/>
                  </a:cubicBezTo>
                  <a:cubicBezTo>
                    <a:pt x="255" y="2653"/>
                    <a:pt x="373" y="2703"/>
                    <a:pt x="510" y="2703"/>
                  </a:cubicBezTo>
                  <a:cubicBezTo>
                    <a:pt x="648" y="2703"/>
                    <a:pt x="785" y="2653"/>
                    <a:pt x="883" y="2546"/>
                  </a:cubicBezTo>
                  <a:cubicBezTo>
                    <a:pt x="1393" y="2006"/>
                    <a:pt x="1854" y="1417"/>
                    <a:pt x="2237" y="780"/>
                  </a:cubicBezTo>
                  <a:cubicBezTo>
                    <a:pt x="2384" y="534"/>
                    <a:pt x="2306" y="220"/>
                    <a:pt x="2061" y="73"/>
                  </a:cubicBezTo>
                  <a:cubicBezTo>
                    <a:pt x="1979" y="25"/>
                    <a:pt x="1887" y="1"/>
                    <a:pt x="179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523600" y="1395700"/>
              <a:ext cx="60625" cy="72275"/>
            </a:xfrm>
            <a:custGeom>
              <a:avLst/>
              <a:gdLst/>
              <a:ahLst/>
              <a:cxnLst/>
              <a:rect l="l" t="t" r="r" b="b"/>
              <a:pathLst>
                <a:path w="2425" h="2891" extrusionOk="0">
                  <a:moveTo>
                    <a:pt x="506" y="1"/>
                  </a:moveTo>
                  <a:cubicBezTo>
                    <a:pt x="442" y="1"/>
                    <a:pt x="377" y="15"/>
                    <a:pt x="314" y="45"/>
                  </a:cubicBezTo>
                  <a:cubicBezTo>
                    <a:pt x="89" y="143"/>
                    <a:pt x="0" y="407"/>
                    <a:pt x="98" y="634"/>
                  </a:cubicBezTo>
                  <a:cubicBezTo>
                    <a:pt x="471" y="1438"/>
                    <a:pt x="992" y="2154"/>
                    <a:pt x="1629" y="2773"/>
                  </a:cubicBezTo>
                  <a:cubicBezTo>
                    <a:pt x="1718" y="2851"/>
                    <a:pt x="1825" y="2891"/>
                    <a:pt x="1934" y="2891"/>
                  </a:cubicBezTo>
                  <a:cubicBezTo>
                    <a:pt x="2051" y="2891"/>
                    <a:pt x="2169" y="2851"/>
                    <a:pt x="2257" y="2763"/>
                  </a:cubicBezTo>
                  <a:cubicBezTo>
                    <a:pt x="2424" y="2586"/>
                    <a:pt x="2424" y="2302"/>
                    <a:pt x="2248" y="2125"/>
                  </a:cubicBezTo>
                  <a:cubicBezTo>
                    <a:pt x="1688" y="1585"/>
                    <a:pt x="1236" y="957"/>
                    <a:pt x="903" y="261"/>
                  </a:cubicBezTo>
                  <a:cubicBezTo>
                    <a:pt x="832" y="97"/>
                    <a:pt x="674" y="1"/>
                    <a:pt x="5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521625" y="1394150"/>
              <a:ext cx="63325" cy="75525"/>
            </a:xfrm>
            <a:custGeom>
              <a:avLst/>
              <a:gdLst/>
              <a:ahLst/>
              <a:cxnLst/>
              <a:rect l="l" t="t" r="r" b="b"/>
              <a:pathLst>
                <a:path w="2533" h="3021" extrusionOk="0">
                  <a:moveTo>
                    <a:pt x="580" y="126"/>
                  </a:moveTo>
                  <a:cubicBezTo>
                    <a:pt x="727" y="126"/>
                    <a:pt x="864" y="205"/>
                    <a:pt x="923" y="342"/>
                  </a:cubicBezTo>
                  <a:cubicBezTo>
                    <a:pt x="1257" y="1058"/>
                    <a:pt x="1718" y="1696"/>
                    <a:pt x="2277" y="2236"/>
                  </a:cubicBezTo>
                  <a:cubicBezTo>
                    <a:pt x="2356" y="2305"/>
                    <a:pt x="2395" y="2403"/>
                    <a:pt x="2395" y="2501"/>
                  </a:cubicBezTo>
                  <a:cubicBezTo>
                    <a:pt x="2395" y="2609"/>
                    <a:pt x="2356" y="2697"/>
                    <a:pt x="2287" y="2776"/>
                  </a:cubicBezTo>
                  <a:cubicBezTo>
                    <a:pt x="2218" y="2851"/>
                    <a:pt x="2117" y="2887"/>
                    <a:pt x="2016" y="2887"/>
                  </a:cubicBezTo>
                  <a:cubicBezTo>
                    <a:pt x="1918" y="2887"/>
                    <a:pt x="1820" y="2853"/>
                    <a:pt x="1747" y="2785"/>
                  </a:cubicBezTo>
                  <a:cubicBezTo>
                    <a:pt x="1119" y="2177"/>
                    <a:pt x="609" y="1461"/>
                    <a:pt x="236" y="666"/>
                  </a:cubicBezTo>
                  <a:cubicBezTo>
                    <a:pt x="148" y="480"/>
                    <a:pt x="236" y="254"/>
                    <a:pt x="423" y="166"/>
                  </a:cubicBezTo>
                  <a:cubicBezTo>
                    <a:pt x="472" y="136"/>
                    <a:pt x="530" y="126"/>
                    <a:pt x="580" y="126"/>
                  </a:cubicBezTo>
                  <a:close/>
                  <a:moveTo>
                    <a:pt x="580" y="0"/>
                  </a:moveTo>
                  <a:cubicBezTo>
                    <a:pt x="508" y="0"/>
                    <a:pt x="434" y="16"/>
                    <a:pt x="364" y="48"/>
                  </a:cubicBezTo>
                  <a:cubicBezTo>
                    <a:pt x="109" y="166"/>
                    <a:pt x="1" y="469"/>
                    <a:pt x="118" y="725"/>
                  </a:cubicBezTo>
                  <a:cubicBezTo>
                    <a:pt x="501" y="1529"/>
                    <a:pt x="1021" y="2255"/>
                    <a:pt x="1659" y="2883"/>
                  </a:cubicBezTo>
                  <a:cubicBezTo>
                    <a:pt x="1757" y="2972"/>
                    <a:pt x="1885" y="3021"/>
                    <a:pt x="2013" y="3021"/>
                  </a:cubicBezTo>
                  <a:cubicBezTo>
                    <a:pt x="2159" y="3021"/>
                    <a:pt x="2287" y="2962"/>
                    <a:pt x="2385" y="2864"/>
                  </a:cubicBezTo>
                  <a:cubicBezTo>
                    <a:pt x="2484" y="2766"/>
                    <a:pt x="2532" y="2639"/>
                    <a:pt x="2523" y="2501"/>
                  </a:cubicBezTo>
                  <a:cubicBezTo>
                    <a:pt x="2523" y="2364"/>
                    <a:pt x="2473" y="2236"/>
                    <a:pt x="2375" y="2148"/>
                  </a:cubicBezTo>
                  <a:cubicBezTo>
                    <a:pt x="1816" y="1608"/>
                    <a:pt x="1374" y="990"/>
                    <a:pt x="1051" y="293"/>
                  </a:cubicBezTo>
                  <a:cubicBezTo>
                    <a:pt x="958" y="108"/>
                    <a:pt x="773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609700" y="1344800"/>
              <a:ext cx="67250" cy="75575"/>
            </a:xfrm>
            <a:custGeom>
              <a:avLst/>
              <a:gdLst/>
              <a:ahLst/>
              <a:cxnLst/>
              <a:rect l="l" t="t" r="r" b="b"/>
              <a:pathLst>
                <a:path w="2690" h="3023" extrusionOk="0">
                  <a:moveTo>
                    <a:pt x="2192" y="1"/>
                  </a:moveTo>
                  <a:cubicBezTo>
                    <a:pt x="2060" y="1"/>
                    <a:pt x="1926" y="59"/>
                    <a:pt x="1835" y="167"/>
                  </a:cubicBezTo>
                  <a:lnTo>
                    <a:pt x="158" y="2297"/>
                  </a:lnTo>
                  <a:cubicBezTo>
                    <a:pt x="1" y="2493"/>
                    <a:pt x="30" y="2768"/>
                    <a:pt x="226" y="2925"/>
                  </a:cubicBezTo>
                  <a:cubicBezTo>
                    <a:pt x="305" y="2993"/>
                    <a:pt x="403" y="3023"/>
                    <a:pt x="501" y="3023"/>
                  </a:cubicBezTo>
                  <a:cubicBezTo>
                    <a:pt x="629" y="3023"/>
                    <a:pt x="766" y="2964"/>
                    <a:pt x="854" y="2856"/>
                  </a:cubicBezTo>
                  <a:lnTo>
                    <a:pt x="2542" y="727"/>
                  </a:lnTo>
                  <a:cubicBezTo>
                    <a:pt x="2690" y="530"/>
                    <a:pt x="2660" y="255"/>
                    <a:pt x="2464" y="98"/>
                  </a:cubicBezTo>
                  <a:cubicBezTo>
                    <a:pt x="2385" y="32"/>
                    <a:pt x="2289" y="1"/>
                    <a:pt x="21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607750" y="1343225"/>
              <a:ext cx="69700" cy="78875"/>
            </a:xfrm>
            <a:custGeom>
              <a:avLst/>
              <a:gdLst/>
              <a:ahLst/>
              <a:cxnLst/>
              <a:rect l="l" t="t" r="r" b="b"/>
              <a:pathLst>
                <a:path w="2788" h="3155" extrusionOk="0">
                  <a:moveTo>
                    <a:pt x="2267" y="132"/>
                  </a:moveTo>
                  <a:cubicBezTo>
                    <a:pt x="2345" y="132"/>
                    <a:pt x="2434" y="161"/>
                    <a:pt x="2502" y="210"/>
                  </a:cubicBezTo>
                  <a:cubicBezTo>
                    <a:pt x="2581" y="279"/>
                    <a:pt x="2630" y="367"/>
                    <a:pt x="2640" y="465"/>
                  </a:cubicBezTo>
                  <a:cubicBezTo>
                    <a:pt x="2659" y="563"/>
                    <a:pt x="2630" y="662"/>
                    <a:pt x="2561" y="750"/>
                  </a:cubicBezTo>
                  <a:lnTo>
                    <a:pt x="873" y="2870"/>
                  </a:lnTo>
                  <a:cubicBezTo>
                    <a:pt x="805" y="2967"/>
                    <a:pt x="689" y="3017"/>
                    <a:pt x="574" y="3017"/>
                  </a:cubicBezTo>
                  <a:cubicBezTo>
                    <a:pt x="491" y="3017"/>
                    <a:pt x="409" y="2992"/>
                    <a:pt x="343" y="2938"/>
                  </a:cubicBezTo>
                  <a:cubicBezTo>
                    <a:pt x="177" y="2811"/>
                    <a:pt x="157" y="2565"/>
                    <a:pt x="285" y="2399"/>
                  </a:cubicBezTo>
                  <a:lnTo>
                    <a:pt x="1972" y="279"/>
                  </a:lnTo>
                  <a:cubicBezTo>
                    <a:pt x="2041" y="181"/>
                    <a:pt x="2159" y="132"/>
                    <a:pt x="2267" y="132"/>
                  </a:cubicBezTo>
                  <a:close/>
                  <a:moveTo>
                    <a:pt x="2266" y="1"/>
                  </a:moveTo>
                  <a:cubicBezTo>
                    <a:pt x="2116" y="1"/>
                    <a:pt x="1966" y="67"/>
                    <a:pt x="1865" y="191"/>
                  </a:cubicBezTo>
                  <a:lnTo>
                    <a:pt x="177" y="2320"/>
                  </a:lnTo>
                  <a:cubicBezTo>
                    <a:pt x="0" y="2546"/>
                    <a:pt x="40" y="2860"/>
                    <a:pt x="265" y="3036"/>
                  </a:cubicBezTo>
                  <a:cubicBezTo>
                    <a:pt x="354" y="3115"/>
                    <a:pt x="461" y="3154"/>
                    <a:pt x="579" y="3154"/>
                  </a:cubicBezTo>
                  <a:cubicBezTo>
                    <a:pt x="736" y="3154"/>
                    <a:pt x="883" y="3076"/>
                    <a:pt x="982" y="2958"/>
                  </a:cubicBezTo>
                  <a:lnTo>
                    <a:pt x="2669" y="829"/>
                  </a:lnTo>
                  <a:cubicBezTo>
                    <a:pt x="2757" y="720"/>
                    <a:pt x="2787" y="583"/>
                    <a:pt x="2777" y="456"/>
                  </a:cubicBezTo>
                  <a:cubicBezTo>
                    <a:pt x="2757" y="318"/>
                    <a:pt x="2689" y="191"/>
                    <a:pt x="2581" y="112"/>
                  </a:cubicBezTo>
                  <a:cubicBezTo>
                    <a:pt x="2489" y="37"/>
                    <a:pt x="2378" y="1"/>
                    <a:pt x="226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5670050" y="1406525"/>
              <a:ext cx="60125" cy="67350"/>
            </a:xfrm>
            <a:custGeom>
              <a:avLst/>
              <a:gdLst/>
              <a:ahLst/>
              <a:cxnLst/>
              <a:rect l="l" t="t" r="r" b="b"/>
              <a:pathLst>
                <a:path w="2405" h="2694" extrusionOk="0">
                  <a:moveTo>
                    <a:pt x="502" y="1"/>
                  </a:moveTo>
                  <a:cubicBezTo>
                    <a:pt x="431" y="1"/>
                    <a:pt x="361" y="17"/>
                    <a:pt x="295" y="53"/>
                  </a:cubicBezTo>
                  <a:cubicBezTo>
                    <a:pt x="79" y="171"/>
                    <a:pt x="1" y="445"/>
                    <a:pt x="119" y="661"/>
                  </a:cubicBezTo>
                  <a:cubicBezTo>
                    <a:pt x="511" y="1378"/>
                    <a:pt x="1011" y="2016"/>
                    <a:pt x="1610" y="2575"/>
                  </a:cubicBezTo>
                  <a:cubicBezTo>
                    <a:pt x="1689" y="2654"/>
                    <a:pt x="1796" y="2693"/>
                    <a:pt x="1905" y="2693"/>
                  </a:cubicBezTo>
                  <a:cubicBezTo>
                    <a:pt x="2032" y="2693"/>
                    <a:pt x="2150" y="2644"/>
                    <a:pt x="2238" y="2545"/>
                  </a:cubicBezTo>
                  <a:cubicBezTo>
                    <a:pt x="2405" y="2369"/>
                    <a:pt x="2395" y="2085"/>
                    <a:pt x="2208" y="1917"/>
                  </a:cubicBezTo>
                  <a:cubicBezTo>
                    <a:pt x="1678" y="1427"/>
                    <a:pt x="1247" y="868"/>
                    <a:pt x="904" y="240"/>
                  </a:cubicBezTo>
                  <a:cubicBezTo>
                    <a:pt x="822" y="89"/>
                    <a:pt x="663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5668100" y="1404925"/>
              <a:ext cx="63800" cy="70400"/>
            </a:xfrm>
            <a:custGeom>
              <a:avLst/>
              <a:gdLst/>
              <a:ahLst/>
              <a:cxnLst/>
              <a:rect l="l" t="t" r="r" b="b"/>
              <a:pathLst>
                <a:path w="2552" h="2816" extrusionOk="0">
                  <a:moveTo>
                    <a:pt x="589" y="137"/>
                  </a:moveTo>
                  <a:cubicBezTo>
                    <a:pt x="716" y="137"/>
                    <a:pt x="854" y="206"/>
                    <a:pt x="923" y="333"/>
                  </a:cubicBezTo>
                  <a:cubicBezTo>
                    <a:pt x="1266" y="971"/>
                    <a:pt x="1708" y="1540"/>
                    <a:pt x="2247" y="2031"/>
                  </a:cubicBezTo>
                  <a:cubicBezTo>
                    <a:pt x="2395" y="2168"/>
                    <a:pt x="2404" y="2413"/>
                    <a:pt x="2267" y="2570"/>
                  </a:cubicBezTo>
                  <a:cubicBezTo>
                    <a:pt x="2195" y="2648"/>
                    <a:pt x="2090" y="2687"/>
                    <a:pt x="1985" y="2687"/>
                  </a:cubicBezTo>
                  <a:cubicBezTo>
                    <a:pt x="1891" y="2687"/>
                    <a:pt x="1797" y="2655"/>
                    <a:pt x="1727" y="2590"/>
                  </a:cubicBezTo>
                  <a:cubicBezTo>
                    <a:pt x="1139" y="2040"/>
                    <a:pt x="638" y="1403"/>
                    <a:pt x="255" y="696"/>
                  </a:cubicBezTo>
                  <a:cubicBezTo>
                    <a:pt x="157" y="509"/>
                    <a:pt x="216" y="274"/>
                    <a:pt x="402" y="176"/>
                  </a:cubicBezTo>
                  <a:cubicBezTo>
                    <a:pt x="461" y="147"/>
                    <a:pt x="520" y="137"/>
                    <a:pt x="589" y="137"/>
                  </a:cubicBezTo>
                  <a:close/>
                  <a:moveTo>
                    <a:pt x="583" y="0"/>
                  </a:moveTo>
                  <a:cubicBezTo>
                    <a:pt x="501" y="0"/>
                    <a:pt x="419" y="19"/>
                    <a:pt x="343" y="58"/>
                  </a:cubicBezTo>
                  <a:cubicBezTo>
                    <a:pt x="98" y="195"/>
                    <a:pt x="0" y="509"/>
                    <a:pt x="138" y="755"/>
                  </a:cubicBezTo>
                  <a:cubicBezTo>
                    <a:pt x="530" y="1481"/>
                    <a:pt x="1030" y="2129"/>
                    <a:pt x="1639" y="2688"/>
                  </a:cubicBezTo>
                  <a:cubicBezTo>
                    <a:pt x="1737" y="2777"/>
                    <a:pt x="1855" y="2816"/>
                    <a:pt x="1983" y="2816"/>
                  </a:cubicBezTo>
                  <a:cubicBezTo>
                    <a:pt x="2129" y="2816"/>
                    <a:pt x="2267" y="2757"/>
                    <a:pt x="2365" y="2659"/>
                  </a:cubicBezTo>
                  <a:cubicBezTo>
                    <a:pt x="2552" y="2452"/>
                    <a:pt x="2542" y="2119"/>
                    <a:pt x="2336" y="1933"/>
                  </a:cubicBezTo>
                  <a:cubicBezTo>
                    <a:pt x="1815" y="1452"/>
                    <a:pt x="1374" y="893"/>
                    <a:pt x="1041" y="265"/>
                  </a:cubicBezTo>
                  <a:cubicBezTo>
                    <a:pt x="945" y="95"/>
                    <a:pt x="766" y="0"/>
                    <a:pt x="58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771125" y="1298525"/>
              <a:ext cx="59900" cy="61750"/>
            </a:xfrm>
            <a:custGeom>
              <a:avLst/>
              <a:gdLst/>
              <a:ahLst/>
              <a:cxnLst/>
              <a:rect l="l" t="t" r="r" b="b"/>
              <a:pathLst>
                <a:path w="2396" h="2470" extrusionOk="0">
                  <a:moveTo>
                    <a:pt x="1906" y="1"/>
                  </a:moveTo>
                  <a:cubicBezTo>
                    <a:pt x="1783" y="1"/>
                    <a:pt x="1661" y="53"/>
                    <a:pt x="1571" y="153"/>
                  </a:cubicBezTo>
                  <a:lnTo>
                    <a:pt x="167" y="1723"/>
                  </a:lnTo>
                  <a:cubicBezTo>
                    <a:pt x="1" y="1910"/>
                    <a:pt x="20" y="2185"/>
                    <a:pt x="207" y="2351"/>
                  </a:cubicBezTo>
                  <a:cubicBezTo>
                    <a:pt x="285" y="2430"/>
                    <a:pt x="393" y="2469"/>
                    <a:pt x="501" y="2469"/>
                  </a:cubicBezTo>
                  <a:cubicBezTo>
                    <a:pt x="629" y="2469"/>
                    <a:pt x="747" y="2410"/>
                    <a:pt x="835" y="2312"/>
                  </a:cubicBezTo>
                  <a:lnTo>
                    <a:pt x="2238" y="742"/>
                  </a:lnTo>
                  <a:cubicBezTo>
                    <a:pt x="2395" y="556"/>
                    <a:pt x="2385" y="281"/>
                    <a:pt x="2199" y="114"/>
                  </a:cubicBezTo>
                  <a:cubicBezTo>
                    <a:pt x="2113" y="38"/>
                    <a:pt x="2009" y="1"/>
                    <a:pt x="19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5769400" y="1296925"/>
              <a:ext cx="63575" cy="64825"/>
            </a:xfrm>
            <a:custGeom>
              <a:avLst/>
              <a:gdLst/>
              <a:ahLst/>
              <a:cxnLst/>
              <a:rect l="l" t="t" r="r" b="b"/>
              <a:pathLst>
                <a:path w="2543" h="2593" extrusionOk="0">
                  <a:moveTo>
                    <a:pt x="1974" y="129"/>
                  </a:moveTo>
                  <a:cubicBezTo>
                    <a:pt x="2062" y="129"/>
                    <a:pt x="2150" y="169"/>
                    <a:pt x="2229" y="227"/>
                  </a:cubicBezTo>
                  <a:cubicBezTo>
                    <a:pt x="2386" y="365"/>
                    <a:pt x="2395" y="610"/>
                    <a:pt x="2258" y="767"/>
                  </a:cubicBezTo>
                  <a:lnTo>
                    <a:pt x="855" y="2337"/>
                  </a:lnTo>
                  <a:cubicBezTo>
                    <a:pt x="780" y="2417"/>
                    <a:pt x="674" y="2460"/>
                    <a:pt x="567" y="2460"/>
                  </a:cubicBezTo>
                  <a:cubicBezTo>
                    <a:pt x="477" y="2460"/>
                    <a:pt x="386" y="2430"/>
                    <a:pt x="315" y="2367"/>
                  </a:cubicBezTo>
                  <a:cubicBezTo>
                    <a:pt x="158" y="2229"/>
                    <a:pt x="148" y="1984"/>
                    <a:pt x="286" y="1827"/>
                  </a:cubicBezTo>
                  <a:lnTo>
                    <a:pt x="1689" y="257"/>
                  </a:lnTo>
                  <a:cubicBezTo>
                    <a:pt x="1767" y="178"/>
                    <a:pt x="1865" y="129"/>
                    <a:pt x="1974" y="129"/>
                  </a:cubicBezTo>
                  <a:close/>
                  <a:moveTo>
                    <a:pt x="1972" y="1"/>
                  </a:moveTo>
                  <a:cubicBezTo>
                    <a:pt x="1831" y="1"/>
                    <a:pt x="1691" y="58"/>
                    <a:pt x="1590" y="169"/>
                  </a:cubicBezTo>
                  <a:lnTo>
                    <a:pt x="188" y="1739"/>
                  </a:lnTo>
                  <a:cubicBezTo>
                    <a:pt x="1" y="1955"/>
                    <a:pt x="20" y="2278"/>
                    <a:pt x="227" y="2465"/>
                  </a:cubicBezTo>
                  <a:cubicBezTo>
                    <a:pt x="325" y="2553"/>
                    <a:pt x="443" y="2592"/>
                    <a:pt x="570" y="2592"/>
                  </a:cubicBezTo>
                  <a:cubicBezTo>
                    <a:pt x="718" y="2592"/>
                    <a:pt x="855" y="2533"/>
                    <a:pt x="953" y="2426"/>
                  </a:cubicBezTo>
                  <a:lnTo>
                    <a:pt x="2356" y="856"/>
                  </a:lnTo>
                  <a:cubicBezTo>
                    <a:pt x="2543" y="640"/>
                    <a:pt x="2523" y="315"/>
                    <a:pt x="2317" y="129"/>
                  </a:cubicBezTo>
                  <a:cubicBezTo>
                    <a:pt x="2217" y="43"/>
                    <a:pt x="2094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5752500" y="1387550"/>
              <a:ext cx="64525" cy="58350"/>
            </a:xfrm>
            <a:custGeom>
              <a:avLst/>
              <a:gdLst/>
              <a:ahLst/>
              <a:cxnLst/>
              <a:rect l="l" t="t" r="r" b="b"/>
              <a:pathLst>
                <a:path w="2581" h="2334" extrusionOk="0">
                  <a:moveTo>
                    <a:pt x="501" y="1"/>
                  </a:moveTo>
                  <a:cubicBezTo>
                    <a:pt x="379" y="1"/>
                    <a:pt x="256" y="50"/>
                    <a:pt x="166" y="145"/>
                  </a:cubicBezTo>
                  <a:cubicBezTo>
                    <a:pt x="0" y="331"/>
                    <a:pt x="20" y="606"/>
                    <a:pt x="196" y="773"/>
                  </a:cubicBezTo>
                  <a:lnTo>
                    <a:pt x="1786" y="2216"/>
                  </a:lnTo>
                  <a:cubicBezTo>
                    <a:pt x="1874" y="2294"/>
                    <a:pt x="1982" y="2333"/>
                    <a:pt x="2080" y="2333"/>
                  </a:cubicBezTo>
                  <a:cubicBezTo>
                    <a:pt x="2208" y="2333"/>
                    <a:pt x="2325" y="2284"/>
                    <a:pt x="2414" y="2186"/>
                  </a:cubicBezTo>
                  <a:cubicBezTo>
                    <a:pt x="2580" y="2000"/>
                    <a:pt x="2571" y="1725"/>
                    <a:pt x="2384" y="1558"/>
                  </a:cubicBezTo>
                  <a:lnTo>
                    <a:pt x="795" y="116"/>
                  </a:lnTo>
                  <a:cubicBezTo>
                    <a:pt x="712" y="38"/>
                    <a:pt x="607" y="1"/>
                    <a:pt x="501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5752000" y="1385900"/>
              <a:ext cx="65525" cy="61700"/>
            </a:xfrm>
            <a:custGeom>
              <a:avLst/>
              <a:gdLst/>
              <a:ahLst/>
              <a:cxnLst/>
              <a:rect l="l" t="t" r="r" b="b"/>
              <a:pathLst>
                <a:path w="2621" h="2468" extrusionOk="0">
                  <a:moveTo>
                    <a:pt x="520" y="132"/>
                  </a:moveTo>
                  <a:cubicBezTo>
                    <a:pt x="609" y="132"/>
                    <a:pt x="697" y="162"/>
                    <a:pt x="775" y="230"/>
                  </a:cubicBezTo>
                  <a:lnTo>
                    <a:pt x="2356" y="1673"/>
                  </a:lnTo>
                  <a:cubicBezTo>
                    <a:pt x="2434" y="1741"/>
                    <a:pt x="2483" y="1830"/>
                    <a:pt x="2483" y="1938"/>
                  </a:cubicBezTo>
                  <a:cubicBezTo>
                    <a:pt x="2493" y="2036"/>
                    <a:pt x="2454" y="2134"/>
                    <a:pt x="2385" y="2203"/>
                  </a:cubicBezTo>
                  <a:cubicBezTo>
                    <a:pt x="2311" y="2287"/>
                    <a:pt x="2208" y="2328"/>
                    <a:pt x="2103" y="2328"/>
                  </a:cubicBezTo>
                  <a:cubicBezTo>
                    <a:pt x="2011" y="2328"/>
                    <a:pt x="1919" y="2296"/>
                    <a:pt x="1845" y="2232"/>
                  </a:cubicBezTo>
                  <a:lnTo>
                    <a:pt x="265" y="790"/>
                  </a:lnTo>
                  <a:cubicBezTo>
                    <a:pt x="186" y="721"/>
                    <a:pt x="147" y="633"/>
                    <a:pt x="138" y="535"/>
                  </a:cubicBezTo>
                  <a:cubicBezTo>
                    <a:pt x="138" y="427"/>
                    <a:pt x="167" y="328"/>
                    <a:pt x="236" y="260"/>
                  </a:cubicBezTo>
                  <a:cubicBezTo>
                    <a:pt x="314" y="171"/>
                    <a:pt x="413" y="132"/>
                    <a:pt x="520" y="132"/>
                  </a:cubicBezTo>
                  <a:close/>
                  <a:moveTo>
                    <a:pt x="517" y="0"/>
                  </a:moveTo>
                  <a:cubicBezTo>
                    <a:pt x="377" y="0"/>
                    <a:pt x="236" y="57"/>
                    <a:pt x="138" y="171"/>
                  </a:cubicBezTo>
                  <a:cubicBezTo>
                    <a:pt x="49" y="270"/>
                    <a:pt x="0" y="397"/>
                    <a:pt x="10" y="535"/>
                  </a:cubicBezTo>
                  <a:cubicBezTo>
                    <a:pt x="10" y="672"/>
                    <a:pt x="69" y="799"/>
                    <a:pt x="177" y="888"/>
                  </a:cubicBezTo>
                  <a:lnTo>
                    <a:pt x="1757" y="2330"/>
                  </a:lnTo>
                  <a:cubicBezTo>
                    <a:pt x="1855" y="2419"/>
                    <a:pt x="1972" y="2468"/>
                    <a:pt x="2100" y="2468"/>
                  </a:cubicBezTo>
                  <a:cubicBezTo>
                    <a:pt x="2247" y="2468"/>
                    <a:pt x="2385" y="2399"/>
                    <a:pt x="2483" y="2291"/>
                  </a:cubicBezTo>
                  <a:cubicBezTo>
                    <a:pt x="2571" y="2193"/>
                    <a:pt x="2620" y="2066"/>
                    <a:pt x="2611" y="1928"/>
                  </a:cubicBezTo>
                  <a:cubicBezTo>
                    <a:pt x="2611" y="1791"/>
                    <a:pt x="2552" y="1663"/>
                    <a:pt x="2443" y="1575"/>
                  </a:cubicBezTo>
                  <a:lnTo>
                    <a:pt x="864" y="132"/>
                  </a:lnTo>
                  <a:cubicBezTo>
                    <a:pt x="767" y="45"/>
                    <a:pt x="642" y="0"/>
                    <a:pt x="51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5841800" y="1236425"/>
              <a:ext cx="69425" cy="62025"/>
            </a:xfrm>
            <a:custGeom>
              <a:avLst/>
              <a:gdLst/>
              <a:ahLst/>
              <a:cxnLst/>
              <a:rect l="l" t="t" r="r" b="b"/>
              <a:pathLst>
                <a:path w="2777" h="2481" extrusionOk="0">
                  <a:moveTo>
                    <a:pt x="497" y="1"/>
                  </a:moveTo>
                  <a:cubicBezTo>
                    <a:pt x="376" y="1"/>
                    <a:pt x="256" y="50"/>
                    <a:pt x="166" y="145"/>
                  </a:cubicBezTo>
                  <a:cubicBezTo>
                    <a:pt x="0" y="332"/>
                    <a:pt x="20" y="616"/>
                    <a:pt x="206" y="783"/>
                  </a:cubicBezTo>
                  <a:lnTo>
                    <a:pt x="1982" y="2363"/>
                  </a:lnTo>
                  <a:cubicBezTo>
                    <a:pt x="2061" y="2441"/>
                    <a:pt x="2168" y="2480"/>
                    <a:pt x="2277" y="2480"/>
                  </a:cubicBezTo>
                  <a:cubicBezTo>
                    <a:pt x="2394" y="2480"/>
                    <a:pt x="2522" y="2432"/>
                    <a:pt x="2610" y="2333"/>
                  </a:cubicBezTo>
                  <a:cubicBezTo>
                    <a:pt x="2777" y="2147"/>
                    <a:pt x="2757" y="1862"/>
                    <a:pt x="2571" y="1705"/>
                  </a:cubicBezTo>
                  <a:lnTo>
                    <a:pt x="794" y="116"/>
                  </a:lnTo>
                  <a:cubicBezTo>
                    <a:pt x="708" y="38"/>
                    <a:pt x="602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5840050" y="1234875"/>
              <a:ext cx="71675" cy="65300"/>
            </a:xfrm>
            <a:custGeom>
              <a:avLst/>
              <a:gdLst/>
              <a:ahLst/>
              <a:cxnLst/>
              <a:rect l="l" t="t" r="r" b="b"/>
              <a:pathLst>
                <a:path w="2867" h="2612" extrusionOk="0">
                  <a:moveTo>
                    <a:pt x="570" y="128"/>
                  </a:moveTo>
                  <a:cubicBezTo>
                    <a:pt x="659" y="128"/>
                    <a:pt x="747" y="158"/>
                    <a:pt x="816" y="226"/>
                  </a:cubicBezTo>
                  <a:lnTo>
                    <a:pt x="2602" y="1816"/>
                  </a:lnTo>
                  <a:cubicBezTo>
                    <a:pt x="2670" y="1885"/>
                    <a:pt x="2720" y="1973"/>
                    <a:pt x="2729" y="2071"/>
                  </a:cubicBezTo>
                  <a:cubicBezTo>
                    <a:pt x="2729" y="2180"/>
                    <a:pt x="2700" y="2278"/>
                    <a:pt x="2631" y="2346"/>
                  </a:cubicBezTo>
                  <a:cubicBezTo>
                    <a:pt x="2557" y="2430"/>
                    <a:pt x="2453" y="2472"/>
                    <a:pt x="2349" y="2472"/>
                  </a:cubicBezTo>
                  <a:cubicBezTo>
                    <a:pt x="2257" y="2472"/>
                    <a:pt x="2165" y="2440"/>
                    <a:pt x="2092" y="2376"/>
                  </a:cubicBezTo>
                  <a:lnTo>
                    <a:pt x="315" y="796"/>
                  </a:lnTo>
                  <a:cubicBezTo>
                    <a:pt x="158" y="649"/>
                    <a:pt x="149" y="413"/>
                    <a:pt x="286" y="256"/>
                  </a:cubicBezTo>
                  <a:cubicBezTo>
                    <a:pt x="364" y="168"/>
                    <a:pt x="463" y="128"/>
                    <a:pt x="570" y="128"/>
                  </a:cubicBezTo>
                  <a:close/>
                  <a:moveTo>
                    <a:pt x="568" y="0"/>
                  </a:moveTo>
                  <a:cubicBezTo>
                    <a:pt x="428" y="0"/>
                    <a:pt x="288" y="57"/>
                    <a:pt x="188" y="168"/>
                  </a:cubicBezTo>
                  <a:cubicBezTo>
                    <a:pt x="1" y="374"/>
                    <a:pt x="21" y="697"/>
                    <a:pt x="227" y="894"/>
                  </a:cubicBezTo>
                  <a:lnTo>
                    <a:pt x="2003" y="2474"/>
                  </a:lnTo>
                  <a:cubicBezTo>
                    <a:pt x="2101" y="2562"/>
                    <a:pt x="2219" y="2611"/>
                    <a:pt x="2347" y="2611"/>
                  </a:cubicBezTo>
                  <a:cubicBezTo>
                    <a:pt x="2493" y="2611"/>
                    <a:pt x="2631" y="2542"/>
                    <a:pt x="2729" y="2435"/>
                  </a:cubicBezTo>
                  <a:cubicBezTo>
                    <a:pt x="2818" y="2337"/>
                    <a:pt x="2866" y="2209"/>
                    <a:pt x="2857" y="2071"/>
                  </a:cubicBezTo>
                  <a:cubicBezTo>
                    <a:pt x="2847" y="1934"/>
                    <a:pt x="2788" y="1807"/>
                    <a:pt x="2690" y="1718"/>
                  </a:cubicBezTo>
                  <a:lnTo>
                    <a:pt x="904" y="128"/>
                  </a:lnTo>
                  <a:cubicBezTo>
                    <a:pt x="809" y="42"/>
                    <a:pt x="688" y="0"/>
                    <a:pt x="56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914150" y="1258175"/>
              <a:ext cx="58900" cy="59900"/>
            </a:xfrm>
            <a:custGeom>
              <a:avLst/>
              <a:gdLst/>
              <a:ahLst/>
              <a:cxnLst/>
              <a:rect l="l" t="t" r="r" b="b"/>
              <a:pathLst>
                <a:path w="2356" h="2396" extrusionOk="0">
                  <a:moveTo>
                    <a:pt x="1854" y="1"/>
                  </a:moveTo>
                  <a:cubicBezTo>
                    <a:pt x="1733" y="1"/>
                    <a:pt x="1614" y="50"/>
                    <a:pt x="1531" y="149"/>
                  </a:cubicBezTo>
                  <a:lnTo>
                    <a:pt x="168" y="1650"/>
                  </a:lnTo>
                  <a:cubicBezTo>
                    <a:pt x="0" y="1836"/>
                    <a:pt x="20" y="2111"/>
                    <a:pt x="197" y="2278"/>
                  </a:cubicBezTo>
                  <a:cubicBezTo>
                    <a:pt x="285" y="2356"/>
                    <a:pt x="393" y="2395"/>
                    <a:pt x="501" y="2395"/>
                  </a:cubicBezTo>
                  <a:cubicBezTo>
                    <a:pt x="619" y="2395"/>
                    <a:pt x="746" y="2347"/>
                    <a:pt x="825" y="2249"/>
                  </a:cubicBezTo>
                  <a:lnTo>
                    <a:pt x="2189" y="747"/>
                  </a:lnTo>
                  <a:cubicBezTo>
                    <a:pt x="2356" y="561"/>
                    <a:pt x="2336" y="276"/>
                    <a:pt x="2159" y="119"/>
                  </a:cubicBezTo>
                  <a:cubicBezTo>
                    <a:pt x="2072" y="40"/>
                    <a:pt x="1962" y="1"/>
                    <a:pt x="185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913650" y="1256500"/>
              <a:ext cx="59900" cy="63300"/>
            </a:xfrm>
            <a:custGeom>
              <a:avLst/>
              <a:gdLst/>
              <a:ahLst/>
              <a:cxnLst/>
              <a:rect l="l" t="t" r="r" b="b"/>
              <a:pathLst>
                <a:path w="2396" h="2532" extrusionOk="0">
                  <a:moveTo>
                    <a:pt x="1876" y="137"/>
                  </a:moveTo>
                  <a:cubicBezTo>
                    <a:pt x="1974" y="137"/>
                    <a:pt x="2062" y="166"/>
                    <a:pt x="2131" y="235"/>
                  </a:cubicBezTo>
                  <a:cubicBezTo>
                    <a:pt x="2209" y="294"/>
                    <a:pt x="2248" y="392"/>
                    <a:pt x="2258" y="490"/>
                  </a:cubicBezTo>
                  <a:cubicBezTo>
                    <a:pt x="2258" y="598"/>
                    <a:pt x="2229" y="696"/>
                    <a:pt x="2160" y="765"/>
                  </a:cubicBezTo>
                  <a:lnTo>
                    <a:pt x="806" y="2266"/>
                  </a:lnTo>
                  <a:cubicBezTo>
                    <a:pt x="732" y="2350"/>
                    <a:pt x="625" y="2392"/>
                    <a:pt x="519" y="2392"/>
                  </a:cubicBezTo>
                  <a:cubicBezTo>
                    <a:pt x="427" y="2392"/>
                    <a:pt x="335" y="2360"/>
                    <a:pt x="266" y="2296"/>
                  </a:cubicBezTo>
                  <a:cubicBezTo>
                    <a:pt x="188" y="2227"/>
                    <a:pt x="148" y="2139"/>
                    <a:pt x="138" y="2031"/>
                  </a:cubicBezTo>
                  <a:cubicBezTo>
                    <a:pt x="138" y="1932"/>
                    <a:pt x="168" y="1834"/>
                    <a:pt x="236" y="1756"/>
                  </a:cubicBezTo>
                  <a:lnTo>
                    <a:pt x="1601" y="255"/>
                  </a:lnTo>
                  <a:cubicBezTo>
                    <a:pt x="1669" y="176"/>
                    <a:pt x="1777" y="137"/>
                    <a:pt x="1876" y="137"/>
                  </a:cubicBezTo>
                  <a:close/>
                  <a:moveTo>
                    <a:pt x="1877" y="0"/>
                  </a:moveTo>
                  <a:cubicBezTo>
                    <a:pt x="1739" y="0"/>
                    <a:pt x="1601" y="57"/>
                    <a:pt x="1503" y="166"/>
                  </a:cubicBezTo>
                  <a:lnTo>
                    <a:pt x="138" y="1668"/>
                  </a:lnTo>
                  <a:cubicBezTo>
                    <a:pt x="50" y="1775"/>
                    <a:pt x="1" y="1903"/>
                    <a:pt x="11" y="2041"/>
                  </a:cubicBezTo>
                  <a:cubicBezTo>
                    <a:pt x="11" y="2178"/>
                    <a:pt x="79" y="2305"/>
                    <a:pt x="177" y="2394"/>
                  </a:cubicBezTo>
                  <a:cubicBezTo>
                    <a:pt x="266" y="2482"/>
                    <a:pt x="393" y="2531"/>
                    <a:pt x="521" y="2531"/>
                  </a:cubicBezTo>
                  <a:cubicBezTo>
                    <a:pt x="668" y="2531"/>
                    <a:pt x="806" y="2462"/>
                    <a:pt x="894" y="2355"/>
                  </a:cubicBezTo>
                  <a:lnTo>
                    <a:pt x="2258" y="853"/>
                  </a:lnTo>
                  <a:cubicBezTo>
                    <a:pt x="2347" y="755"/>
                    <a:pt x="2395" y="628"/>
                    <a:pt x="2386" y="490"/>
                  </a:cubicBezTo>
                  <a:cubicBezTo>
                    <a:pt x="2386" y="353"/>
                    <a:pt x="2327" y="225"/>
                    <a:pt x="2219" y="137"/>
                  </a:cubicBezTo>
                  <a:cubicBezTo>
                    <a:pt x="2122" y="45"/>
                    <a:pt x="1999" y="0"/>
                    <a:pt x="187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821675" y="1321275"/>
              <a:ext cx="56200" cy="59850"/>
            </a:xfrm>
            <a:custGeom>
              <a:avLst/>
              <a:gdLst/>
              <a:ahLst/>
              <a:cxnLst/>
              <a:rect l="l" t="t" r="r" b="b"/>
              <a:pathLst>
                <a:path w="2248" h="2394" extrusionOk="0">
                  <a:moveTo>
                    <a:pt x="1746" y="1"/>
                  </a:moveTo>
                  <a:cubicBezTo>
                    <a:pt x="1618" y="1"/>
                    <a:pt x="1492" y="55"/>
                    <a:pt x="1403" y="166"/>
                  </a:cubicBezTo>
                  <a:lnTo>
                    <a:pt x="157" y="1668"/>
                  </a:lnTo>
                  <a:cubicBezTo>
                    <a:pt x="0" y="1854"/>
                    <a:pt x="29" y="2139"/>
                    <a:pt x="216" y="2296"/>
                  </a:cubicBezTo>
                  <a:cubicBezTo>
                    <a:pt x="295" y="2364"/>
                    <a:pt x="402" y="2394"/>
                    <a:pt x="500" y="2394"/>
                  </a:cubicBezTo>
                  <a:cubicBezTo>
                    <a:pt x="628" y="2394"/>
                    <a:pt x="756" y="2344"/>
                    <a:pt x="844" y="2237"/>
                  </a:cubicBezTo>
                  <a:lnTo>
                    <a:pt x="2090" y="725"/>
                  </a:lnTo>
                  <a:cubicBezTo>
                    <a:pt x="2247" y="539"/>
                    <a:pt x="2218" y="254"/>
                    <a:pt x="2031" y="97"/>
                  </a:cubicBezTo>
                  <a:cubicBezTo>
                    <a:pt x="1946" y="33"/>
                    <a:pt x="1845" y="1"/>
                    <a:pt x="174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819700" y="1319575"/>
              <a:ext cx="59900" cy="63250"/>
            </a:xfrm>
            <a:custGeom>
              <a:avLst/>
              <a:gdLst/>
              <a:ahLst/>
              <a:cxnLst/>
              <a:rect l="l" t="t" r="r" b="b"/>
              <a:pathLst>
                <a:path w="2396" h="2530" extrusionOk="0">
                  <a:moveTo>
                    <a:pt x="1826" y="136"/>
                  </a:moveTo>
                  <a:cubicBezTo>
                    <a:pt x="1905" y="136"/>
                    <a:pt x="1993" y="165"/>
                    <a:pt x="2062" y="224"/>
                  </a:cubicBezTo>
                  <a:cubicBezTo>
                    <a:pt x="2228" y="351"/>
                    <a:pt x="2248" y="597"/>
                    <a:pt x="2120" y="754"/>
                  </a:cubicBezTo>
                  <a:lnTo>
                    <a:pt x="874" y="2265"/>
                  </a:lnTo>
                  <a:cubicBezTo>
                    <a:pt x="801" y="2349"/>
                    <a:pt x="687" y="2395"/>
                    <a:pt x="573" y="2395"/>
                  </a:cubicBezTo>
                  <a:cubicBezTo>
                    <a:pt x="487" y="2395"/>
                    <a:pt x="402" y="2369"/>
                    <a:pt x="334" y="2314"/>
                  </a:cubicBezTo>
                  <a:cubicBezTo>
                    <a:pt x="177" y="2177"/>
                    <a:pt x="148" y="1941"/>
                    <a:pt x="285" y="1775"/>
                  </a:cubicBezTo>
                  <a:lnTo>
                    <a:pt x="1532" y="273"/>
                  </a:lnTo>
                  <a:cubicBezTo>
                    <a:pt x="1610" y="185"/>
                    <a:pt x="1718" y="136"/>
                    <a:pt x="1826" y="136"/>
                  </a:cubicBezTo>
                  <a:close/>
                  <a:moveTo>
                    <a:pt x="1826" y="1"/>
                  </a:moveTo>
                  <a:cubicBezTo>
                    <a:pt x="1679" y="1"/>
                    <a:pt x="1533" y="64"/>
                    <a:pt x="1434" y="185"/>
                  </a:cubicBezTo>
                  <a:lnTo>
                    <a:pt x="187" y="1696"/>
                  </a:lnTo>
                  <a:cubicBezTo>
                    <a:pt x="1" y="1912"/>
                    <a:pt x="40" y="2236"/>
                    <a:pt x="256" y="2412"/>
                  </a:cubicBezTo>
                  <a:cubicBezTo>
                    <a:pt x="344" y="2491"/>
                    <a:pt x="462" y="2530"/>
                    <a:pt x="579" y="2530"/>
                  </a:cubicBezTo>
                  <a:cubicBezTo>
                    <a:pt x="736" y="2530"/>
                    <a:pt x="874" y="2462"/>
                    <a:pt x="972" y="2344"/>
                  </a:cubicBezTo>
                  <a:lnTo>
                    <a:pt x="2219" y="842"/>
                  </a:lnTo>
                  <a:cubicBezTo>
                    <a:pt x="2395" y="626"/>
                    <a:pt x="2365" y="303"/>
                    <a:pt x="2150" y="116"/>
                  </a:cubicBezTo>
                  <a:cubicBezTo>
                    <a:pt x="2055" y="39"/>
                    <a:pt x="1940" y="1"/>
                    <a:pt x="182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891350" y="1339375"/>
              <a:ext cx="46150" cy="75600"/>
            </a:xfrm>
            <a:custGeom>
              <a:avLst/>
              <a:gdLst/>
              <a:ahLst/>
              <a:cxnLst/>
              <a:rect l="l" t="t" r="r" b="b"/>
              <a:pathLst>
                <a:path w="1846" h="3024" extrusionOk="0">
                  <a:moveTo>
                    <a:pt x="505" y="0"/>
                  </a:moveTo>
                  <a:cubicBezTo>
                    <a:pt x="451" y="0"/>
                    <a:pt x="396" y="10"/>
                    <a:pt x="343" y="31"/>
                  </a:cubicBezTo>
                  <a:cubicBezTo>
                    <a:pt x="108" y="119"/>
                    <a:pt x="0" y="384"/>
                    <a:pt x="88" y="610"/>
                  </a:cubicBezTo>
                  <a:lnTo>
                    <a:pt x="932" y="2739"/>
                  </a:lnTo>
                  <a:cubicBezTo>
                    <a:pt x="1001" y="2916"/>
                    <a:pt x="1168" y="3024"/>
                    <a:pt x="1344" y="3024"/>
                  </a:cubicBezTo>
                  <a:cubicBezTo>
                    <a:pt x="1403" y="3024"/>
                    <a:pt x="1453" y="3014"/>
                    <a:pt x="1511" y="2994"/>
                  </a:cubicBezTo>
                  <a:cubicBezTo>
                    <a:pt x="1737" y="2906"/>
                    <a:pt x="1845" y="2641"/>
                    <a:pt x="1756" y="2415"/>
                  </a:cubicBezTo>
                  <a:lnTo>
                    <a:pt x="923" y="286"/>
                  </a:lnTo>
                  <a:cubicBezTo>
                    <a:pt x="848" y="105"/>
                    <a:pt x="680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5889375" y="1337775"/>
              <a:ext cx="50075" cy="78925"/>
            </a:xfrm>
            <a:custGeom>
              <a:avLst/>
              <a:gdLst/>
              <a:ahLst/>
              <a:cxnLst/>
              <a:rect l="l" t="t" r="r" b="b"/>
              <a:pathLst>
                <a:path w="2003" h="3157" extrusionOk="0">
                  <a:moveTo>
                    <a:pt x="579" y="134"/>
                  </a:moveTo>
                  <a:cubicBezTo>
                    <a:pt x="638" y="134"/>
                    <a:pt x="688" y="144"/>
                    <a:pt x="736" y="164"/>
                  </a:cubicBezTo>
                  <a:cubicBezTo>
                    <a:pt x="825" y="203"/>
                    <a:pt x="904" y="281"/>
                    <a:pt x="933" y="369"/>
                  </a:cubicBezTo>
                  <a:lnTo>
                    <a:pt x="1777" y="2509"/>
                  </a:lnTo>
                  <a:cubicBezTo>
                    <a:pt x="1855" y="2695"/>
                    <a:pt x="1757" y="2921"/>
                    <a:pt x="1561" y="2999"/>
                  </a:cubicBezTo>
                  <a:cubicBezTo>
                    <a:pt x="1520" y="3014"/>
                    <a:pt x="1478" y="3021"/>
                    <a:pt x="1435" y="3021"/>
                  </a:cubicBezTo>
                  <a:cubicBezTo>
                    <a:pt x="1283" y="3021"/>
                    <a:pt x="1131" y="2929"/>
                    <a:pt x="1070" y="2783"/>
                  </a:cubicBezTo>
                  <a:lnTo>
                    <a:pt x="226" y="654"/>
                  </a:lnTo>
                  <a:cubicBezTo>
                    <a:pt x="158" y="458"/>
                    <a:pt x="246" y="232"/>
                    <a:pt x="442" y="153"/>
                  </a:cubicBezTo>
                  <a:cubicBezTo>
                    <a:pt x="491" y="144"/>
                    <a:pt x="540" y="134"/>
                    <a:pt x="579" y="134"/>
                  </a:cubicBezTo>
                  <a:close/>
                  <a:moveTo>
                    <a:pt x="580" y="0"/>
                  </a:moveTo>
                  <a:cubicBezTo>
                    <a:pt x="517" y="0"/>
                    <a:pt x="454" y="12"/>
                    <a:pt x="393" y="36"/>
                  </a:cubicBezTo>
                  <a:cubicBezTo>
                    <a:pt x="128" y="144"/>
                    <a:pt x="1" y="438"/>
                    <a:pt x="108" y="703"/>
                  </a:cubicBezTo>
                  <a:lnTo>
                    <a:pt x="952" y="2833"/>
                  </a:lnTo>
                  <a:cubicBezTo>
                    <a:pt x="1021" y="3029"/>
                    <a:pt x="1207" y="3156"/>
                    <a:pt x="1423" y="3156"/>
                  </a:cubicBezTo>
                  <a:cubicBezTo>
                    <a:pt x="1492" y="3156"/>
                    <a:pt x="1551" y="3147"/>
                    <a:pt x="1610" y="3117"/>
                  </a:cubicBezTo>
                  <a:cubicBezTo>
                    <a:pt x="1875" y="3019"/>
                    <a:pt x="2003" y="2715"/>
                    <a:pt x="1894" y="2460"/>
                  </a:cubicBezTo>
                  <a:lnTo>
                    <a:pt x="1061" y="321"/>
                  </a:lnTo>
                  <a:cubicBezTo>
                    <a:pt x="1011" y="193"/>
                    <a:pt x="913" y="95"/>
                    <a:pt x="786" y="46"/>
                  </a:cubicBezTo>
                  <a:cubicBezTo>
                    <a:pt x="719" y="15"/>
                    <a:pt x="649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943600" y="1339675"/>
              <a:ext cx="71650" cy="51500"/>
            </a:xfrm>
            <a:custGeom>
              <a:avLst/>
              <a:gdLst/>
              <a:ahLst/>
              <a:cxnLst/>
              <a:rect l="l" t="t" r="r" b="b"/>
              <a:pathLst>
                <a:path w="2866" h="2060" extrusionOk="0">
                  <a:moveTo>
                    <a:pt x="2363" y="1"/>
                  </a:moveTo>
                  <a:cubicBezTo>
                    <a:pt x="2281" y="1"/>
                    <a:pt x="2196" y="22"/>
                    <a:pt x="2120" y="68"/>
                  </a:cubicBezTo>
                  <a:lnTo>
                    <a:pt x="275" y="1246"/>
                  </a:lnTo>
                  <a:cubicBezTo>
                    <a:pt x="59" y="1373"/>
                    <a:pt x="0" y="1647"/>
                    <a:pt x="137" y="1854"/>
                  </a:cubicBezTo>
                  <a:cubicBezTo>
                    <a:pt x="216" y="1991"/>
                    <a:pt x="364" y="2060"/>
                    <a:pt x="510" y="2060"/>
                  </a:cubicBezTo>
                  <a:cubicBezTo>
                    <a:pt x="589" y="2060"/>
                    <a:pt x="678" y="2040"/>
                    <a:pt x="746" y="1991"/>
                  </a:cubicBezTo>
                  <a:lnTo>
                    <a:pt x="2601" y="823"/>
                  </a:lnTo>
                  <a:cubicBezTo>
                    <a:pt x="2807" y="686"/>
                    <a:pt x="2865" y="411"/>
                    <a:pt x="2738" y="205"/>
                  </a:cubicBezTo>
                  <a:cubicBezTo>
                    <a:pt x="2656" y="72"/>
                    <a:pt x="2512" y="1"/>
                    <a:pt x="236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941875" y="1337950"/>
              <a:ext cx="75325" cy="54950"/>
            </a:xfrm>
            <a:custGeom>
              <a:avLst/>
              <a:gdLst/>
              <a:ahLst/>
              <a:cxnLst/>
              <a:rect l="l" t="t" r="r" b="b"/>
              <a:pathLst>
                <a:path w="3013" h="2198" extrusionOk="0">
                  <a:moveTo>
                    <a:pt x="2434" y="137"/>
                  </a:moveTo>
                  <a:cubicBezTo>
                    <a:pt x="2552" y="137"/>
                    <a:pt x="2679" y="196"/>
                    <a:pt x="2748" y="314"/>
                  </a:cubicBezTo>
                  <a:cubicBezTo>
                    <a:pt x="2866" y="490"/>
                    <a:pt x="2807" y="726"/>
                    <a:pt x="2631" y="833"/>
                  </a:cubicBezTo>
                  <a:lnTo>
                    <a:pt x="786" y="2011"/>
                  </a:lnTo>
                  <a:cubicBezTo>
                    <a:pt x="725" y="2048"/>
                    <a:pt x="656" y="2066"/>
                    <a:pt x="587" y="2066"/>
                  </a:cubicBezTo>
                  <a:cubicBezTo>
                    <a:pt x="456" y="2066"/>
                    <a:pt x="326" y="2003"/>
                    <a:pt x="256" y="1893"/>
                  </a:cubicBezTo>
                  <a:cubicBezTo>
                    <a:pt x="148" y="1716"/>
                    <a:pt x="197" y="1481"/>
                    <a:pt x="374" y="1363"/>
                  </a:cubicBezTo>
                  <a:lnTo>
                    <a:pt x="2228" y="196"/>
                  </a:lnTo>
                  <a:cubicBezTo>
                    <a:pt x="2287" y="157"/>
                    <a:pt x="2365" y="137"/>
                    <a:pt x="2434" y="137"/>
                  </a:cubicBezTo>
                  <a:close/>
                  <a:moveTo>
                    <a:pt x="2430" y="1"/>
                  </a:moveTo>
                  <a:cubicBezTo>
                    <a:pt x="2337" y="1"/>
                    <a:pt x="2243" y="26"/>
                    <a:pt x="2160" y="78"/>
                  </a:cubicBezTo>
                  <a:lnTo>
                    <a:pt x="305" y="1256"/>
                  </a:lnTo>
                  <a:cubicBezTo>
                    <a:pt x="69" y="1402"/>
                    <a:pt x="1" y="1727"/>
                    <a:pt x="148" y="1962"/>
                  </a:cubicBezTo>
                  <a:cubicBezTo>
                    <a:pt x="246" y="2109"/>
                    <a:pt x="403" y="2198"/>
                    <a:pt x="579" y="2198"/>
                  </a:cubicBezTo>
                  <a:cubicBezTo>
                    <a:pt x="677" y="2198"/>
                    <a:pt x="766" y="2168"/>
                    <a:pt x="854" y="2119"/>
                  </a:cubicBezTo>
                  <a:lnTo>
                    <a:pt x="2709" y="942"/>
                  </a:lnTo>
                  <a:cubicBezTo>
                    <a:pt x="2945" y="794"/>
                    <a:pt x="3013" y="480"/>
                    <a:pt x="2866" y="235"/>
                  </a:cubicBezTo>
                  <a:cubicBezTo>
                    <a:pt x="2765" y="83"/>
                    <a:pt x="2598" y="1"/>
                    <a:pt x="2430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843500" y="1398350"/>
              <a:ext cx="65275" cy="78200"/>
            </a:xfrm>
            <a:custGeom>
              <a:avLst/>
              <a:gdLst/>
              <a:ahLst/>
              <a:cxnLst/>
              <a:rect l="l" t="t" r="r" b="b"/>
              <a:pathLst>
                <a:path w="2611" h="3128" extrusionOk="0">
                  <a:moveTo>
                    <a:pt x="509" y="1"/>
                  </a:moveTo>
                  <a:cubicBezTo>
                    <a:pt x="421" y="1"/>
                    <a:pt x="332" y="28"/>
                    <a:pt x="255" y="86"/>
                  </a:cubicBezTo>
                  <a:cubicBezTo>
                    <a:pt x="50" y="233"/>
                    <a:pt x="0" y="508"/>
                    <a:pt x="148" y="704"/>
                  </a:cubicBezTo>
                  <a:lnTo>
                    <a:pt x="1738" y="2931"/>
                  </a:lnTo>
                  <a:cubicBezTo>
                    <a:pt x="1826" y="3059"/>
                    <a:pt x="1963" y="3128"/>
                    <a:pt x="2100" y="3128"/>
                  </a:cubicBezTo>
                  <a:cubicBezTo>
                    <a:pt x="2189" y="3128"/>
                    <a:pt x="2287" y="3099"/>
                    <a:pt x="2366" y="3040"/>
                  </a:cubicBezTo>
                  <a:cubicBezTo>
                    <a:pt x="2562" y="2892"/>
                    <a:pt x="2611" y="2617"/>
                    <a:pt x="2464" y="2421"/>
                  </a:cubicBezTo>
                  <a:lnTo>
                    <a:pt x="874" y="194"/>
                  </a:lnTo>
                  <a:cubicBezTo>
                    <a:pt x="784" y="68"/>
                    <a:pt x="647" y="1"/>
                    <a:pt x="50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843000" y="1396800"/>
              <a:ext cx="66275" cy="81225"/>
            </a:xfrm>
            <a:custGeom>
              <a:avLst/>
              <a:gdLst/>
              <a:ahLst/>
              <a:cxnLst/>
              <a:rect l="l" t="t" r="r" b="b"/>
              <a:pathLst>
                <a:path w="2651" h="3249" extrusionOk="0">
                  <a:moveTo>
                    <a:pt x="531" y="128"/>
                  </a:moveTo>
                  <a:cubicBezTo>
                    <a:pt x="648" y="128"/>
                    <a:pt x="766" y="187"/>
                    <a:pt x="835" y="295"/>
                  </a:cubicBezTo>
                  <a:lnTo>
                    <a:pt x="2434" y="2522"/>
                  </a:lnTo>
                  <a:cubicBezTo>
                    <a:pt x="2493" y="2601"/>
                    <a:pt x="2513" y="2699"/>
                    <a:pt x="2493" y="2797"/>
                  </a:cubicBezTo>
                  <a:cubicBezTo>
                    <a:pt x="2484" y="2905"/>
                    <a:pt x="2425" y="2993"/>
                    <a:pt x="2346" y="3052"/>
                  </a:cubicBezTo>
                  <a:cubicBezTo>
                    <a:pt x="2283" y="3097"/>
                    <a:pt x="2209" y="3118"/>
                    <a:pt x="2134" y="3118"/>
                  </a:cubicBezTo>
                  <a:cubicBezTo>
                    <a:pt x="2012" y="3118"/>
                    <a:pt x="1890" y="3062"/>
                    <a:pt x="1817" y="2964"/>
                  </a:cubicBezTo>
                  <a:lnTo>
                    <a:pt x="227" y="727"/>
                  </a:lnTo>
                  <a:cubicBezTo>
                    <a:pt x="158" y="648"/>
                    <a:pt x="138" y="550"/>
                    <a:pt x="158" y="452"/>
                  </a:cubicBezTo>
                  <a:cubicBezTo>
                    <a:pt x="177" y="344"/>
                    <a:pt x="227" y="265"/>
                    <a:pt x="305" y="206"/>
                  </a:cubicBezTo>
                  <a:cubicBezTo>
                    <a:pt x="374" y="158"/>
                    <a:pt x="452" y="128"/>
                    <a:pt x="531" y="128"/>
                  </a:cubicBezTo>
                  <a:close/>
                  <a:moveTo>
                    <a:pt x="535" y="0"/>
                  </a:moveTo>
                  <a:cubicBezTo>
                    <a:pt x="431" y="0"/>
                    <a:pt x="326" y="32"/>
                    <a:pt x="236" y="99"/>
                  </a:cubicBezTo>
                  <a:cubicBezTo>
                    <a:pt x="118" y="177"/>
                    <a:pt x="50" y="295"/>
                    <a:pt x="31" y="422"/>
                  </a:cubicBezTo>
                  <a:cubicBezTo>
                    <a:pt x="1" y="560"/>
                    <a:pt x="31" y="697"/>
                    <a:pt x="118" y="805"/>
                  </a:cubicBezTo>
                  <a:lnTo>
                    <a:pt x="1708" y="3033"/>
                  </a:lnTo>
                  <a:cubicBezTo>
                    <a:pt x="1806" y="3170"/>
                    <a:pt x="1954" y="3248"/>
                    <a:pt x="2120" y="3248"/>
                  </a:cubicBezTo>
                  <a:cubicBezTo>
                    <a:pt x="2229" y="3248"/>
                    <a:pt x="2336" y="3219"/>
                    <a:pt x="2425" y="3161"/>
                  </a:cubicBezTo>
                  <a:cubicBezTo>
                    <a:pt x="2532" y="3072"/>
                    <a:pt x="2602" y="2954"/>
                    <a:pt x="2631" y="2827"/>
                  </a:cubicBezTo>
                  <a:cubicBezTo>
                    <a:pt x="2650" y="2690"/>
                    <a:pt x="2621" y="2552"/>
                    <a:pt x="2543" y="2444"/>
                  </a:cubicBezTo>
                  <a:lnTo>
                    <a:pt x="943" y="217"/>
                  </a:lnTo>
                  <a:cubicBezTo>
                    <a:pt x="848" y="75"/>
                    <a:pt x="693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946525" y="1403825"/>
              <a:ext cx="72650" cy="61700"/>
            </a:xfrm>
            <a:custGeom>
              <a:avLst/>
              <a:gdLst/>
              <a:ahLst/>
              <a:cxnLst/>
              <a:rect l="l" t="t" r="r" b="b"/>
              <a:pathLst>
                <a:path w="2906" h="2468" extrusionOk="0">
                  <a:moveTo>
                    <a:pt x="2405" y="1"/>
                  </a:moveTo>
                  <a:cubicBezTo>
                    <a:pt x="2306" y="1"/>
                    <a:pt x="2206" y="34"/>
                    <a:pt x="2120" y="102"/>
                  </a:cubicBezTo>
                  <a:lnTo>
                    <a:pt x="217" y="1672"/>
                  </a:lnTo>
                  <a:cubicBezTo>
                    <a:pt x="31" y="1829"/>
                    <a:pt x="1" y="2114"/>
                    <a:pt x="158" y="2300"/>
                  </a:cubicBezTo>
                  <a:cubicBezTo>
                    <a:pt x="247" y="2409"/>
                    <a:pt x="374" y="2467"/>
                    <a:pt x="502" y="2467"/>
                  </a:cubicBezTo>
                  <a:cubicBezTo>
                    <a:pt x="600" y="2467"/>
                    <a:pt x="698" y="2428"/>
                    <a:pt x="786" y="2359"/>
                  </a:cubicBezTo>
                  <a:lnTo>
                    <a:pt x="2690" y="789"/>
                  </a:lnTo>
                  <a:cubicBezTo>
                    <a:pt x="2876" y="632"/>
                    <a:pt x="2905" y="357"/>
                    <a:pt x="2748" y="161"/>
                  </a:cubicBezTo>
                  <a:cubicBezTo>
                    <a:pt x="2660" y="56"/>
                    <a:pt x="2534" y="1"/>
                    <a:pt x="2405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946050" y="1402175"/>
              <a:ext cx="75075" cy="64825"/>
            </a:xfrm>
            <a:custGeom>
              <a:avLst/>
              <a:gdLst/>
              <a:ahLst/>
              <a:cxnLst/>
              <a:rect l="l" t="t" r="r" b="b"/>
              <a:pathLst>
                <a:path w="3003" h="2593" extrusionOk="0">
                  <a:moveTo>
                    <a:pt x="2424" y="129"/>
                  </a:moveTo>
                  <a:cubicBezTo>
                    <a:pt x="2434" y="129"/>
                    <a:pt x="2453" y="139"/>
                    <a:pt x="2464" y="139"/>
                  </a:cubicBezTo>
                  <a:cubicBezTo>
                    <a:pt x="2562" y="148"/>
                    <a:pt x="2660" y="198"/>
                    <a:pt x="2719" y="276"/>
                  </a:cubicBezTo>
                  <a:cubicBezTo>
                    <a:pt x="2856" y="433"/>
                    <a:pt x="2826" y="669"/>
                    <a:pt x="2669" y="806"/>
                  </a:cubicBezTo>
                  <a:lnTo>
                    <a:pt x="756" y="2376"/>
                  </a:lnTo>
                  <a:cubicBezTo>
                    <a:pt x="691" y="2432"/>
                    <a:pt x="606" y="2460"/>
                    <a:pt x="519" y="2460"/>
                  </a:cubicBezTo>
                  <a:cubicBezTo>
                    <a:pt x="409" y="2460"/>
                    <a:pt x="298" y="2415"/>
                    <a:pt x="226" y="2327"/>
                  </a:cubicBezTo>
                  <a:cubicBezTo>
                    <a:pt x="157" y="2248"/>
                    <a:pt x="128" y="2150"/>
                    <a:pt x="138" y="2043"/>
                  </a:cubicBezTo>
                  <a:cubicBezTo>
                    <a:pt x="148" y="1945"/>
                    <a:pt x="196" y="1856"/>
                    <a:pt x="275" y="1788"/>
                  </a:cubicBezTo>
                  <a:lnTo>
                    <a:pt x="2189" y="218"/>
                  </a:lnTo>
                  <a:cubicBezTo>
                    <a:pt x="2257" y="168"/>
                    <a:pt x="2336" y="129"/>
                    <a:pt x="2424" y="129"/>
                  </a:cubicBezTo>
                  <a:close/>
                  <a:moveTo>
                    <a:pt x="2431" y="0"/>
                  </a:moveTo>
                  <a:cubicBezTo>
                    <a:pt x="2310" y="0"/>
                    <a:pt x="2197" y="40"/>
                    <a:pt x="2100" y="119"/>
                  </a:cubicBezTo>
                  <a:lnTo>
                    <a:pt x="196" y="1689"/>
                  </a:lnTo>
                  <a:cubicBezTo>
                    <a:pt x="89" y="1777"/>
                    <a:pt x="20" y="1895"/>
                    <a:pt x="10" y="2033"/>
                  </a:cubicBezTo>
                  <a:cubicBezTo>
                    <a:pt x="0" y="2170"/>
                    <a:pt x="39" y="2307"/>
                    <a:pt x="128" y="2405"/>
                  </a:cubicBezTo>
                  <a:cubicBezTo>
                    <a:pt x="226" y="2523"/>
                    <a:pt x="364" y="2592"/>
                    <a:pt x="521" y="2592"/>
                  </a:cubicBezTo>
                  <a:cubicBezTo>
                    <a:pt x="638" y="2592"/>
                    <a:pt x="756" y="2553"/>
                    <a:pt x="844" y="2475"/>
                  </a:cubicBezTo>
                  <a:lnTo>
                    <a:pt x="2748" y="904"/>
                  </a:lnTo>
                  <a:cubicBezTo>
                    <a:pt x="2974" y="728"/>
                    <a:pt x="3003" y="404"/>
                    <a:pt x="2817" y="188"/>
                  </a:cubicBezTo>
                  <a:cubicBezTo>
                    <a:pt x="2738" y="80"/>
                    <a:pt x="2610" y="21"/>
                    <a:pt x="2473" y="2"/>
                  </a:cubicBezTo>
                  <a:cubicBezTo>
                    <a:pt x="2459" y="1"/>
                    <a:pt x="2445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780700" y="1449650"/>
              <a:ext cx="61350" cy="54625"/>
            </a:xfrm>
            <a:custGeom>
              <a:avLst/>
              <a:gdLst/>
              <a:ahLst/>
              <a:cxnLst/>
              <a:rect l="l" t="t" r="r" b="b"/>
              <a:pathLst>
                <a:path w="2454" h="2185" extrusionOk="0">
                  <a:moveTo>
                    <a:pt x="1955" y="0"/>
                  </a:moveTo>
                  <a:cubicBezTo>
                    <a:pt x="1850" y="0"/>
                    <a:pt x="1744" y="38"/>
                    <a:pt x="1659" y="114"/>
                  </a:cubicBezTo>
                  <a:lnTo>
                    <a:pt x="207" y="1409"/>
                  </a:lnTo>
                  <a:cubicBezTo>
                    <a:pt x="20" y="1566"/>
                    <a:pt x="0" y="1851"/>
                    <a:pt x="167" y="2037"/>
                  </a:cubicBezTo>
                  <a:cubicBezTo>
                    <a:pt x="255" y="2135"/>
                    <a:pt x="383" y="2185"/>
                    <a:pt x="501" y="2185"/>
                  </a:cubicBezTo>
                  <a:cubicBezTo>
                    <a:pt x="609" y="2185"/>
                    <a:pt x="717" y="2146"/>
                    <a:pt x="795" y="2077"/>
                  </a:cubicBezTo>
                  <a:lnTo>
                    <a:pt x="2257" y="781"/>
                  </a:lnTo>
                  <a:cubicBezTo>
                    <a:pt x="2434" y="615"/>
                    <a:pt x="2453" y="330"/>
                    <a:pt x="2287" y="153"/>
                  </a:cubicBezTo>
                  <a:cubicBezTo>
                    <a:pt x="2202" y="52"/>
                    <a:pt x="2079" y="0"/>
                    <a:pt x="19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780200" y="1448050"/>
              <a:ext cx="62350" cy="57950"/>
            </a:xfrm>
            <a:custGeom>
              <a:avLst/>
              <a:gdLst/>
              <a:ahLst/>
              <a:cxnLst/>
              <a:rect l="l" t="t" r="r" b="b"/>
              <a:pathLst>
                <a:path w="2494" h="2318" extrusionOk="0">
                  <a:moveTo>
                    <a:pt x="1973" y="129"/>
                  </a:moveTo>
                  <a:cubicBezTo>
                    <a:pt x="2081" y="129"/>
                    <a:pt x="2189" y="178"/>
                    <a:pt x="2258" y="256"/>
                  </a:cubicBezTo>
                  <a:cubicBezTo>
                    <a:pt x="2395" y="413"/>
                    <a:pt x="2386" y="659"/>
                    <a:pt x="2228" y="797"/>
                  </a:cubicBezTo>
                  <a:lnTo>
                    <a:pt x="776" y="2092"/>
                  </a:lnTo>
                  <a:cubicBezTo>
                    <a:pt x="704" y="2150"/>
                    <a:pt x="614" y="2180"/>
                    <a:pt x="524" y="2180"/>
                  </a:cubicBezTo>
                  <a:cubicBezTo>
                    <a:pt x="417" y="2180"/>
                    <a:pt x="311" y="2138"/>
                    <a:pt x="236" y="2053"/>
                  </a:cubicBezTo>
                  <a:cubicBezTo>
                    <a:pt x="168" y="1984"/>
                    <a:pt x="138" y="1885"/>
                    <a:pt x="138" y="1778"/>
                  </a:cubicBezTo>
                  <a:cubicBezTo>
                    <a:pt x="148" y="1680"/>
                    <a:pt x="197" y="1591"/>
                    <a:pt x="266" y="1523"/>
                  </a:cubicBezTo>
                  <a:lnTo>
                    <a:pt x="1728" y="227"/>
                  </a:lnTo>
                  <a:cubicBezTo>
                    <a:pt x="1797" y="158"/>
                    <a:pt x="1885" y="129"/>
                    <a:pt x="1973" y="129"/>
                  </a:cubicBezTo>
                  <a:close/>
                  <a:moveTo>
                    <a:pt x="1976" y="1"/>
                  </a:moveTo>
                  <a:cubicBezTo>
                    <a:pt x="1855" y="1"/>
                    <a:pt x="1735" y="43"/>
                    <a:pt x="1640" y="129"/>
                  </a:cubicBezTo>
                  <a:lnTo>
                    <a:pt x="177" y="1425"/>
                  </a:lnTo>
                  <a:cubicBezTo>
                    <a:pt x="79" y="1512"/>
                    <a:pt x="20" y="1640"/>
                    <a:pt x="11" y="1778"/>
                  </a:cubicBezTo>
                  <a:cubicBezTo>
                    <a:pt x="1" y="1915"/>
                    <a:pt x="50" y="2042"/>
                    <a:pt x="138" y="2141"/>
                  </a:cubicBezTo>
                  <a:cubicBezTo>
                    <a:pt x="236" y="2249"/>
                    <a:pt x="373" y="2317"/>
                    <a:pt x="521" y="2317"/>
                  </a:cubicBezTo>
                  <a:cubicBezTo>
                    <a:pt x="648" y="2317"/>
                    <a:pt x="766" y="2268"/>
                    <a:pt x="864" y="2190"/>
                  </a:cubicBezTo>
                  <a:lnTo>
                    <a:pt x="2316" y="895"/>
                  </a:lnTo>
                  <a:cubicBezTo>
                    <a:pt x="2415" y="806"/>
                    <a:pt x="2484" y="679"/>
                    <a:pt x="2484" y="541"/>
                  </a:cubicBezTo>
                  <a:cubicBezTo>
                    <a:pt x="2493" y="404"/>
                    <a:pt x="2454" y="276"/>
                    <a:pt x="2356" y="168"/>
                  </a:cubicBezTo>
                  <a:cubicBezTo>
                    <a:pt x="2256" y="58"/>
                    <a:pt x="2116" y="1"/>
                    <a:pt x="19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865825" y="1483975"/>
              <a:ext cx="51550" cy="72325"/>
            </a:xfrm>
            <a:custGeom>
              <a:avLst/>
              <a:gdLst/>
              <a:ahLst/>
              <a:cxnLst/>
              <a:rect l="l" t="t" r="r" b="b"/>
              <a:pathLst>
                <a:path w="2062" h="2893" extrusionOk="0">
                  <a:moveTo>
                    <a:pt x="500" y="0"/>
                  </a:moveTo>
                  <a:cubicBezTo>
                    <a:pt x="434" y="0"/>
                    <a:pt x="367" y="15"/>
                    <a:pt x="305" y="46"/>
                  </a:cubicBezTo>
                  <a:cubicBezTo>
                    <a:pt x="89" y="164"/>
                    <a:pt x="1" y="439"/>
                    <a:pt x="118" y="655"/>
                  </a:cubicBezTo>
                  <a:lnTo>
                    <a:pt x="1159" y="2657"/>
                  </a:lnTo>
                  <a:cubicBezTo>
                    <a:pt x="1237" y="2804"/>
                    <a:pt x="1394" y="2892"/>
                    <a:pt x="1551" y="2892"/>
                  </a:cubicBezTo>
                  <a:cubicBezTo>
                    <a:pt x="1630" y="2892"/>
                    <a:pt x="1698" y="2873"/>
                    <a:pt x="1757" y="2843"/>
                  </a:cubicBezTo>
                  <a:cubicBezTo>
                    <a:pt x="1983" y="2725"/>
                    <a:pt x="2061" y="2460"/>
                    <a:pt x="1953" y="2245"/>
                  </a:cubicBezTo>
                  <a:lnTo>
                    <a:pt x="904" y="243"/>
                  </a:lnTo>
                  <a:cubicBezTo>
                    <a:pt x="820" y="89"/>
                    <a:pt x="662" y="0"/>
                    <a:pt x="50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865350" y="1482325"/>
              <a:ext cx="52525" cy="75675"/>
            </a:xfrm>
            <a:custGeom>
              <a:avLst/>
              <a:gdLst/>
              <a:ahLst/>
              <a:cxnLst/>
              <a:rect l="l" t="t" r="r" b="b"/>
              <a:pathLst>
                <a:path w="2101" h="3027" extrusionOk="0">
                  <a:moveTo>
                    <a:pt x="530" y="132"/>
                  </a:moveTo>
                  <a:cubicBezTo>
                    <a:pt x="667" y="132"/>
                    <a:pt x="795" y="211"/>
                    <a:pt x="864" y="338"/>
                  </a:cubicBezTo>
                  <a:lnTo>
                    <a:pt x="1913" y="2340"/>
                  </a:lnTo>
                  <a:cubicBezTo>
                    <a:pt x="1963" y="2428"/>
                    <a:pt x="1963" y="2526"/>
                    <a:pt x="1933" y="2625"/>
                  </a:cubicBezTo>
                  <a:cubicBezTo>
                    <a:pt x="1904" y="2723"/>
                    <a:pt x="1845" y="2801"/>
                    <a:pt x="1747" y="2850"/>
                  </a:cubicBezTo>
                  <a:cubicBezTo>
                    <a:pt x="1694" y="2879"/>
                    <a:pt x="1637" y="2893"/>
                    <a:pt x="1579" y="2893"/>
                  </a:cubicBezTo>
                  <a:cubicBezTo>
                    <a:pt x="1442" y="2893"/>
                    <a:pt x="1305" y="2817"/>
                    <a:pt x="1237" y="2693"/>
                  </a:cubicBezTo>
                  <a:lnTo>
                    <a:pt x="196" y="691"/>
                  </a:lnTo>
                  <a:cubicBezTo>
                    <a:pt x="147" y="603"/>
                    <a:pt x="137" y="495"/>
                    <a:pt x="167" y="397"/>
                  </a:cubicBezTo>
                  <a:cubicBezTo>
                    <a:pt x="196" y="299"/>
                    <a:pt x="265" y="220"/>
                    <a:pt x="353" y="171"/>
                  </a:cubicBezTo>
                  <a:cubicBezTo>
                    <a:pt x="412" y="141"/>
                    <a:pt x="471" y="132"/>
                    <a:pt x="530" y="132"/>
                  </a:cubicBezTo>
                  <a:close/>
                  <a:moveTo>
                    <a:pt x="533" y="1"/>
                  </a:moveTo>
                  <a:cubicBezTo>
                    <a:pt x="452" y="1"/>
                    <a:pt x="370" y="21"/>
                    <a:pt x="294" y="63"/>
                  </a:cubicBezTo>
                  <a:cubicBezTo>
                    <a:pt x="167" y="122"/>
                    <a:pt x="79" y="230"/>
                    <a:pt x="39" y="357"/>
                  </a:cubicBezTo>
                  <a:cubicBezTo>
                    <a:pt x="0" y="485"/>
                    <a:pt x="9" y="632"/>
                    <a:pt x="79" y="750"/>
                  </a:cubicBezTo>
                  <a:lnTo>
                    <a:pt x="1119" y="2752"/>
                  </a:lnTo>
                  <a:cubicBezTo>
                    <a:pt x="1207" y="2919"/>
                    <a:pt x="1383" y="3027"/>
                    <a:pt x="1570" y="3027"/>
                  </a:cubicBezTo>
                  <a:cubicBezTo>
                    <a:pt x="1658" y="3027"/>
                    <a:pt x="1737" y="3007"/>
                    <a:pt x="1815" y="2968"/>
                  </a:cubicBezTo>
                  <a:cubicBezTo>
                    <a:pt x="1933" y="2899"/>
                    <a:pt x="2022" y="2791"/>
                    <a:pt x="2061" y="2664"/>
                  </a:cubicBezTo>
                  <a:cubicBezTo>
                    <a:pt x="2100" y="2536"/>
                    <a:pt x="2090" y="2399"/>
                    <a:pt x="2031" y="2271"/>
                  </a:cubicBezTo>
                  <a:lnTo>
                    <a:pt x="981" y="279"/>
                  </a:lnTo>
                  <a:cubicBezTo>
                    <a:pt x="893" y="102"/>
                    <a:pt x="715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979900" y="1488650"/>
              <a:ext cx="67725" cy="62975"/>
            </a:xfrm>
            <a:custGeom>
              <a:avLst/>
              <a:gdLst/>
              <a:ahLst/>
              <a:cxnLst/>
              <a:rect l="l" t="t" r="r" b="b"/>
              <a:pathLst>
                <a:path w="2709" h="2519" extrusionOk="0">
                  <a:moveTo>
                    <a:pt x="514" y="0"/>
                  </a:moveTo>
                  <a:cubicBezTo>
                    <a:pt x="369" y="0"/>
                    <a:pt x="224" y="70"/>
                    <a:pt x="138" y="193"/>
                  </a:cubicBezTo>
                  <a:cubicBezTo>
                    <a:pt x="0" y="399"/>
                    <a:pt x="59" y="674"/>
                    <a:pt x="266" y="811"/>
                  </a:cubicBezTo>
                  <a:cubicBezTo>
                    <a:pt x="874" y="1223"/>
                    <a:pt x="1404" y="1733"/>
                    <a:pt x="1836" y="2332"/>
                  </a:cubicBezTo>
                  <a:cubicBezTo>
                    <a:pt x="1924" y="2450"/>
                    <a:pt x="2061" y="2518"/>
                    <a:pt x="2199" y="2518"/>
                  </a:cubicBezTo>
                  <a:cubicBezTo>
                    <a:pt x="2287" y="2518"/>
                    <a:pt x="2385" y="2489"/>
                    <a:pt x="2464" y="2430"/>
                  </a:cubicBezTo>
                  <a:cubicBezTo>
                    <a:pt x="2660" y="2293"/>
                    <a:pt x="2709" y="2008"/>
                    <a:pt x="2562" y="1812"/>
                  </a:cubicBezTo>
                  <a:cubicBezTo>
                    <a:pt x="2061" y="1125"/>
                    <a:pt x="1463" y="546"/>
                    <a:pt x="756" y="75"/>
                  </a:cubicBezTo>
                  <a:cubicBezTo>
                    <a:pt x="684" y="24"/>
                    <a:pt x="599" y="0"/>
                    <a:pt x="51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5978200" y="1487050"/>
              <a:ext cx="69925" cy="66300"/>
            </a:xfrm>
            <a:custGeom>
              <a:avLst/>
              <a:gdLst/>
              <a:ahLst/>
              <a:cxnLst/>
              <a:rect l="l" t="t" r="r" b="b"/>
              <a:pathLst>
                <a:path w="2797" h="2652" extrusionOk="0">
                  <a:moveTo>
                    <a:pt x="579" y="129"/>
                  </a:moveTo>
                  <a:cubicBezTo>
                    <a:pt x="657" y="129"/>
                    <a:pt x="726" y="149"/>
                    <a:pt x="795" y="198"/>
                  </a:cubicBezTo>
                  <a:cubicBezTo>
                    <a:pt x="1481" y="659"/>
                    <a:pt x="2080" y="1238"/>
                    <a:pt x="2571" y="1915"/>
                  </a:cubicBezTo>
                  <a:cubicBezTo>
                    <a:pt x="2630" y="1994"/>
                    <a:pt x="2659" y="2092"/>
                    <a:pt x="2639" y="2200"/>
                  </a:cubicBezTo>
                  <a:cubicBezTo>
                    <a:pt x="2630" y="2298"/>
                    <a:pt x="2571" y="2386"/>
                    <a:pt x="2493" y="2445"/>
                  </a:cubicBezTo>
                  <a:cubicBezTo>
                    <a:pt x="2428" y="2491"/>
                    <a:pt x="2351" y="2513"/>
                    <a:pt x="2274" y="2513"/>
                  </a:cubicBezTo>
                  <a:cubicBezTo>
                    <a:pt x="2154" y="2513"/>
                    <a:pt x="2035" y="2459"/>
                    <a:pt x="1963" y="2357"/>
                  </a:cubicBezTo>
                  <a:cubicBezTo>
                    <a:pt x="1521" y="1758"/>
                    <a:pt x="981" y="1238"/>
                    <a:pt x="363" y="826"/>
                  </a:cubicBezTo>
                  <a:cubicBezTo>
                    <a:pt x="196" y="708"/>
                    <a:pt x="147" y="473"/>
                    <a:pt x="265" y="296"/>
                  </a:cubicBezTo>
                  <a:cubicBezTo>
                    <a:pt x="324" y="218"/>
                    <a:pt x="402" y="159"/>
                    <a:pt x="510" y="139"/>
                  </a:cubicBezTo>
                  <a:cubicBezTo>
                    <a:pt x="530" y="129"/>
                    <a:pt x="559" y="129"/>
                    <a:pt x="579" y="129"/>
                  </a:cubicBezTo>
                  <a:close/>
                  <a:moveTo>
                    <a:pt x="585" y="0"/>
                  </a:moveTo>
                  <a:cubicBezTo>
                    <a:pt x="551" y="0"/>
                    <a:pt x="516" y="4"/>
                    <a:pt x="481" y="11"/>
                  </a:cubicBezTo>
                  <a:cubicBezTo>
                    <a:pt x="343" y="31"/>
                    <a:pt x="236" y="110"/>
                    <a:pt x="157" y="227"/>
                  </a:cubicBezTo>
                  <a:cubicBezTo>
                    <a:pt x="0" y="463"/>
                    <a:pt x="59" y="777"/>
                    <a:pt x="294" y="934"/>
                  </a:cubicBezTo>
                  <a:cubicBezTo>
                    <a:pt x="903" y="1337"/>
                    <a:pt x="1423" y="1847"/>
                    <a:pt x="1854" y="2436"/>
                  </a:cubicBezTo>
                  <a:cubicBezTo>
                    <a:pt x="1953" y="2573"/>
                    <a:pt x="2100" y="2651"/>
                    <a:pt x="2267" y="2651"/>
                  </a:cubicBezTo>
                  <a:cubicBezTo>
                    <a:pt x="2375" y="2651"/>
                    <a:pt x="2482" y="2612"/>
                    <a:pt x="2571" y="2553"/>
                  </a:cubicBezTo>
                  <a:cubicBezTo>
                    <a:pt x="2679" y="2475"/>
                    <a:pt x="2748" y="2347"/>
                    <a:pt x="2777" y="2220"/>
                  </a:cubicBezTo>
                  <a:cubicBezTo>
                    <a:pt x="2796" y="2082"/>
                    <a:pt x="2757" y="1945"/>
                    <a:pt x="2679" y="1837"/>
                  </a:cubicBezTo>
                  <a:cubicBezTo>
                    <a:pt x="2179" y="1150"/>
                    <a:pt x="1570" y="561"/>
                    <a:pt x="864" y="90"/>
                  </a:cubicBezTo>
                  <a:cubicBezTo>
                    <a:pt x="783" y="31"/>
                    <a:pt x="686" y="0"/>
                    <a:pt x="5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609700" y="1468150"/>
              <a:ext cx="71175" cy="75625"/>
            </a:xfrm>
            <a:custGeom>
              <a:avLst/>
              <a:gdLst/>
              <a:ahLst/>
              <a:cxnLst/>
              <a:rect l="l" t="t" r="r" b="b"/>
              <a:pathLst>
                <a:path w="2847" h="3025" extrusionOk="0">
                  <a:moveTo>
                    <a:pt x="2355" y="0"/>
                  </a:moveTo>
                  <a:cubicBezTo>
                    <a:pt x="2249" y="0"/>
                    <a:pt x="2144" y="37"/>
                    <a:pt x="2062" y="110"/>
                  </a:cubicBezTo>
                  <a:cubicBezTo>
                    <a:pt x="1325" y="767"/>
                    <a:pt x="678" y="1513"/>
                    <a:pt x="138" y="2337"/>
                  </a:cubicBezTo>
                  <a:cubicBezTo>
                    <a:pt x="1" y="2544"/>
                    <a:pt x="60" y="2819"/>
                    <a:pt x="265" y="2956"/>
                  </a:cubicBezTo>
                  <a:cubicBezTo>
                    <a:pt x="334" y="3005"/>
                    <a:pt x="422" y="3024"/>
                    <a:pt x="511" y="3024"/>
                  </a:cubicBezTo>
                  <a:cubicBezTo>
                    <a:pt x="648" y="3024"/>
                    <a:pt x="795" y="2956"/>
                    <a:pt x="874" y="2828"/>
                  </a:cubicBezTo>
                  <a:cubicBezTo>
                    <a:pt x="1375" y="2073"/>
                    <a:pt x="1973" y="1376"/>
                    <a:pt x="2650" y="778"/>
                  </a:cubicBezTo>
                  <a:cubicBezTo>
                    <a:pt x="2836" y="610"/>
                    <a:pt x="2847" y="336"/>
                    <a:pt x="2690" y="150"/>
                  </a:cubicBezTo>
                  <a:cubicBezTo>
                    <a:pt x="2600" y="49"/>
                    <a:pt x="2477" y="0"/>
                    <a:pt x="23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609225" y="1466450"/>
              <a:ext cx="73625" cy="79050"/>
            </a:xfrm>
            <a:custGeom>
              <a:avLst/>
              <a:gdLst/>
              <a:ahLst/>
              <a:cxnLst/>
              <a:rect l="l" t="t" r="r" b="b"/>
              <a:pathLst>
                <a:path w="2945" h="3162" extrusionOk="0">
                  <a:moveTo>
                    <a:pt x="2375" y="129"/>
                  </a:moveTo>
                  <a:cubicBezTo>
                    <a:pt x="2473" y="129"/>
                    <a:pt x="2581" y="178"/>
                    <a:pt x="2659" y="257"/>
                  </a:cubicBezTo>
                  <a:cubicBezTo>
                    <a:pt x="2797" y="414"/>
                    <a:pt x="2787" y="659"/>
                    <a:pt x="2630" y="796"/>
                  </a:cubicBezTo>
                  <a:cubicBezTo>
                    <a:pt x="1943" y="1405"/>
                    <a:pt x="1344" y="2102"/>
                    <a:pt x="844" y="2857"/>
                  </a:cubicBezTo>
                  <a:cubicBezTo>
                    <a:pt x="775" y="2964"/>
                    <a:pt x="649" y="3027"/>
                    <a:pt x="521" y="3027"/>
                  </a:cubicBezTo>
                  <a:cubicBezTo>
                    <a:pt x="449" y="3027"/>
                    <a:pt x="377" y="3007"/>
                    <a:pt x="314" y="2965"/>
                  </a:cubicBezTo>
                  <a:cubicBezTo>
                    <a:pt x="236" y="2906"/>
                    <a:pt x="177" y="2828"/>
                    <a:pt x="157" y="2730"/>
                  </a:cubicBezTo>
                  <a:cubicBezTo>
                    <a:pt x="138" y="2621"/>
                    <a:pt x="157" y="2523"/>
                    <a:pt x="206" y="2435"/>
                  </a:cubicBezTo>
                  <a:cubicBezTo>
                    <a:pt x="746" y="1620"/>
                    <a:pt x="1394" y="885"/>
                    <a:pt x="2120" y="227"/>
                  </a:cubicBezTo>
                  <a:cubicBezTo>
                    <a:pt x="2188" y="168"/>
                    <a:pt x="2286" y="129"/>
                    <a:pt x="2375" y="129"/>
                  </a:cubicBezTo>
                  <a:close/>
                  <a:moveTo>
                    <a:pt x="2376" y="1"/>
                  </a:moveTo>
                  <a:cubicBezTo>
                    <a:pt x="2254" y="1"/>
                    <a:pt x="2131" y="43"/>
                    <a:pt x="2031" y="129"/>
                  </a:cubicBezTo>
                  <a:cubicBezTo>
                    <a:pt x="1296" y="787"/>
                    <a:pt x="648" y="1542"/>
                    <a:pt x="98" y="2366"/>
                  </a:cubicBezTo>
                  <a:cubicBezTo>
                    <a:pt x="20" y="2484"/>
                    <a:pt x="0" y="2621"/>
                    <a:pt x="29" y="2749"/>
                  </a:cubicBezTo>
                  <a:cubicBezTo>
                    <a:pt x="49" y="2887"/>
                    <a:pt x="127" y="3004"/>
                    <a:pt x="245" y="3073"/>
                  </a:cubicBezTo>
                  <a:cubicBezTo>
                    <a:pt x="324" y="3132"/>
                    <a:pt x="422" y="3161"/>
                    <a:pt x="530" y="3161"/>
                  </a:cubicBezTo>
                  <a:cubicBezTo>
                    <a:pt x="697" y="3161"/>
                    <a:pt x="854" y="3073"/>
                    <a:pt x="952" y="2935"/>
                  </a:cubicBezTo>
                  <a:cubicBezTo>
                    <a:pt x="1453" y="2180"/>
                    <a:pt x="2041" y="1493"/>
                    <a:pt x="2718" y="894"/>
                  </a:cubicBezTo>
                  <a:cubicBezTo>
                    <a:pt x="2924" y="708"/>
                    <a:pt x="2944" y="384"/>
                    <a:pt x="2757" y="168"/>
                  </a:cubicBezTo>
                  <a:cubicBezTo>
                    <a:pt x="2657" y="58"/>
                    <a:pt x="2517" y="1"/>
                    <a:pt x="23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514275" y="1486750"/>
              <a:ext cx="64550" cy="69775"/>
            </a:xfrm>
            <a:custGeom>
              <a:avLst/>
              <a:gdLst/>
              <a:ahLst/>
              <a:cxnLst/>
              <a:rect l="l" t="t" r="r" b="b"/>
              <a:pathLst>
                <a:path w="2582" h="2791" extrusionOk="0">
                  <a:moveTo>
                    <a:pt x="497" y="1"/>
                  </a:moveTo>
                  <a:cubicBezTo>
                    <a:pt x="397" y="1"/>
                    <a:pt x="297" y="33"/>
                    <a:pt x="216" y="102"/>
                  </a:cubicBezTo>
                  <a:cubicBezTo>
                    <a:pt x="20" y="259"/>
                    <a:pt x="0" y="544"/>
                    <a:pt x="157" y="730"/>
                  </a:cubicBezTo>
                  <a:lnTo>
                    <a:pt x="1737" y="2634"/>
                  </a:lnTo>
                  <a:cubicBezTo>
                    <a:pt x="1825" y="2742"/>
                    <a:pt x="1953" y="2791"/>
                    <a:pt x="2081" y="2791"/>
                  </a:cubicBezTo>
                  <a:cubicBezTo>
                    <a:pt x="2179" y="2791"/>
                    <a:pt x="2277" y="2762"/>
                    <a:pt x="2365" y="2693"/>
                  </a:cubicBezTo>
                  <a:cubicBezTo>
                    <a:pt x="2552" y="2536"/>
                    <a:pt x="2581" y="2251"/>
                    <a:pt x="2424" y="2065"/>
                  </a:cubicBezTo>
                  <a:lnTo>
                    <a:pt x="844" y="161"/>
                  </a:lnTo>
                  <a:cubicBezTo>
                    <a:pt x="755" y="56"/>
                    <a:pt x="626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513775" y="1485075"/>
              <a:ext cx="65525" cy="73175"/>
            </a:xfrm>
            <a:custGeom>
              <a:avLst/>
              <a:gdLst/>
              <a:ahLst/>
              <a:cxnLst/>
              <a:rect l="l" t="t" r="r" b="b"/>
              <a:pathLst>
                <a:path w="2621" h="2927" extrusionOk="0">
                  <a:moveTo>
                    <a:pt x="550" y="140"/>
                  </a:moveTo>
                  <a:cubicBezTo>
                    <a:pt x="658" y="149"/>
                    <a:pt x="746" y="199"/>
                    <a:pt x="815" y="267"/>
                  </a:cubicBezTo>
                  <a:lnTo>
                    <a:pt x="2395" y="2171"/>
                  </a:lnTo>
                  <a:cubicBezTo>
                    <a:pt x="2523" y="2328"/>
                    <a:pt x="2503" y="2573"/>
                    <a:pt x="2346" y="2711"/>
                  </a:cubicBezTo>
                  <a:cubicBezTo>
                    <a:pt x="2279" y="2765"/>
                    <a:pt x="2193" y="2791"/>
                    <a:pt x="2108" y="2791"/>
                  </a:cubicBezTo>
                  <a:cubicBezTo>
                    <a:pt x="1994" y="2791"/>
                    <a:pt x="1879" y="2746"/>
                    <a:pt x="1806" y="2661"/>
                  </a:cubicBezTo>
                  <a:lnTo>
                    <a:pt x="227" y="758"/>
                  </a:lnTo>
                  <a:cubicBezTo>
                    <a:pt x="158" y="679"/>
                    <a:pt x="128" y="581"/>
                    <a:pt x="138" y="483"/>
                  </a:cubicBezTo>
                  <a:cubicBezTo>
                    <a:pt x="148" y="375"/>
                    <a:pt x="197" y="287"/>
                    <a:pt x="275" y="218"/>
                  </a:cubicBezTo>
                  <a:cubicBezTo>
                    <a:pt x="344" y="169"/>
                    <a:pt x="432" y="140"/>
                    <a:pt x="521" y="140"/>
                  </a:cubicBezTo>
                  <a:close/>
                  <a:moveTo>
                    <a:pt x="527" y="1"/>
                  </a:moveTo>
                  <a:cubicBezTo>
                    <a:pt x="404" y="1"/>
                    <a:pt x="284" y="41"/>
                    <a:pt x="187" y="120"/>
                  </a:cubicBezTo>
                  <a:cubicBezTo>
                    <a:pt x="89" y="208"/>
                    <a:pt x="20" y="336"/>
                    <a:pt x="11" y="463"/>
                  </a:cubicBezTo>
                  <a:cubicBezTo>
                    <a:pt x="1" y="601"/>
                    <a:pt x="40" y="738"/>
                    <a:pt x="128" y="846"/>
                  </a:cubicBezTo>
                  <a:lnTo>
                    <a:pt x="1708" y="2740"/>
                  </a:lnTo>
                  <a:cubicBezTo>
                    <a:pt x="1806" y="2858"/>
                    <a:pt x="1943" y="2927"/>
                    <a:pt x="2101" y="2927"/>
                  </a:cubicBezTo>
                  <a:cubicBezTo>
                    <a:pt x="2218" y="2927"/>
                    <a:pt x="2336" y="2888"/>
                    <a:pt x="2425" y="2809"/>
                  </a:cubicBezTo>
                  <a:cubicBezTo>
                    <a:pt x="2532" y="2720"/>
                    <a:pt x="2591" y="2593"/>
                    <a:pt x="2611" y="2465"/>
                  </a:cubicBezTo>
                  <a:cubicBezTo>
                    <a:pt x="2621" y="2328"/>
                    <a:pt x="2582" y="2190"/>
                    <a:pt x="2493" y="2083"/>
                  </a:cubicBezTo>
                  <a:lnTo>
                    <a:pt x="914" y="189"/>
                  </a:lnTo>
                  <a:cubicBezTo>
                    <a:pt x="825" y="81"/>
                    <a:pt x="698" y="22"/>
                    <a:pt x="570" y="2"/>
                  </a:cubicBezTo>
                  <a:cubicBezTo>
                    <a:pt x="555" y="1"/>
                    <a:pt x="541" y="1"/>
                    <a:pt x="52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437000" y="1473575"/>
              <a:ext cx="53250" cy="60150"/>
            </a:xfrm>
            <a:custGeom>
              <a:avLst/>
              <a:gdLst/>
              <a:ahLst/>
              <a:cxnLst/>
              <a:rect l="l" t="t" r="r" b="b"/>
              <a:pathLst>
                <a:path w="2130" h="2406" extrusionOk="0">
                  <a:moveTo>
                    <a:pt x="1621" y="0"/>
                  </a:moveTo>
                  <a:cubicBezTo>
                    <a:pt x="1485" y="0"/>
                    <a:pt x="1353" y="61"/>
                    <a:pt x="1266" y="177"/>
                  </a:cubicBezTo>
                  <a:lnTo>
                    <a:pt x="147" y="1699"/>
                  </a:lnTo>
                  <a:cubicBezTo>
                    <a:pt x="0" y="1895"/>
                    <a:pt x="40" y="2170"/>
                    <a:pt x="236" y="2317"/>
                  </a:cubicBezTo>
                  <a:cubicBezTo>
                    <a:pt x="314" y="2376"/>
                    <a:pt x="413" y="2405"/>
                    <a:pt x="500" y="2405"/>
                  </a:cubicBezTo>
                  <a:cubicBezTo>
                    <a:pt x="638" y="2405"/>
                    <a:pt x="775" y="2347"/>
                    <a:pt x="864" y="2229"/>
                  </a:cubicBezTo>
                  <a:lnTo>
                    <a:pt x="1983" y="718"/>
                  </a:lnTo>
                  <a:cubicBezTo>
                    <a:pt x="2129" y="511"/>
                    <a:pt x="2090" y="236"/>
                    <a:pt x="1894" y="90"/>
                  </a:cubicBezTo>
                  <a:cubicBezTo>
                    <a:pt x="1810" y="29"/>
                    <a:pt x="1714" y="0"/>
                    <a:pt x="162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436250" y="1471975"/>
              <a:ext cx="54500" cy="63450"/>
            </a:xfrm>
            <a:custGeom>
              <a:avLst/>
              <a:gdLst/>
              <a:ahLst/>
              <a:cxnLst/>
              <a:rect l="l" t="t" r="r" b="b"/>
              <a:pathLst>
                <a:path w="2180" h="2538" extrusionOk="0">
                  <a:moveTo>
                    <a:pt x="1659" y="134"/>
                  </a:moveTo>
                  <a:cubicBezTo>
                    <a:pt x="1738" y="134"/>
                    <a:pt x="1816" y="154"/>
                    <a:pt x="1885" y="202"/>
                  </a:cubicBezTo>
                  <a:cubicBezTo>
                    <a:pt x="1963" y="271"/>
                    <a:pt x="2013" y="359"/>
                    <a:pt x="2032" y="457"/>
                  </a:cubicBezTo>
                  <a:cubicBezTo>
                    <a:pt x="2042" y="555"/>
                    <a:pt x="2022" y="654"/>
                    <a:pt x="1963" y="742"/>
                  </a:cubicBezTo>
                  <a:lnTo>
                    <a:pt x="835" y="2254"/>
                  </a:lnTo>
                  <a:cubicBezTo>
                    <a:pt x="764" y="2349"/>
                    <a:pt x="646" y="2401"/>
                    <a:pt x="526" y="2401"/>
                  </a:cubicBezTo>
                  <a:cubicBezTo>
                    <a:pt x="449" y="2401"/>
                    <a:pt x="371" y="2379"/>
                    <a:pt x="305" y="2332"/>
                  </a:cubicBezTo>
                  <a:cubicBezTo>
                    <a:pt x="227" y="2273"/>
                    <a:pt x="168" y="2184"/>
                    <a:pt x="158" y="2077"/>
                  </a:cubicBezTo>
                  <a:cubicBezTo>
                    <a:pt x="138" y="1979"/>
                    <a:pt x="168" y="1881"/>
                    <a:pt x="227" y="1802"/>
                  </a:cubicBezTo>
                  <a:lnTo>
                    <a:pt x="1345" y="281"/>
                  </a:lnTo>
                  <a:cubicBezTo>
                    <a:pt x="1414" y="202"/>
                    <a:pt x="1502" y="154"/>
                    <a:pt x="1600" y="134"/>
                  </a:cubicBezTo>
                  <a:close/>
                  <a:moveTo>
                    <a:pt x="1660" y="0"/>
                  </a:moveTo>
                  <a:cubicBezTo>
                    <a:pt x="1634" y="0"/>
                    <a:pt x="1608" y="2"/>
                    <a:pt x="1581" y="6"/>
                  </a:cubicBezTo>
                  <a:cubicBezTo>
                    <a:pt x="1443" y="26"/>
                    <a:pt x="1326" y="95"/>
                    <a:pt x="1247" y="202"/>
                  </a:cubicBezTo>
                  <a:lnTo>
                    <a:pt x="118" y="1724"/>
                  </a:lnTo>
                  <a:cubicBezTo>
                    <a:pt x="40" y="1831"/>
                    <a:pt x="1" y="1969"/>
                    <a:pt x="30" y="2097"/>
                  </a:cubicBezTo>
                  <a:cubicBezTo>
                    <a:pt x="50" y="2234"/>
                    <a:pt x="118" y="2352"/>
                    <a:pt x="227" y="2440"/>
                  </a:cubicBezTo>
                  <a:cubicBezTo>
                    <a:pt x="315" y="2498"/>
                    <a:pt x="423" y="2538"/>
                    <a:pt x="530" y="2538"/>
                  </a:cubicBezTo>
                  <a:cubicBezTo>
                    <a:pt x="687" y="2538"/>
                    <a:pt x="844" y="2459"/>
                    <a:pt x="943" y="2332"/>
                  </a:cubicBezTo>
                  <a:lnTo>
                    <a:pt x="2061" y="821"/>
                  </a:lnTo>
                  <a:cubicBezTo>
                    <a:pt x="2150" y="703"/>
                    <a:pt x="2179" y="575"/>
                    <a:pt x="2159" y="438"/>
                  </a:cubicBezTo>
                  <a:cubicBezTo>
                    <a:pt x="2140" y="300"/>
                    <a:pt x="2072" y="183"/>
                    <a:pt x="1963" y="104"/>
                  </a:cubicBezTo>
                  <a:cubicBezTo>
                    <a:pt x="1868" y="33"/>
                    <a:pt x="1768" y="0"/>
                    <a:pt x="16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468400" y="1578025"/>
              <a:ext cx="74125" cy="48425"/>
            </a:xfrm>
            <a:custGeom>
              <a:avLst/>
              <a:gdLst/>
              <a:ahLst/>
              <a:cxnLst/>
              <a:rect l="l" t="t" r="r" b="b"/>
              <a:pathLst>
                <a:path w="2965" h="1937" extrusionOk="0">
                  <a:moveTo>
                    <a:pt x="507" y="0"/>
                  </a:moveTo>
                  <a:cubicBezTo>
                    <a:pt x="371" y="0"/>
                    <a:pt x="236" y="62"/>
                    <a:pt x="147" y="180"/>
                  </a:cubicBezTo>
                  <a:cubicBezTo>
                    <a:pt x="0" y="376"/>
                    <a:pt x="40" y="651"/>
                    <a:pt x="236" y="798"/>
                  </a:cubicBezTo>
                  <a:cubicBezTo>
                    <a:pt x="873" y="1270"/>
                    <a:pt x="1571" y="1642"/>
                    <a:pt x="2306" y="1917"/>
                  </a:cubicBezTo>
                  <a:cubicBezTo>
                    <a:pt x="2356" y="1927"/>
                    <a:pt x="2414" y="1937"/>
                    <a:pt x="2463" y="1937"/>
                  </a:cubicBezTo>
                  <a:cubicBezTo>
                    <a:pt x="2640" y="1937"/>
                    <a:pt x="2816" y="1828"/>
                    <a:pt x="2875" y="1642"/>
                  </a:cubicBezTo>
                  <a:cubicBezTo>
                    <a:pt x="2964" y="1416"/>
                    <a:pt x="2846" y="1161"/>
                    <a:pt x="2611" y="1073"/>
                  </a:cubicBezTo>
                  <a:cubicBezTo>
                    <a:pt x="1953" y="838"/>
                    <a:pt x="1335" y="504"/>
                    <a:pt x="766" y="82"/>
                  </a:cubicBezTo>
                  <a:cubicBezTo>
                    <a:pt x="688" y="27"/>
                    <a:pt x="597" y="0"/>
                    <a:pt x="507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467650" y="1576350"/>
              <a:ext cx="76575" cy="51825"/>
            </a:xfrm>
            <a:custGeom>
              <a:avLst/>
              <a:gdLst/>
              <a:ahLst/>
              <a:cxnLst/>
              <a:rect l="l" t="t" r="r" b="b"/>
              <a:pathLst>
                <a:path w="3063" h="2073" extrusionOk="0">
                  <a:moveTo>
                    <a:pt x="531" y="129"/>
                  </a:moveTo>
                  <a:cubicBezTo>
                    <a:pt x="609" y="129"/>
                    <a:pt x="688" y="159"/>
                    <a:pt x="757" y="208"/>
                  </a:cubicBezTo>
                  <a:cubicBezTo>
                    <a:pt x="1326" y="630"/>
                    <a:pt x="1954" y="964"/>
                    <a:pt x="2621" y="1199"/>
                  </a:cubicBezTo>
                  <a:cubicBezTo>
                    <a:pt x="2817" y="1278"/>
                    <a:pt x="2916" y="1494"/>
                    <a:pt x="2846" y="1690"/>
                  </a:cubicBezTo>
                  <a:cubicBezTo>
                    <a:pt x="2793" y="1844"/>
                    <a:pt x="2642" y="1937"/>
                    <a:pt x="2490" y="1937"/>
                  </a:cubicBezTo>
                  <a:cubicBezTo>
                    <a:pt x="2448" y="1937"/>
                    <a:pt x="2406" y="1930"/>
                    <a:pt x="2366" y="1915"/>
                  </a:cubicBezTo>
                  <a:cubicBezTo>
                    <a:pt x="1630" y="1651"/>
                    <a:pt x="933" y="1287"/>
                    <a:pt x="305" y="816"/>
                  </a:cubicBezTo>
                  <a:cubicBezTo>
                    <a:pt x="227" y="757"/>
                    <a:pt x="168" y="669"/>
                    <a:pt x="158" y="571"/>
                  </a:cubicBezTo>
                  <a:cubicBezTo>
                    <a:pt x="138" y="463"/>
                    <a:pt x="168" y="365"/>
                    <a:pt x="227" y="286"/>
                  </a:cubicBezTo>
                  <a:cubicBezTo>
                    <a:pt x="305" y="188"/>
                    <a:pt x="413" y="129"/>
                    <a:pt x="531" y="129"/>
                  </a:cubicBezTo>
                  <a:close/>
                  <a:moveTo>
                    <a:pt x="533" y="1"/>
                  </a:moveTo>
                  <a:cubicBezTo>
                    <a:pt x="375" y="1"/>
                    <a:pt x="219" y="73"/>
                    <a:pt x="118" y="208"/>
                  </a:cubicBezTo>
                  <a:cubicBezTo>
                    <a:pt x="40" y="316"/>
                    <a:pt x="1" y="453"/>
                    <a:pt x="30" y="591"/>
                  </a:cubicBezTo>
                  <a:cubicBezTo>
                    <a:pt x="50" y="718"/>
                    <a:pt x="118" y="836"/>
                    <a:pt x="227" y="924"/>
                  </a:cubicBezTo>
                  <a:cubicBezTo>
                    <a:pt x="864" y="1395"/>
                    <a:pt x="1571" y="1768"/>
                    <a:pt x="2317" y="2043"/>
                  </a:cubicBezTo>
                  <a:cubicBezTo>
                    <a:pt x="2375" y="2063"/>
                    <a:pt x="2434" y="2072"/>
                    <a:pt x="2493" y="2072"/>
                  </a:cubicBezTo>
                  <a:cubicBezTo>
                    <a:pt x="2709" y="2072"/>
                    <a:pt x="2896" y="1935"/>
                    <a:pt x="2974" y="1738"/>
                  </a:cubicBezTo>
                  <a:cubicBezTo>
                    <a:pt x="3062" y="1464"/>
                    <a:pt x="2925" y="1179"/>
                    <a:pt x="2660" y="1081"/>
                  </a:cubicBezTo>
                  <a:cubicBezTo>
                    <a:pt x="2013" y="846"/>
                    <a:pt x="1394" y="512"/>
                    <a:pt x="835" y="100"/>
                  </a:cubicBezTo>
                  <a:cubicBezTo>
                    <a:pt x="744" y="33"/>
                    <a:pt x="638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554275" y="1573450"/>
              <a:ext cx="95925" cy="39275"/>
            </a:xfrm>
            <a:custGeom>
              <a:avLst/>
              <a:gdLst/>
              <a:ahLst/>
              <a:cxnLst/>
              <a:rect l="l" t="t" r="r" b="b"/>
              <a:pathLst>
                <a:path w="3837" h="1571" extrusionOk="0">
                  <a:moveTo>
                    <a:pt x="3330" y="0"/>
                  </a:moveTo>
                  <a:cubicBezTo>
                    <a:pt x="3299" y="0"/>
                    <a:pt x="3269" y="3"/>
                    <a:pt x="3238" y="10"/>
                  </a:cubicBezTo>
                  <a:lnTo>
                    <a:pt x="382" y="687"/>
                  </a:lnTo>
                  <a:cubicBezTo>
                    <a:pt x="147" y="746"/>
                    <a:pt x="0" y="991"/>
                    <a:pt x="49" y="1226"/>
                  </a:cubicBezTo>
                  <a:cubicBezTo>
                    <a:pt x="98" y="1433"/>
                    <a:pt x="284" y="1570"/>
                    <a:pt x="481" y="1570"/>
                  </a:cubicBezTo>
                  <a:cubicBezTo>
                    <a:pt x="520" y="1570"/>
                    <a:pt x="550" y="1570"/>
                    <a:pt x="589" y="1560"/>
                  </a:cubicBezTo>
                  <a:lnTo>
                    <a:pt x="3444" y="883"/>
                  </a:lnTo>
                  <a:cubicBezTo>
                    <a:pt x="3680" y="824"/>
                    <a:pt x="3837" y="579"/>
                    <a:pt x="3778" y="343"/>
                  </a:cubicBezTo>
                  <a:cubicBezTo>
                    <a:pt x="3726" y="138"/>
                    <a:pt x="3534" y="0"/>
                    <a:pt x="333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553275" y="1571825"/>
              <a:ext cx="97900" cy="42600"/>
            </a:xfrm>
            <a:custGeom>
              <a:avLst/>
              <a:gdLst/>
              <a:ahLst/>
              <a:cxnLst/>
              <a:rect l="l" t="t" r="r" b="b"/>
              <a:pathLst>
                <a:path w="3916" h="1704" extrusionOk="0">
                  <a:moveTo>
                    <a:pt x="3386" y="133"/>
                  </a:moveTo>
                  <a:cubicBezTo>
                    <a:pt x="3553" y="133"/>
                    <a:pt x="3710" y="251"/>
                    <a:pt x="3749" y="428"/>
                  </a:cubicBezTo>
                  <a:cubicBezTo>
                    <a:pt x="3798" y="624"/>
                    <a:pt x="3671" y="831"/>
                    <a:pt x="3475" y="879"/>
                  </a:cubicBezTo>
                  <a:lnTo>
                    <a:pt x="609" y="1557"/>
                  </a:lnTo>
                  <a:cubicBezTo>
                    <a:pt x="590" y="1566"/>
                    <a:pt x="550" y="1566"/>
                    <a:pt x="521" y="1566"/>
                  </a:cubicBezTo>
                  <a:cubicBezTo>
                    <a:pt x="344" y="1566"/>
                    <a:pt x="197" y="1448"/>
                    <a:pt x="158" y="1282"/>
                  </a:cubicBezTo>
                  <a:cubicBezTo>
                    <a:pt x="108" y="1076"/>
                    <a:pt x="236" y="870"/>
                    <a:pt x="442" y="820"/>
                  </a:cubicBezTo>
                  <a:lnTo>
                    <a:pt x="3298" y="144"/>
                  </a:lnTo>
                  <a:cubicBezTo>
                    <a:pt x="3327" y="133"/>
                    <a:pt x="3357" y="133"/>
                    <a:pt x="3386" y="133"/>
                  </a:cubicBezTo>
                  <a:close/>
                  <a:moveTo>
                    <a:pt x="3388" y="1"/>
                  </a:moveTo>
                  <a:cubicBezTo>
                    <a:pt x="3349" y="1"/>
                    <a:pt x="3308" y="6"/>
                    <a:pt x="3268" y="16"/>
                  </a:cubicBezTo>
                  <a:lnTo>
                    <a:pt x="403" y="693"/>
                  </a:lnTo>
                  <a:cubicBezTo>
                    <a:pt x="276" y="722"/>
                    <a:pt x="158" y="801"/>
                    <a:pt x="89" y="919"/>
                  </a:cubicBezTo>
                  <a:cubicBezTo>
                    <a:pt x="20" y="1036"/>
                    <a:pt x="1" y="1174"/>
                    <a:pt x="30" y="1311"/>
                  </a:cubicBezTo>
                  <a:cubicBezTo>
                    <a:pt x="79" y="1537"/>
                    <a:pt x="285" y="1704"/>
                    <a:pt x="521" y="1704"/>
                  </a:cubicBezTo>
                  <a:cubicBezTo>
                    <a:pt x="570" y="1704"/>
                    <a:pt x="609" y="1694"/>
                    <a:pt x="648" y="1684"/>
                  </a:cubicBezTo>
                  <a:lnTo>
                    <a:pt x="3504" y="1007"/>
                  </a:lnTo>
                  <a:cubicBezTo>
                    <a:pt x="3632" y="977"/>
                    <a:pt x="3749" y="899"/>
                    <a:pt x="3818" y="781"/>
                  </a:cubicBezTo>
                  <a:cubicBezTo>
                    <a:pt x="3887" y="663"/>
                    <a:pt x="3916" y="526"/>
                    <a:pt x="3877" y="389"/>
                  </a:cubicBezTo>
                  <a:cubicBezTo>
                    <a:pt x="3826" y="163"/>
                    <a:pt x="3619" y="1"/>
                    <a:pt x="338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695325" y="1502025"/>
              <a:ext cx="25300" cy="81000"/>
            </a:xfrm>
            <a:custGeom>
              <a:avLst/>
              <a:gdLst/>
              <a:ahLst/>
              <a:cxnLst/>
              <a:rect l="l" t="t" r="r" b="b"/>
              <a:pathLst>
                <a:path w="1012" h="3240" extrusionOk="0">
                  <a:moveTo>
                    <a:pt x="552" y="1"/>
                  </a:moveTo>
                  <a:cubicBezTo>
                    <a:pt x="315" y="1"/>
                    <a:pt x="118" y="184"/>
                    <a:pt x="109" y="424"/>
                  </a:cubicBezTo>
                  <a:lnTo>
                    <a:pt x="10" y="2779"/>
                  </a:lnTo>
                  <a:cubicBezTo>
                    <a:pt x="0" y="3024"/>
                    <a:pt x="187" y="3230"/>
                    <a:pt x="442" y="3239"/>
                  </a:cubicBezTo>
                  <a:lnTo>
                    <a:pt x="452" y="3239"/>
                  </a:lnTo>
                  <a:cubicBezTo>
                    <a:pt x="697" y="3239"/>
                    <a:pt x="894" y="3053"/>
                    <a:pt x="903" y="2818"/>
                  </a:cubicBezTo>
                  <a:lnTo>
                    <a:pt x="1001" y="463"/>
                  </a:lnTo>
                  <a:cubicBezTo>
                    <a:pt x="1011" y="217"/>
                    <a:pt x="825" y="11"/>
                    <a:pt x="569" y="1"/>
                  </a:cubicBezTo>
                  <a:cubicBezTo>
                    <a:pt x="563" y="1"/>
                    <a:pt x="557" y="1"/>
                    <a:pt x="5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693850" y="1500325"/>
              <a:ext cx="28250" cy="84425"/>
            </a:xfrm>
            <a:custGeom>
              <a:avLst/>
              <a:gdLst/>
              <a:ahLst/>
              <a:cxnLst/>
              <a:rect l="l" t="t" r="r" b="b"/>
              <a:pathLst>
                <a:path w="1130" h="3377" extrusionOk="0">
                  <a:moveTo>
                    <a:pt x="628" y="128"/>
                  </a:moveTo>
                  <a:cubicBezTo>
                    <a:pt x="726" y="138"/>
                    <a:pt x="825" y="177"/>
                    <a:pt x="894" y="256"/>
                  </a:cubicBezTo>
                  <a:cubicBezTo>
                    <a:pt x="962" y="324"/>
                    <a:pt x="1001" y="422"/>
                    <a:pt x="992" y="531"/>
                  </a:cubicBezTo>
                  <a:lnTo>
                    <a:pt x="894" y="2886"/>
                  </a:lnTo>
                  <a:cubicBezTo>
                    <a:pt x="884" y="3082"/>
                    <a:pt x="717" y="3249"/>
                    <a:pt x="511" y="3249"/>
                  </a:cubicBezTo>
                  <a:lnTo>
                    <a:pt x="501" y="3249"/>
                  </a:lnTo>
                  <a:cubicBezTo>
                    <a:pt x="393" y="3239"/>
                    <a:pt x="305" y="3200"/>
                    <a:pt x="236" y="3121"/>
                  </a:cubicBezTo>
                  <a:cubicBezTo>
                    <a:pt x="168" y="3052"/>
                    <a:pt x="128" y="2954"/>
                    <a:pt x="138" y="2847"/>
                  </a:cubicBezTo>
                  <a:lnTo>
                    <a:pt x="236" y="492"/>
                  </a:lnTo>
                  <a:cubicBezTo>
                    <a:pt x="246" y="295"/>
                    <a:pt x="412" y="128"/>
                    <a:pt x="619" y="128"/>
                  </a:cubicBezTo>
                  <a:close/>
                  <a:moveTo>
                    <a:pt x="619" y="1"/>
                  </a:moveTo>
                  <a:cubicBezTo>
                    <a:pt x="343" y="1"/>
                    <a:pt x="118" y="213"/>
                    <a:pt x="98" y="492"/>
                  </a:cubicBezTo>
                  <a:lnTo>
                    <a:pt x="0" y="2847"/>
                  </a:lnTo>
                  <a:cubicBezTo>
                    <a:pt x="0" y="2984"/>
                    <a:pt x="50" y="3111"/>
                    <a:pt x="138" y="3209"/>
                  </a:cubicBezTo>
                  <a:cubicBezTo>
                    <a:pt x="236" y="3318"/>
                    <a:pt x="354" y="3377"/>
                    <a:pt x="491" y="3377"/>
                  </a:cubicBezTo>
                  <a:lnTo>
                    <a:pt x="511" y="3377"/>
                  </a:lnTo>
                  <a:cubicBezTo>
                    <a:pt x="785" y="3377"/>
                    <a:pt x="1011" y="3161"/>
                    <a:pt x="1031" y="2886"/>
                  </a:cubicBezTo>
                  <a:lnTo>
                    <a:pt x="1129" y="531"/>
                  </a:lnTo>
                  <a:cubicBezTo>
                    <a:pt x="1129" y="393"/>
                    <a:pt x="1080" y="265"/>
                    <a:pt x="992" y="167"/>
                  </a:cubicBezTo>
                  <a:cubicBezTo>
                    <a:pt x="894" y="60"/>
                    <a:pt x="776" y="1"/>
                    <a:pt x="639" y="1"/>
                  </a:cubicBezTo>
                  <a:cubicBezTo>
                    <a:pt x="632" y="1"/>
                    <a:pt x="626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744150" y="1531750"/>
              <a:ext cx="77300" cy="87850"/>
            </a:xfrm>
            <a:custGeom>
              <a:avLst/>
              <a:gdLst/>
              <a:ahLst/>
              <a:cxnLst/>
              <a:rect l="l" t="t" r="r" b="b"/>
              <a:pathLst>
                <a:path w="3092" h="3514" extrusionOk="0">
                  <a:moveTo>
                    <a:pt x="495" y="0"/>
                  </a:moveTo>
                  <a:cubicBezTo>
                    <a:pt x="398" y="0"/>
                    <a:pt x="299" y="32"/>
                    <a:pt x="216" y="98"/>
                  </a:cubicBezTo>
                  <a:cubicBezTo>
                    <a:pt x="29" y="255"/>
                    <a:pt x="0" y="530"/>
                    <a:pt x="147" y="726"/>
                  </a:cubicBezTo>
                  <a:lnTo>
                    <a:pt x="2238" y="3346"/>
                  </a:lnTo>
                  <a:cubicBezTo>
                    <a:pt x="2326" y="3454"/>
                    <a:pt x="2454" y="3513"/>
                    <a:pt x="2591" y="3513"/>
                  </a:cubicBezTo>
                  <a:cubicBezTo>
                    <a:pt x="2689" y="3513"/>
                    <a:pt x="2787" y="3483"/>
                    <a:pt x="2866" y="3415"/>
                  </a:cubicBezTo>
                  <a:cubicBezTo>
                    <a:pt x="3062" y="3267"/>
                    <a:pt x="3091" y="2983"/>
                    <a:pt x="2934" y="2796"/>
                  </a:cubicBezTo>
                  <a:lnTo>
                    <a:pt x="844" y="166"/>
                  </a:lnTo>
                  <a:cubicBezTo>
                    <a:pt x="759" y="59"/>
                    <a:pt x="628" y="0"/>
                    <a:pt x="49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743400" y="1530150"/>
              <a:ext cx="78525" cy="91150"/>
            </a:xfrm>
            <a:custGeom>
              <a:avLst/>
              <a:gdLst/>
              <a:ahLst/>
              <a:cxnLst/>
              <a:rect l="l" t="t" r="r" b="b"/>
              <a:pathLst>
                <a:path w="3141" h="3646" extrusionOk="0">
                  <a:moveTo>
                    <a:pt x="570" y="132"/>
                  </a:moveTo>
                  <a:cubicBezTo>
                    <a:pt x="668" y="142"/>
                    <a:pt x="766" y="191"/>
                    <a:pt x="825" y="270"/>
                  </a:cubicBezTo>
                  <a:lnTo>
                    <a:pt x="2915" y="2900"/>
                  </a:lnTo>
                  <a:cubicBezTo>
                    <a:pt x="2974" y="2978"/>
                    <a:pt x="3003" y="3076"/>
                    <a:pt x="2994" y="3174"/>
                  </a:cubicBezTo>
                  <a:cubicBezTo>
                    <a:pt x="2984" y="3283"/>
                    <a:pt x="2935" y="3371"/>
                    <a:pt x="2857" y="3429"/>
                  </a:cubicBezTo>
                  <a:cubicBezTo>
                    <a:pt x="2790" y="3484"/>
                    <a:pt x="2706" y="3509"/>
                    <a:pt x="2622" y="3509"/>
                  </a:cubicBezTo>
                  <a:cubicBezTo>
                    <a:pt x="2507" y="3509"/>
                    <a:pt x="2390" y="3461"/>
                    <a:pt x="2316" y="3371"/>
                  </a:cubicBezTo>
                  <a:lnTo>
                    <a:pt x="227" y="751"/>
                  </a:lnTo>
                  <a:cubicBezTo>
                    <a:pt x="168" y="662"/>
                    <a:pt x="138" y="564"/>
                    <a:pt x="148" y="466"/>
                  </a:cubicBezTo>
                  <a:cubicBezTo>
                    <a:pt x="158" y="368"/>
                    <a:pt x="216" y="280"/>
                    <a:pt x="295" y="211"/>
                  </a:cubicBezTo>
                  <a:cubicBezTo>
                    <a:pt x="364" y="162"/>
                    <a:pt x="443" y="132"/>
                    <a:pt x="530" y="132"/>
                  </a:cubicBezTo>
                  <a:close/>
                  <a:moveTo>
                    <a:pt x="520" y="0"/>
                  </a:moveTo>
                  <a:cubicBezTo>
                    <a:pt x="406" y="0"/>
                    <a:pt x="296" y="40"/>
                    <a:pt x="207" y="113"/>
                  </a:cubicBezTo>
                  <a:cubicBezTo>
                    <a:pt x="99" y="191"/>
                    <a:pt x="40" y="319"/>
                    <a:pt x="20" y="456"/>
                  </a:cubicBezTo>
                  <a:cubicBezTo>
                    <a:pt x="1" y="584"/>
                    <a:pt x="40" y="721"/>
                    <a:pt x="129" y="829"/>
                  </a:cubicBezTo>
                  <a:lnTo>
                    <a:pt x="2218" y="3449"/>
                  </a:lnTo>
                  <a:cubicBezTo>
                    <a:pt x="2316" y="3577"/>
                    <a:pt x="2464" y="3645"/>
                    <a:pt x="2621" y="3645"/>
                  </a:cubicBezTo>
                  <a:cubicBezTo>
                    <a:pt x="2739" y="3645"/>
                    <a:pt x="2846" y="3606"/>
                    <a:pt x="2935" y="3538"/>
                  </a:cubicBezTo>
                  <a:cubicBezTo>
                    <a:pt x="3043" y="3449"/>
                    <a:pt x="3112" y="3331"/>
                    <a:pt x="3131" y="3194"/>
                  </a:cubicBezTo>
                  <a:cubicBezTo>
                    <a:pt x="3141" y="3057"/>
                    <a:pt x="3102" y="2919"/>
                    <a:pt x="3023" y="2812"/>
                  </a:cubicBezTo>
                  <a:lnTo>
                    <a:pt x="933" y="191"/>
                  </a:lnTo>
                  <a:cubicBezTo>
                    <a:pt x="844" y="84"/>
                    <a:pt x="717" y="14"/>
                    <a:pt x="589" y="5"/>
                  </a:cubicBezTo>
                  <a:cubicBezTo>
                    <a:pt x="566" y="2"/>
                    <a:pt x="543" y="0"/>
                    <a:pt x="52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802275" y="1529900"/>
              <a:ext cx="69200" cy="67125"/>
            </a:xfrm>
            <a:custGeom>
              <a:avLst/>
              <a:gdLst/>
              <a:ahLst/>
              <a:cxnLst/>
              <a:rect l="l" t="t" r="r" b="b"/>
              <a:pathLst>
                <a:path w="2768" h="2685" extrusionOk="0">
                  <a:moveTo>
                    <a:pt x="2281" y="0"/>
                  </a:moveTo>
                  <a:cubicBezTo>
                    <a:pt x="2167" y="0"/>
                    <a:pt x="2052" y="44"/>
                    <a:pt x="1963" y="133"/>
                  </a:cubicBezTo>
                  <a:lnTo>
                    <a:pt x="168" y="1928"/>
                  </a:lnTo>
                  <a:cubicBezTo>
                    <a:pt x="1" y="2095"/>
                    <a:pt x="1" y="2380"/>
                    <a:pt x="168" y="2556"/>
                  </a:cubicBezTo>
                  <a:cubicBezTo>
                    <a:pt x="256" y="2645"/>
                    <a:pt x="374" y="2684"/>
                    <a:pt x="482" y="2684"/>
                  </a:cubicBezTo>
                  <a:cubicBezTo>
                    <a:pt x="600" y="2684"/>
                    <a:pt x="717" y="2645"/>
                    <a:pt x="805" y="2556"/>
                  </a:cubicBezTo>
                  <a:lnTo>
                    <a:pt x="2591" y="761"/>
                  </a:lnTo>
                  <a:cubicBezTo>
                    <a:pt x="2768" y="584"/>
                    <a:pt x="2768" y="299"/>
                    <a:pt x="2591" y="133"/>
                  </a:cubicBezTo>
                  <a:cubicBezTo>
                    <a:pt x="2508" y="44"/>
                    <a:pt x="2395" y="0"/>
                    <a:pt x="228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800325" y="1528300"/>
              <a:ext cx="71650" cy="70425"/>
            </a:xfrm>
            <a:custGeom>
              <a:avLst/>
              <a:gdLst/>
              <a:ahLst/>
              <a:cxnLst/>
              <a:rect l="l" t="t" r="r" b="b"/>
              <a:pathLst>
                <a:path w="2866" h="2817" extrusionOk="0">
                  <a:moveTo>
                    <a:pt x="2355" y="128"/>
                  </a:moveTo>
                  <a:cubicBezTo>
                    <a:pt x="2453" y="128"/>
                    <a:pt x="2552" y="167"/>
                    <a:pt x="2630" y="236"/>
                  </a:cubicBezTo>
                  <a:cubicBezTo>
                    <a:pt x="2699" y="315"/>
                    <a:pt x="2738" y="403"/>
                    <a:pt x="2738" y="511"/>
                  </a:cubicBezTo>
                  <a:cubicBezTo>
                    <a:pt x="2738" y="609"/>
                    <a:pt x="2699" y="707"/>
                    <a:pt x="2630" y="775"/>
                  </a:cubicBezTo>
                  <a:lnTo>
                    <a:pt x="835" y="2572"/>
                  </a:lnTo>
                  <a:cubicBezTo>
                    <a:pt x="761" y="2645"/>
                    <a:pt x="663" y="2682"/>
                    <a:pt x="565" y="2682"/>
                  </a:cubicBezTo>
                  <a:cubicBezTo>
                    <a:pt x="467" y="2682"/>
                    <a:pt x="368" y="2645"/>
                    <a:pt x="295" y="2572"/>
                  </a:cubicBezTo>
                  <a:cubicBezTo>
                    <a:pt x="148" y="2424"/>
                    <a:pt x="148" y="2179"/>
                    <a:pt x="295" y="2031"/>
                  </a:cubicBezTo>
                  <a:lnTo>
                    <a:pt x="2091" y="236"/>
                  </a:lnTo>
                  <a:cubicBezTo>
                    <a:pt x="2169" y="167"/>
                    <a:pt x="2257" y="128"/>
                    <a:pt x="2355" y="128"/>
                  </a:cubicBezTo>
                  <a:close/>
                  <a:moveTo>
                    <a:pt x="2360" y="0"/>
                  </a:moveTo>
                  <a:cubicBezTo>
                    <a:pt x="2230" y="0"/>
                    <a:pt x="2100" y="49"/>
                    <a:pt x="2002" y="147"/>
                  </a:cubicBezTo>
                  <a:lnTo>
                    <a:pt x="207" y="1944"/>
                  </a:lnTo>
                  <a:cubicBezTo>
                    <a:pt x="0" y="2140"/>
                    <a:pt x="0" y="2463"/>
                    <a:pt x="207" y="2670"/>
                  </a:cubicBezTo>
                  <a:cubicBezTo>
                    <a:pt x="295" y="2758"/>
                    <a:pt x="432" y="2817"/>
                    <a:pt x="560" y="2817"/>
                  </a:cubicBezTo>
                  <a:cubicBezTo>
                    <a:pt x="697" y="2817"/>
                    <a:pt x="825" y="2758"/>
                    <a:pt x="923" y="2670"/>
                  </a:cubicBezTo>
                  <a:lnTo>
                    <a:pt x="2719" y="874"/>
                  </a:lnTo>
                  <a:cubicBezTo>
                    <a:pt x="2817" y="775"/>
                    <a:pt x="2866" y="648"/>
                    <a:pt x="2866" y="511"/>
                  </a:cubicBezTo>
                  <a:cubicBezTo>
                    <a:pt x="2866" y="373"/>
                    <a:pt x="2817" y="245"/>
                    <a:pt x="2719" y="147"/>
                  </a:cubicBezTo>
                  <a:cubicBezTo>
                    <a:pt x="2621" y="49"/>
                    <a:pt x="2491" y="0"/>
                    <a:pt x="23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870000" y="1589050"/>
              <a:ext cx="116300" cy="36425"/>
            </a:xfrm>
            <a:custGeom>
              <a:avLst/>
              <a:gdLst/>
              <a:ahLst/>
              <a:cxnLst/>
              <a:rect l="l" t="t" r="r" b="b"/>
              <a:pathLst>
                <a:path w="4652" h="1457" extrusionOk="0">
                  <a:moveTo>
                    <a:pt x="4169" y="1"/>
                  </a:moveTo>
                  <a:cubicBezTo>
                    <a:pt x="4150" y="1"/>
                    <a:pt x="4131" y="2"/>
                    <a:pt x="4112" y="4"/>
                  </a:cubicBezTo>
                  <a:lnTo>
                    <a:pt x="412" y="573"/>
                  </a:lnTo>
                  <a:cubicBezTo>
                    <a:pt x="167" y="613"/>
                    <a:pt x="0" y="838"/>
                    <a:pt x="39" y="1084"/>
                  </a:cubicBezTo>
                  <a:cubicBezTo>
                    <a:pt x="69" y="1300"/>
                    <a:pt x="255" y="1457"/>
                    <a:pt x="471" y="1457"/>
                  </a:cubicBezTo>
                  <a:lnTo>
                    <a:pt x="540" y="1457"/>
                  </a:lnTo>
                  <a:lnTo>
                    <a:pt x="4250" y="887"/>
                  </a:lnTo>
                  <a:cubicBezTo>
                    <a:pt x="4485" y="848"/>
                    <a:pt x="4652" y="622"/>
                    <a:pt x="4622" y="377"/>
                  </a:cubicBezTo>
                  <a:cubicBezTo>
                    <a:pt x="4586" y="160"/>
                    <a:pt x="4391" y="1"/>
                    <a:pt x="416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868275" y="1587550"/>
              <a:ext cx="120000" cy="39625"/>
            </a:xfrm>
            <a:custGeom>
              <a:avLst/>
              <a:gdLst/>
              <a:ahLst/>
              <a:cxnLst/>
              <a:rect l="l" t="t" r="r" b="b"/>
              <a:pathLst>
                <a:path w="4800" h="1585" extrusionOk="0">
                  <a:moveTo>
                    <a:pt x="4250" y="133"/>
                  </a:moveTo>
                  <a:cubicBezTo>
                    <a:pt x="4426" y="133"/>
                    <a:pt x="4593" y="260"/>
                    <a:pt x="4622" y="447"/>
                  </a:cubicBezTo>
                  <a:cubicBezTo>
                    <a:pt x="4652" y="662"/>
                    <a:pt x="4515" y="849"/>
                    <a:pt x="4308" y="889"/>
                  </a:cubicBezTo>
                  <a:lnTo>
                    <a:pt x="599" y="1447"/>
                  </a:lnTo>
                  <a:cubicBezTo>
                    <a:pt x="581" y="1450"/>
                    <a:pt x="563" y="1451"/>
                    <a:pt x="546" y="1451"/>
                  </a:cubicBezTo>
                  <a:cubicBezTo>
                    <a:pt x="361" y="1451"/>
                    <a:pt x="195" y="1313"/>
                    <a:pt x="167" y="1133"/>
                  </a:cubicBezTo>
                  <a:cubicBezTo>
                    <a:pt x="138" y="928"/>
                    <a:pt x="285" y="731"/>
                    <a:pt x="491" y="702"/>
                  </a:cubicBezTo>
                  <a:lnTo>
                    <a:pt x="4191" y="133"/>
                  </a:lnTo>
                  <a:close/>
                  <a:moveTo>
                    <a:pt x="4244" y="0"/>
                  </a:moveTo>
                  <a:cubicBezTo>
                    <a:pt x="4220" y="0"/>
                    <a:pt x="4196" y="2"/>
                    <a:pt x="4171" y="5"/>
                  </a:cubicBezTo>
                  <a:lnTo>
                    <a:pt x="472" y="564"/>
                  </a:lnTo>
                  <a:cubicBezTo>
                    <a:pt x="187" y="614"/>
                    <a:pt x="1" y="869"/>
                    <a:pt x="40" y="1153"/>
                  </a:cubicBezTo>
                  <a:cubicBezTo>
                    <a:pt x="79" y="1399"/>
                    <a:pt x="295" y="1585"/>
                    <a:pt x="540" y="1585"/>
                  </a:cubicBezTo>
                  <a:cubicBezTo>
                    <a:pt x="570" y="1585"/>
                    <a:pt x="599" y="1585"/>
                    <a:pt x="619" y="1575"/>
                  </a:cubicBezTo>
                  <a:lnTo>
                    <a:pt x="4328" y="1016"/>
                  </a:lnTo>
                  <a:cubicBezTo>
                    <a:pt x="4603" y="967"/>
                    <a:pt x="4799" y="712"/>
                    <a:pt x="4750" y="427"/>
                  </a:cubicBezTo>
                  <a:cubicBezTo>
                    <a:pt x="4715" y="177"/>
                    <a:pt x="4491" y="0"/>
                    <a:pt x="424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928150" y="1490500"/>
              <a:ext cx="24550" cy="89825"/>
            </a:xfrm>
            <a:custGeom>
              <a:avLst/>
              <a:gdLst/>
              <a:ahLst/>
              <a:cxnLst/>
              <a:rect l="l" t="t" r="r" b="b"/>
              <a:pathLst>
                <a:path w="982" h="3593" extrusionOk="0">
                  <a:moveTo>
                    <a:pt x="452" y="1"/>
                  </a:moveTo>
                  <a:cubicBezTo>
                    <a:pt x="445" y="1"/>
                    <a:pt x="439" y="1"/>
                    <a:pt x="432" y="1"/>
                  </a:cubicBezTo>
                  <a:cubicBezTo>
                    <a:pt x="186" y="21"/>
                    <a:pt x="0" y="237"/>
                    <a:pt x="20" y="482"/>
                  </a:cubicBezTo>
                  <a:cubicBezTo>
                    <a:pt x="79" y="1356"/>
                    <a:pt x="88" y="2248"/>
                    <a:pt x="49" y="3131"/>
                  </a:cubicBezTo>
                  <a:cubicBezTo>
                    <a:pt x="39" y="3377"/>
                    <a:pt x="236" y="3583"/>
                    <a:pt x="481" y="3593"/>
                  </a:cubicBezTo>
                  <a:lnTo>
                    <a:pt x="500" y="3593"/>
                  </a:lnTo>
                  <a:cubicBezTo>
                    <a:pt x="736" y="3593"/>
                    <a:pt x="932" y="3406"/>
                    <a:pt x="942" y="3161"/>
                  </a:cubicBezTo>
                  <a:cubicBezTo>
                    <a:pt x="982" y="2258"/>
                    <a:pt x="962" y="1336"/>
                    <a:pt x="903" y="423"/>
                  </a:cubicBezTo>
                  <a:cubicBezTo>
                    <a:pt x="893" y="184"/>
                    <a:pt x="698" y="1"/>
                    <a:pt x="4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926425" y="1489025"/>
              <a:ext cx="27750" cy="93025"/>
            </a:xfrm>
            <a:custGeom>
              <a:avLst/>
              <a:gdLst/>
              <a:ahLst/>
              <a:cxnLst/>
              <a:rect l="l" t="t" r="r" b="b"/>
              <a:pathLst>
                <a:path w="1110" h="3721" extrusionOk="0">
                  <a:moveTo>
                    <a:pt x="530" y="129"/>
                  </a:moveTo>
                  <a:cubicBezTo>
                    <a:pt x="726" y="129"/>
                    <a:pt x="894" y="286"/>
                    <a:pt x="913" y="482"/>
                  </a:cubicBezTo>
                  <a:cubicBezTo>
                    <a:pt x="972" y="1395"/>
                    <a:pt x="981" y="2317"/>
                    <a:pt x="942" y="3220"/>
                  </a:cubicBezTo>
                  <a:cubicBezTo>
                    <a:pt x="942" y="3426"/>
                    <a:pt x="776" y="3583"/>
                    <a:pt x="569" y="3583"/>
                  </a:cubicBezTo>
                  <a:lnTo>
                    <a:pt x="569" y="3652"/>
                  </a:lnTo>
                  <a:lnTo>
                    <a:pt x="550" y="3583"/>
                  </a:lnTo>
                  <a:cubicBezTo>
                    <a:pt x="452" y="3583"/>
                    <a:pt x="353" y="3534"/>
                    <a:pt x="285" y="3465"/>
                  </a:cubicBezTo>
                  <a:cubicBezTo>
                    <a:pt x="216" y="3387"/>
                    <a:pt x="187" y="3288"/>
                    <a:pt x="187" y="3190"/>
                  </a:cubicBezTo>
                  <a:cubicBezTo>
                    <a:pt x="216" y="2307"/>
                    <a:pt x="207" y="1415"/>
                    <a:pt x="148" y="531"/>
                  </a:cubicBezTo>
                  <a:cubicBezTo>
                    <a:pt x="138" y="325"/>
                    <a:pt x="295" y="148"/>
                    <a:pt x="510" y="129"/>
                  </a:cubicBezTo>
                  <a:close/>
                  <a:moveTo>
                    <a:pt x="537" y="0"/>
                  </a:moveTo>
                  <a:cubicBezTo>
                    <a:pt x="525" y="0"/>
                    <a:pt x="513" y="1"/>
                    <a:pt x="501" y="1"/>
                  </a:cubicBezTo>
                  <a:cubicBezTo>
                    <a:pt x="216" y="21"/>
                    <a:pt x="0" y="257"/>
                    <a:pt x="20" y="541"/>
                  </a:cubicBezTo>
                  <a:cubicBezTo>
                    <a:pt x="79" y="1415"/>
                    <a:pt x="89" y="2307"/>
                    <a:pt x="59" y="3190"/>
                  </a:cubicBezTo>
                  <a:cubicBezTo>
                    <a:pt x="50" y="3328"/>
                    <a:pt x="98" y="3456"/>
                    <a:pt x="196" y="3554"/>
                  </a:cubicBezTo>
                  <a:cubicBezTo>
                    <a:pt x="285" y="3652"/>
                    <a:pt x="412" y="3711"/>
                    <a:pt x="550" y="3720"/>
                  </a:cubicBezTo>
                  <a:lnTo>
                    <a:pt x="569" y="3720"/>
                  </a:lnTo>
                  <a:cubicBezTo>
                    <a:pt x="844" y="3720"/>
                    <a:pt x="1070" y="3504"/>
                    <a:pt x="1080" y="3230"/>
                  </a:cubicBezTo>
                  <a:cubicBezTo>
                    <a:pt x="1109" y="2317"/>
                    <a:pt x="1099" y="1385"/>
                    <a:pt x="1040" y="472"/>
                  </a:cubicBezTo>
                  <a:cubicBezTo>
                    <a:pt x="1022" y="209"/>
                    <a:pt x="805" y="0"/>
                    <a:pt x="53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5873925" y="1644350"/>
              <a:ext cx="80475" cy="34600"/>
            </a:xfrm>
            <a:custGeom>
              <a:avLst/>
              <a:gdLst/>
              <a:ahLst/>
              <a:cxnLst/>
              <a:rect l="l" t="t" r="r" b="b"/>
              <a:pathLst>
                <a:path w="3219" h="1384" extrusionOk="0">
                  <a:moveTo>
                    <a:pt x="2735" y="0"/>
                  </a:moveTo>
                  <a:cubicBezTo>
                    <a:pt x="2704" y="0"/>
                    <a:pt x="2672" y="4"/>
                    <a:pt x="2640" y="10"/>
                  </a:cubicBezTo>
                  <a:lnTo>
                    <a:pt x="393" y="501"/>
                  </a:lnTo>
                  <a:cubicBezTo>
                    <a:pt x="157" y="560"/>
                    <a:pt x="0" y="795"/>
                    <a:pt x="50" y="1031"/>
                  </a:cubicBezTo>
                  <a:cubicBezTo>
                    <a:pt x="98" y="1246"/>
                    <a:pt x="285" y="1384"/>
                    <a:pt x="491" y="1384"/>
                  </a:cubicBezTo>
                  <a:cubicBezTo>
                    <a:pt x="521" y="1384"/>
                    <a:pt x="550" y="1384"/>
                    <a:pt x="589" y="1374"/>
                  </a:cubicBezTo>
                  <a:lnTo>
                    <a:pt x="2826" y="883"/>
                  </a:lnTo>
                  <a:cubicBezTo>
                    <a:pt x="3072" y="834"/>
                    <a:pt x="3219" y="589"/>
                    <a:pt x="3170" y="353"/>
                  </a:cubicBezTo>
                  <a:cubicBezTo>
                    <a:pt x="3127" y="140"/>
                    <a:pt x="2943" y="0"/>
                    <a:pt x="273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872200" y="1642825"/>
              <a:ext cx="84175" cy="37850"/>
            </a:xfrm>
            <a:custGeom>
              <a:avLst/>
              <a:gdLst/>
              <a:ahLst/>
              <a:cxnLst/>
              <a:rect l="l" t="t" r="r" b="b"/>
              <a:pathLst>
                <a:path w="3367" h="1514" extrusionOk="0">
                  <a:moveTo>
                    <a:pt x="2807" y="130"/>
                  </a:moveTo>
                  <a:cubicBezTo>
                    <a:pt x="2984" y="130"/>
                    <a:pt x="3141" y="248"/>
                    <a:pt x="3180" y="424"/>
                  </a:cubicBezTo>
                  <a:cubicBezTo>
                    <a:pt x="3220" y="630"/>
                    <a:pt x="3092" y="836"/>
                    <a:pt x="2886" y="876"/>
                  </a:cubicBezTo>
                  <a:lnTo>
                    <a:pt x="638" y="1366"/>
                  </a:lnTo>
                  <a:cubicBezTo>
                    <a:pt x="611" y="1373"/>
                    <a:pt x="584" y="1376"/>
                    <a:pt x="557" y="1376"/>
                  </a:cubicBezTo>
                  <a:cubicBezTo>
                    <a:pt x="386" y="1376"/>
                    <a:pt x="221" y="1251"/>
                    <a:pt x="187" y="1081"/>
                  </a:cubicBezTo>
                  <a:cubicBezTo>
                    <a:pt x="138" y="876"/>
                    <a:pt x="276" y="669"/>
                    <a:pt x="481" y="630"/>
                  </a:cubicBezTo>
                  <a:lnTo>
                    <a:pt x="2729" y="139"/>
                  </a:lnTo>
                  <a:cubicBezTo>
                    <a:pt x="2749" y="130"/>
                    <a:pt x="2778" y="130"/>
                    <a:pt x="2807" y="130"/>
                  </a:cubicBezTo>
                  <a:close/>
                  <a:moveTo>
                    <a:pt x="2806" y="1"/>
                  </a:moveTo>
                  <a:cubicBezTo>
                    <a:pt x="2771" y="1"/>
                    <a:pt x="2735" y="4"/>
                    <a:pt x="2699" y="12"/>
                  </a:cubicBezTo>
                  <a:lnTo>
                    <a:pt x="452" y="503"/>
                  </a:lnTo>
                  <a:cubicBezTo>
                    <a:pt x="177" y="562"/>
                    <a:pt x="1" y="836"/>
                    <a:pt x="60" y="1111"/>
                  </a:cubicBezTo>
                  <a:cubicBezTo>
                    <a:pt x="108" y="1336"/>
                    <a:pt x="324" y="1513"/>
                    <a:pt x="560" y="1513"/>
                  </a:cubicBezTo>
                  <a:cubicBezTo>
                    <a:pt x="599" y="1513"/>
                    <a:pt x="629" y="1504"/>
                    <a:pt x="668" y="1493"/>
                  </a:cubicBezTo>
                  <a:lnTo>
                    <a:pt x="2915" y="1003"/>
                  </a:lnTo>
                  <a:cubicBezTo>
                    <a:pt x="3190" y="944"/>
                    <a:pt x="3366" y="669"/>
                    <a:pt x="3307" y="394"/>
                  </a:cubicBezTo>
                  <a:cubicBezTo>
                    <a:pt x="3256" y="164"/>
                    <a:pt x="3042" y="1"/>
                    <a:pt x="280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788050" y="1670100"/>
              <a:ext cx="22100" cy="92500"/>
            </a:xfrm>
            <a:custGeom>
              <a:avLst/>
              <a:gdLst/>
              <a:ahLst/>
              <a:cxnLst/>
              <a:rect l="l" t="t" r="r" b="b"/>
              <a:pathLst>
                <a:path w="884" h="3700" extrusionOk="0">
                  <a:moveTo>
                    <a:pt x="443" y="1"/>
                  </a:moveTo>
                  <a:cubicBezTo>
                    <a:pt x="197" y="1"/>
                    <a:pt x="1" y="206"/>
                    <a:pt x="1" y="452"/>
                  </a:cubicBezTo>
                  <a:lnTo>
                    <a:pt x="1" y="3258"/>
                  </a:lnTo>
                  <a:cubicBezTo>
                    <a:pt x="1" y="3503"/>
                    <a:pt x="197" y="3700"/>
                    <a:pt x="443" y="3700"/>
                  </a:cubicBezTo>
                  <a:cubicBezTo>
                    <a:pt x="687" y="3700"/>
                    <a:pt x="884" y="3503"/>
                    <a:pt x="884" y="3258"/>
                  </a:cubicBezTo>
                  <a:lnTo>
                    <a:pt x="884" y="452"/>
                  </a:lnTo>
                  <a:cubicBezTo>
                    <a:pt x="884" y="206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786350" y="1668625"/>
              <a:ext cx="25525" cy="95700"/>
            </a:xfrm>
            <a:custGeom>
              <a:avLst/>
              <a:gdLst/>
              <a:ahLst/>
              <a:cxnLst/>
              <a:rect l="l" t="t" r="r" b="b"/>
              <a:pathLst>
                <a:path w="1021" h="3828" extrusionOk="0">
                  <a:moveTo>
                    <a:pt x="511" y="128"/>
                  </a:moveTo>
                  <a:cubicBezTo>
                    <a:pt x="716" y="128"/>
                    <a:pt x="893" y="304"/>
                    <a:pt x="893" y="511"/>
                  </a:cubicBezTo>
                  <a:lnTo>
                    <a:pt x="893" y="3317"/>
                  </a:lnTo>
                  <a:cubicBezTo>
                    <a:pt x="893" y="3523"/>
                    <a:pt x="716" y="3690"/>
                    <a:pt x="511" y="3690"/>
                  </a:cubicBezTo>
                  <a:cubicBezTo>
                    <a:pt x="304" y="3690"/>
                    <a:pt x="127" y="3523"/>
                    <a:pt x="127" y="3317"/>
                  </a:cubicBezTo>
                  <a:lnTo>
                    <a:pt x="127" y="511"/>
                  </a:lnTo>
                  <a:cubicBezTo>
                    <a:pt x="127" y="304"/>
                    <a:pt x="304" y="128"/>
                    <a:pt x="511" y="128"/>
                  </a:cubicBezTo>
                  <a:close/>
                  <a:moveTo>
                    <a:pt x="511" y="1"/>
                  </a:moveTo>
                  <a:cubicBezTo>
                    <a:pt x="226" y="1"/>
                    <a:pt x="0" y="226"/>
                    <a:pt x="0" y="511"/>
                  </a:cubicBezTo>
                  <a:lnTo>
                    <a:pt x="0" y="3317"/>
                  </a:lnTo>
                  <a:cubicBezTo>
                    <a:pt x="0" y="3592"/>
                    <a:pt x="226" y="3828"/>
                    <a:pt x="511" y="3828"/>
                  </a:cubicBezTo>
                  <a:cubicBezTo>
                    <a:pt x="795" y="3828"/>
                    <a:pt x="1021" y="3592"/>
                    <a:pt x="1021" y="3317"/>
                  </a:cubicBezTo>
                  <a:lnTo>
                    <a:pt x="1021" y="511"/>
                  </a:lnTo>
                  <a:cubicBezTo>
                    <a:pt x="1021" y="226"/>
                    <a:pt x="795" y="1"/>
                    <a:pt x="5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869275" y="1694050"/>
              <a:ext cx="54475" cy="46250"/>
            </a:xfrm>
            <a:custGeom>
              <a:avLst/>
              <a:gdLst/>
              <a:ahLst/>
              <a:cxnLst/>
              <a:rect l="l" t="t" r="r" b="b"/>
              <a:pathLst>
                <a:path w="2179" h="1850" extrusionOk="0">
                  <a:moveTo>
                    <a:pt x="504" y="1"/>
                  </a:moveTo>
                  <a:cubicBezTo>
                    <a:pt x="374" y="1"/>
                    <a:pt x="246" y="56"/>
                    <a:pt x="157" y="161"/>
                  </a:cubicBezTo>
                  <a:cubicBezTo>
                    <a:pt x="0" y="357"/>
                    <a:pt x="29" y="632"/>
                    <a:pt x="225" y="789"/>
                  </a:cubicBezTo>
                  <a:lnTo>
                    <a:pt x="1394" y="1751"/>
                  </a:lnTo>
                  <a:cubicBezTo>
                    <a:pt x="1481" y="1819"/>
                    <a:pt x="1580" y="1849"/>
                    <a:pt x="1678" y="1849"/>
                  </a:cubicBezTo>
                  <a:cubicBezTo>
                    <a:pt x="1806" y="1849"/>
                    <a:pt x="1933" y="1790"/>
                    <a:pt x="2022" y="1682"/>
                  </a:cubicBezTo>
                  <a:cubicBezTo>
                    <a:pt x="2179" y="1496"/>
                    <a:pt x="2149" y="1211"/>
                    <a:pt x="1963" y="1054"/>
                  </a:cubicBezTo>
                  <a:lnTo>
                    <a:pt x="785" y="102"/>
                  </a:lnTo>
                  <a:cubicBezTo>
                    <a:pt x="704" y="34"/>
                    <a:pt x="604" y="1"/>
                    <a:pt x="50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867525" y="1692375"/>
              <a:ext cx="56725" cy="49625"/>
            </a:xfrm>
            <a:custGeom>
              <a:avLst/>
              <a:gdLst/>
              <a:ahLst/>
              <a:cxnLst/>
              <a:rect l="l" t="t" r="r" b="b"/>
              <a:pathLst>
                <a:path w="2269" h="1985" extrusionOk="0">
                  <a:moveTo>
                    <a:pt x="570" y="130"/>
                  </a:moveTo>
                  <a:cubicBezTo>
                    <a:pt x="659" y="130"/>
                    <a:pt x="747" y="159"/>
                    <a:pt x="816" y="218"/>
                  </a:cubicBezTo>
                  <a:lnTo>
                    <a:pt x="1983" y="1180"/>
                  </a:lnTo>
                  <a:cubicBezTo>
                    <a:pt x="2062" y="1239"/>
                    <a:pt x="2111" y="1327"/>
                    <a:pt x="2121" y="1435"/>
                  </a:cubicBezTo>
                  <a:cubicBezTo>
                    <a:pt x="2131" y="1533"/>
                    <a:pt x="2101" y="1631"/>
                    <a:pt x="2042" y="1710"/>
                  </a:cubicBezTo>
                  <a:cubicBezTo>
                    <a:pt x="1969" y="1800"/>
                    <a:pt x="1853" y="1848"/>
                    <a:pt x="1737" y="1848"/>
                  </a:cubicBezTo>
                  <a:cubicBezTo>
                    <a:pt x="1653" y="1848"/>
                    <a:pt x="1569" y="1823"/>
                    <a:pt x="1503" y="1768"/>
                  </a:cubicBezTo>
                  <a:lnTo>
                    <a:pt x="335" y="807"/>
                  </a:lnTo>
                  <a:cubicBezTo>
                    <a:pt x="168" y="669"/>
                    <a:pt x="149" y="434"/>
                    <a:pt x="276" y="277"/>
                  </a:cubicBezTo>
                  <a:cubicBezTo>
                    <a:pt x="354" y="179"/>
                    <a:pt x="463" y="130"/>
                    <a:pt x="570" y="130"/>
                  </a:cubicBezTo>
                  <a:close/>
                  <a:moveTo>
                    <a:pt x="574" y="1"/>
                  </a:moveTo>
                  <a:cubicBezTo>
                    <a:pt x="425" y="1"/>
                    <a:pt x="278" y="67"/>
                    <a:pt x="178" y="189"/>
                  </a:cubicBezTo>
                  <a:cubicBezTo>
                    <a:pt x="1" y="405"/>
                    <a:pt x="31" y="728"/>
                    <a:pt x="247" y="905"/>
                  </a:cubicBezTo>
                  <a:lnTo>
                    <a:pt x="1424" y="1867"/>
                  </a:lnTo>
                  <a:cubicBezTo>
                    <a:pt x="1512" y="1945"/>
                    <a:pt x="1630" y="1984"/>
                    <a:pt x="1748" y="1984"/>
                  </a:cubicBezTo>
                  <a:cubicBezTo>
                    <a:pt x="1905" y="1984"/>
                    <a:pt x="2042" y="1916"/>
                    <a:pt x="2140" y="1798"/>
                  </a:cubicBezTo>
                  <a:cubicBezTo>
                    <a:pt x="2229" y="1690"/>
                    <a:pt x="2268" y="1553"/>
                    <a:pt x="2258" y="1415"/>
                  </a:cubicBezTo>
                  <a:cubicBezTo>
                    <a:pt x="2238" y="1288"/>
                    <a:pt x="2180" y="1160"/>
                    <a:pt x="2072" y="1072"/>
                  </a:cubicBezTo>
                  <a:lnTo>
                    <a:pt x="894" y="120"/>
                  </a:lnTo>
                  <a:cubicBezTo>
                    <a:pt x="801" y="39"/>
                    <a:pt x="687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783900" y="1624025"/>
              <a:ext cx="67475" cy="35050"/>
            </a:xfrm>
            <a:custGeom>
              <a:avLst/>
              <a:gdLst/>
              <a:ahLst/>
              <a:cxnLst/>
              <a:rect l="l" t="t" r="r" b="b"/>
              <a:pathLst>
                <a:path w="2699" h="1402" extrusionOk="0">
                  <a:moveTo>
                    <a:pt x="2194" y="0"/>
                  </a:moveTo>
                  <a:cubicBezTo>
                    <a:pt x="2153" y="0"/>
                    <a:pt x="2112" y="6"/>
                    <a:pt x="2070" y="18"/>
                  </a:cubicBezTo>
                  <a:lnTo>
                    <a:pt x="373" y="529"/>
                  </a:lnTo>
                  <a:cubicBezTo>
                    <a:pt x="138" y="597"/>
                    <a:pt x="0" y="843"/>
                    <a:pt x="68" y="1078"/>
                  </a:cubicBezTo>
                  <a:cubicBezTo>
                    <a:pt x="127" y="1274"/>
                    <a:pt x="304" y="1402"/>
                    <a:pt x="500" y="1402"/>
                  </a:cubicBezTo>
                  <a:cubicBezTo>
                    <a:pt x="539" y="1402"/>
                    <a:pt x="579" y="1392"/>
                    <a:pt x="628" y="1382"/>
                  </a:cubicBezTo>
                  <a:lnTo>
                    <a:pt x="2325" y="872"/>
                  </a:lnTo>
                  <a:cubicBezTo>
                    <a:pt x="2561" y="803"/>
                    <a:pt x="2698" y="558"/>
                    <a:pt x="2620" y="322"/>
                  </a:cubicBezTo>
                  <a:cubicBezTo>
                    <a:pt x="2564" y="128"/>
                    <a:pt x="2387" y="0"/>
                    <a:pt x="219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782175" y="1622425"/>
              <a:ext cx="69950" cy="38125"/>
            </a:xfrm>
            <a:custGeom>
              <a:avLst/>
              <a:gdLst/>
              <a:ahLst/>
              <a:cxnLst/>
              <a:rect l="l" t="t" r="r" b="b"/>
              <a:pathLst>
                <a:path w="2798" h="1525" extrusionOk="0">
                  <a:moveTo>
                    <a:pt x="2267" y="131"/>
                  </a:moveTo>
                  <a:cubicBezTo>
                    <a:pt x="2326" y="131"/>
                    <a:pt x="2394" y="151"/>
                    <a:pt x="2444" y="180"/>
                  </a:cubicBezTo>
                  <a:cubicBezTo>
                    <a:pt x="2532" y="229"/>
                    <a:pt x="2601" y="308"/>
                    <a:pt x="2630" y="406"/>
                  </a:cubicBezTo>
                  <a:cubicBezTo>
                    <a:pt x="2660" y="504"/>
                    <a:pt x="2650" y="602"/>
                    <a:pt x="2601" y="691"/>
                  </a:cubicBezTo>
                  <a:cubicBezTo>
                    <a:pt x="2551" y="779"/>
                    <a:pt x="2473" y="848"/>
                    <a:pt x="2375" y="877"/>
                  </a:cubicBezTo>
                  <a:lnTo>
                    <a:pt x="678" y="1378"/>
                  </a:lnTo>
                  <a:cubicBezTo>
                    <a:pt x="643" y="1388"/>
                    <a:pt x="608" y="1393"/>
                    <a:pt x="574" y="1393"/>
                  </a:cubicBezTo>
                  <a:cubicBezTo>
                    <a:pt x="410" y="1393"/>
                    <a:pt x="255" y="1284"/>
                    <a:pt x="207" y="1122"/>
                  </a:cubicBezTo>
                  <a:cubicBezTo>
                    <a:pt x="148" y="926"/>
                    <a:pt x="255" y="710"/>
                    <a:pt x="462" y="651"/>
                  </a:cubicBezTo>
                  <a:lnTo>
                    <a:pt x="2159" y="151"/>
                  </a:lnTo>
                  <a:cubicBezTo>
                    <a:pt x="2198" y="141"/>
                    <a:pt x="2228" y="131"/>
                    <a:pt x="2267" y="131"/>
                  </a:cubicBezTo>
                  <a:close/>
                  <a:moveTo>
                    <a:pt x="2274" y="0"/>
                  </a:moveTo>
                  <a:cubicBezTo>
                    <a:pt x="2221" y="0"/>
                    <a:pt x="2169" y="8"/>
                    <a:pt x="2120" y="23"/>
                  </a:cubicBezTo>
                  <a:lnTo>
                    <a:pt x="422" y="523"/>
                  </a:lnTo>
                  <a:cubicBezTo>
                    <a:pt x="148" y="602"/>
                    <a:pt x="0" y="887"/>
                    <a:pt x="79" y="1162"/>
                  </a:cubicBezTo>
                  <a:cubicBezTo>
                    <a:pt x="137" y="1378"/>
                    <a:pt x="344" y="1524"/>
                    <a:pt x="569" y="1524"/>
                  </a:cubicBezTo>
                  <a:cubicBezTo>
                    <a:pt x="619" y="1524"/>
                    <a:pt x="667" y="1524"/>
                    <a:pt x="717" y="1505"/>
                  </a:cubicBezTo>
                  <a:lnTo>
                    <a:pt x="2414" y="1005"/>
                  </a:lnTo>
                  <a:cubicBezTo>
                    <a:pt x="2542" y="965"/>
                    <a:pt x="2650" y="877"/>
                    <a:pt x="2719" y="759"/>
                  </a:cubicBezTo>
                  <a:cubicBezTo>
                    <a:pt x="2778" y="632"/>
                    <a:pt x="2797" y="494"/>
                    <a:pt x="2758" y="366"/>
                  </a:cubicBezTo>
                  <a:cubicBezTo>
                    <a:pt x="2719" y="239"/>
                    <a:pt x="2630" y="131"/>
                    <a:pt x="2512" y="63"/>
                  </a:cubicBezTo>
                  <a:cubicBezTo>
                    <a:pt x="2440" y="20"/>
                    <a:pt x="2357" y="0"/>
                    <a:pt x="227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704400" y="1597250"/>
              <a:ext cx="37325" cy="83900"/>
            </a:xfrm>
            <a:custGeom>
              <a:avLst/>
              <a:gdLst/>
              <a:ahLst/>
              <a:cxnLst/>
              <a:rect l="l" t="t" r="r" b="b"/>
              <a:pathLst>
                <a:path w="1493" h="3356" extrusionOk="0">
                  <a:moveTo>
                    <a:pt x="484" y="1"/>
                  </a:moveTo>
                  <a:cubicBezTo>
                    <a:pt x="454" y="1"/>
                    <a:pt x="424" y="4"/>
                    <a:pt x="393" y="10"/>
                  </a:cubicBezTo>
                  <a:cubicBezTo>
                    <a:pt x="158" y="59"/>
                    <a:pt x="1" y="294"/>
                    <a:pt x="49" y="540"/>
                  </a:cubicBezTo>
                  <a:lnTo>
                    <a:pt x="560" y="3002"/>
                  </a:lnTo>
                  <a:cubicBezTo>
                    <a:pt x="609" y="3209"/>
                    <a:pt x="795" y="3356"/>
                    <a:pt x="1002" y="3356"/>
                  </a:cubicBezTo>
                  <a:cubicBezTo>
                    <a:pt x="1031" y="3356"/>
                    <a:pt x="1060" y="3356"/>
                    <a:pt x="1090" y="3346"/>
                  </a:cubicBezTo>
                  <a:cubicBezTo>
                    <a:pt x="1335" y="3297"/>
                    <a:pt x="1492" y="3061"/>
                    <a:pt x="1433" y="2826"/>
                  </a:cubicBezTo>
                  <a:lnTo>
                    <a:pt x="923" y="353"/>
                  </a:lnTo>
                  <a:cubicBezTo>
                    <a:pt x="880" y="147"/>
                    <a:pt x="694" y="1"/>
                    <a:pt x="48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702675" y="1595575"/>
              <a:ext cx="40750" cy="87300"/>
            </a:xfrm>
            <a:custGeom>
              <a:avLst/>
              <a:gdLst/>
              <a:ahLst/>
              <a:cxnLst/>
              <a:rect l="l" t="t" r="r" b="b"/>
              <a:pathLst>
                <a:path w="1630" h="3492" extrusionOk="0">
                  <a:moveTo>
                    <a:pt x="560" y="136"/>
                  </a:moveTo>
                  <a:cubicBezTo>
                    <a:pt x="629" y="136"/>
                    <a:pt x="707" y="155"/>
                    <a:pt x="766" y="195"/>
                  </a:cubicBezTo>
                  <a:cubicBezTo>
                    <a:pt x="855" y="253"/>
                    <a:pt x="903" y="332"/>
                    <a:pt x="933" y="440"/>
                  </a:cubicBezTo>
                  <a:lnTo>
                    <a:pt x="1444" y="2903"/>
                  </a:lnTo>
                  <a:cubicBezTo>
                    <a:pt x="1483" y="3109"/>
                    <a:pt x="1355" y="3305"/>
                    <a:pt x="1149" y="3354"/>
                  </a:cubicBezTo>
                  <a:cubicBezTo>
                    <a:pt x="1125" y="3359"/>
                    <a:pt x="1101" y="3361"/>
                    <a:pt x="1078" y="3361"/>
                  </a:cubicBezTo>
                  <a:cubicBezTo>
                    <a:pt x="897" y="3361"/>
                    <a:pt x="732" y="3234"/>
                    <a:pt x="698" y="3060"/>
                  </a:cubicBezTo>
                  <a:lnTo>
                    <a:pt x="187" y="587"/>
                  </a:lnTo>
                  <a:cubicBezTo>
                    <a:pt x="138" y="381"/>
                    <a:pt x="275" y="184"/>
                    <a:pt x="482" y="145"/>
                  </a:cubicBezTo>
                  <a:cubicBezTo>
                    <a:pt x="511" y="136"/>
                    <a:pt x="531" y="136"/>
                    <a:pt x="560" y="136"/>
                  </a:cubicBezTo>
                  <a:close/>
                  <a:moveTo>
                    <a:pt x="549" y="1"/>
                  </a:moveTo>
                  <a:cubicBezTo>
                    <a:pt x="517" y="1"/>
                    <a:pt x="484" y="3"/>
                    <a:pt x="452" y="8"/>
                  </a:cubicBezTo>
                  <a:cubicBezTo>
                    <a:pt x="177" y="67"/>
                    <a:pt x="1" y="341"/>
                    <a:pt x="59" y="616"/>
                  </a:cubicBezTo>
                  <a:lnTo>
                    <a:pt x="570" y="3080"/>
                  </a:lnTo>
                  <a:cubicBezTo>
                    <a:pt x="619" y="3315"/>
                    <a:pt x="825" y="3492"/>
                    <a:pt x="1071" y="3492"/>
                  </a:cubicBezTo>
                  <a:cubicBezTo>
                    <a:pt x="1100" y="3492"/>
                    <a:pt x="1139" y="3492"/>
                    <a:pt x="1178" y="3482"/>
                  </a:cubicBezTo>
                  <a:cubicBezTo>
                    <a:pt x="1453" y="3423"/>
                    <a:pt x="1630" y="3148"/>
                    <a:pt x="1571" y="2873"/>
                  </a:cubicBezTo>
                  <a:lnTo>
                    <a:pt x="1060" y="410"/>
                  </a:lnTo>
                  <a:cubicBezTo>
                    <a:pt x="1031" y="273"/>
                    <a:pt x="953" y="155"/>
                    <a:pt x="835" y="86"/>
                  </a:cubicBezTo>
                  <a:cubicBezTo>
                    <a:pt x="752" y="26"/>
                    <a:pt x="653" y="1"/>
                    <a:pt x="5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607500" y="1637700"/>
              <a:ext cx="66250" cy="67750"/>
            </a:xfrm>
            <a:custGeom>
              <a:avLst/>
              <a:gdLst/>
              <a:ahLst/>
              <a:cxnLst/>
              <a:rect l="l" t="t" r="r" b="b"/>
              <a:pathLst>
                <a:path w="2650" h="2710" extrusionOk="0">
                  <a:moveTo>
                    <a:pt x="499" y="1"/>
                  </a:moveTo>
                  <a:cubicBezTo>
                    <a:pt x="392" y="1"/>
                    <a:pt x="285" y="40"/>
                    <a:pt x="196" y="119"/>
                  </a:cubicBezTo>
                  <a:cubicBezTo>
                    <a:pt x="10" y="285"/>
                    <a:pt x="0" y="560"/>
                    <a:pt x="167" y="747"/>
                  </a:cubicBezTo>
                  <a:lnTo>
                    <a:pt x="1825" y="2562"/>
                  </a:lnTo>
                  <a:cubicBezTo>
                    <a:pt x="1914" y="2660"/>
                    <a:pt x="2032" y="2710"/>
                    <a:pt x="2150" y="2710"/>
                  </a:cubicBezTo>
                  <a:cubicBezTo>
                    <a:pt x="2257" y="2710"/>
                    <a:pt x="2365" y="2670"/>
                    <a:pt x="2453" y="2592"/>
                  </a:cubicBezTo>
                  <a:cubicBezTo>
                    <a:pt x="2640" y="2425"/>
                    <a:pt x="2650" y="2150"/>
                    <a:pt x="2483" y="1964"/>
                  </a:cubicBezTo>
                  <a:lnTo>
                    <a:pt x="824" y="148"/>
                  </a:lnTo>
                  <a:cubicBezTo>
                    <a:pt x="737" y="50"/>
                    <a:pt x="619" y="1"/>
                    <a:pt x="49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607000" y="1636000"/>
              <a:ext cx="67250" cy="71150"/>
            </a:xfrm>
            <a:custGeom>
              <a:avLst/>
              <a:gdLst/>
              <a:ahLst/>
              <a:cxnLst/>
              <a:rect l="l" t="t" r="r" b="b"/>
              <a:pathLst>
                <a:path w="2690" h="2846" extrusionOk="0">
                  <a:moveTo>
                    <a:pt x="530" y="138"/>
                  </a:moveTo>
                  <a:cubicBezTo>
                    <a:pt x="639" y="138"/>
                    <a:pt x="727" y="187"/>
                    <a:pt x="796" y="255"/>
                  </a:cubicBezTo>
                  <a:lnTo>
                    <a:pt x="2454" y="2081"/>
                  </a:lnTo>
                  <a:cubicBezTo>
                    <a:pt x="2523" y="2150"/>
                    <a:pt x="2562" y="2248"/>
                    <a:pt x="2552" y="2346"/>
                  </a:cubicBezTo>
                  <a:cubicBezTo>
                    <a:pt x="2552" y="2453"/>
                    <a:pt x="2503" y="2542"/>
                    <a:pt x="2434" y="2610"/>
                  </a:cubicBezTo>
                  <a:cubicBezTo>
                    <a:pt x="2360" y="2676"/>
                    <a:pt x="2265" y="2708"/>
                    <a:pt x="2172" y="2708"/>
                  </a:cubicBezTo>
                  <a:cubicBezTo>
                    <a:pt x="2069" y="2708"/>
                    <a:pt x="1967" y="2668"/>
                    <a:pt x="1895" y="2591"/>
                  </a:cubicBezTo>
                  <a:lnTo>
                    <a:pt x="236" y="766"/>
                  </a:lnTo>
                  <a:cubicBezTo>
                    <a:pt x="168" y="697"/>
                    <a:pt x="128" y="599"/>
                    <a:pt x="138" y="501"/>
                  </a:cubicBezTo>
                  <a:cubicBezTo>
                    <a:pt x="138" y="393"/>
                    <a:pt x="187" y="305"/>
                    <a:pt x="256" y="236"/>
                  </a:cubicBezTo>
                  <a:cubicBezTo>
                    <a:pt x="334" y="167"/>
                    <a:pt x="423" y="138"/>
                    <a:pt x="521" y="138"/>
                  </a:cubicBezTo>
                  <a:close/>
                  <a:moveTo>
                    <a:pt x="541" y="0"/>
                  </a:moveTo>
                  <a:cubicBezTo>
                    <a:pt x="403" y="0"/>
                    <a:pt x="275" y="39"/>
                    <a:pt x="168" y="138"/>
                  </a:cubicBezTo>
                  <a:cubicBezTo>
                    <a:pt x="70" y="226"/>
                    <a:pt x="11" y="353"/>
                    <a:pt x="11" y="491"/>
                  </a:cubicBezTo>
                  <a:cubicBezTo>
                    <a:pt x="0" y="628"/>
                    <a:pt x="50" y="756"/>
                    <a:pt x="138" y="854"/>
                  </a:cubicBezTo>
                  <a:lnTo>
                    <a:pt x="1797" y="2679"/>
                  </a:lnTo>
                  <a:cubicBezTo>
                    <a:pt x="1895" y="2787"/>
                    <a:pt x="2032" y="2846"/>
                    <a:pt x="2170" y="2846"/>
                  </a:cubicBezTo>
                  <a:cubicBezTo>
                    <a:pt x="2297" y="2846"/>
                    <a:pt x="2425" y="2797"/>
                    <a:pt x="2523" y="2709"/>
                  </a:cubicBezTo>
                  <a:cubicBezTo>
                    <a:pt x="2621" y="2621"/>
                    <a:pt x="2680" y="2493"/>
                    <a:pt x="2689" y="2355"/>
                  </a:cubicBezTo>
                  <a:cubicBezTo>
                    <a:pt x="2689" y="2218"/>
                    <a:pt x="2641" y="2091"/>
                    <a:pt x="2552" y="1993"/>
                  </a:cubicBezTo>
                  <a:lnTo>
                    <a:pt x="894" y="167"/>
                  </a:lnTo>
                  <a:cubicBezTo>
                    <a:pt x="805" y="69"/>
                    <a:pt x="678" y="10"/>
                    <a:pt x="54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525800" y="1650575"/>
              <a:ext cx="57175" cy="61750"/>
            </a:xfrm>
            <a:custGeom>
              <a:avLst/>
              <a:gdLst/>
              <a:ahLst/>
              <a:cxnLst/>
              <a:rect l="l" t="t" r="r" b="b"/>
              <a:pathLst>
                <a:path w="2287" h="2470" extrusionOk="0">
                  <a:moveTo>
                    <a:pt x="1792" y="1"/>
                  </a:moveTo>
                  <a:cubicBezTo>
                    <a:pt x="1662" y="1"/>
                    <a:pt x="1533" y="56"/>
                    <a:pt x="1443" y="163"/>
                  </a:cubicBezTo>
                  <a:lnTo>
                    <a:pt x="158" y="1743"/>
                  </a:lnTo>
                  <a:cubicBezTo>
                    <a:pt x="1" y="1929"/>
                    <a:pt x="30" y="2214"/>
                    <a:pt x="226" y="2371"/>
                  </a:cubicBezTo>
                  <a:cubicBezTo>
                    <a:pt x="305" y="2430"/>
                    <a:pt x="403" y="2469"/>
                    <a:pt x="501" y="2469"/>
                  </a:cubicBezTo>
                  <a:cubicBezTo>
                    <a:pt x="638" y="2469"/>
                    <a:pt x="766" y="2411"/>
                    <a:pt x="854" y="2302"/>
                  </a:cubicBezTo>
                  <a:lnTo>
                    <a:pt x="2130" y="723"/>
                  </a:lnTo>
                  <a:cubicBezTo>
                    <a:pt x="2287" y="536"/>
                    <a:pt x="2258" y="252"/>
                    <a:pt x="2071" y="95"/>
                  </a:cubicBezTo>
                  <a:cubicBezTo>
                    <a:pt x="1987" y="32"/>
                    <a:pt x="1889" y="1"/>
                    <a:pt x="17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524075" y="1648825"/>
              <a:ext cx="60875" cy="64975"/>
            </a:xfrm>
            <a:custGeom>
              <a:avLst/>
              <a:gdLst/>
              <a:ahLst/>
              <a:cxnLst/>
              <a:rect l="l" t="t" r="r" b="b"/>
              <a:pathLst>
                <a:path w="2435" h="2599" extrusionOk="0">
                  <a:moveTo>
                    <a:pt x="1856" y="135"/>
                  </a:moveTo>
                  <a:cubicBezTo>
                    <a:pt x="1944" y="135"/>
                    <a:pt x="2022" y="165"/>
                    <a:pt x="2101" y="223"/>
                  </a:cubicBezTo>
                  <a:cubicBezTo>
                    <a:pt x="2258" y="351"/>
                    <a:pt x="2287" y="596"/>
                    <a:pt x="2150" y="753"/>
                  </a:cubicBezTo>
                  <a:lnTo>
                    <a:pt x="864" y="2333"/>
                  </a:lnTo>
                  <a:cubicBezTo>
                    <a:pt x="798" y="2421"/>
                    <a:pt x="689" y="2466"/>
                    <a:pt x="578" y="2466"/>
                  </a:cubicBezTo>
                  <a:cubicBezTo>
                    <a:pt x="491" y="2466"/>
                    <a:pt x="403" y="2438"/>
                    <a:pt x="334" y="2382"/>
                  </a:cubicBezTo>
                  <a:cubicBezTo>
                    <a:pt x="177" y="2254"/>
                    <a:pt x="148" y="2009"/>
                    <a:pt x="275" y="1852"/>
                  </a:cubicBezTo>
                  <a:lnTo>
                    <a:pt x="1561" y="272"/>
                  </a:lnTo>
                  <a:cubicBezTo>
                    <a:pt x="1640" y="184"/>
                    <a:pt x="1747" y="135"/>
                    <a:pt x="1856" y="135"/>
                  </a:cubicBezTo>
                  <a:close/>
                  <a:moveTo>
                    <a:pt x="1859" y="1"/>
                  </a:moveTo>
                  <a:cubicBezTo>
                    <a:pt x="1711" y="1"/>
                    <a:pt x="1563" y="66"/>
                    <a:pt x="1463" y="194"/>
                  </a:cubicBezTo>
                  <a:lnTo>
                    <a:pt x="177" y="1764"/>
                  </a:lnTo>
                  <a:cubicBezTo>
                    <a:pt x="1" y="1990"/>
                    <a:pt x="30" y="2313"/>
                    <a:pt x="256" y="2490"/>
                  </a:cubicBezTo>
                  <a:cubicBezTo>
                    <a:pt x="345" y="2559"/>
                    <a:pt x="462" y="2598"/>
                    <a:pt x="570" y="2598"/>
                  </a:cubicBezTo>
                  <a:cubicBezTo>
                    <a:pt x="727" y="2598"/>
                    <a:pt x="874" y="2529"/>
                    <a:pt x="973" y="2411"/>
                  </a:cubicBezTo>
                  <a:lnTo>
                    <a:pt x="2258" y="841"/>
                  </a:lnTo>
                  <a:cubicBezTo>
                    <a:pt x="2434" y="616"/>
                    <a:pt x="2395" y="292"/>
                    <a:pt x="2179" y="115"/>
                  </a:cubicBezTo>
                  <a:cubicBezTo>
                    <a:pt x="2086" y="39"/>
                    <a:pt x="1972" y="1"/>
                    <a:pt x="185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470850" y="1647050"/>
              <a:ext cx="66000" cy="23300"/>
            </a:xfrm>
            <a:custGeom>
              <a:avLst/>
              <a:gdLst/>
              <a:ahLst/>
              <a:cxnLst/>
              <a:rect l="l" t="t" r="r" b="b"/>
              <a:pathLst>
                <a:path w="2640" h="932" extrusionOk="0">
                  <a:moveTo>
                    <a:pt x="452" y="0"/>
                  </a:moveTo>
                  <a:cubicBezTo>
                    <a:pt x="216" y="0"/>
                    <a:pt x="10" y="186"/>
                    <a:pt x="10" y="432"/>
                  </a:cubicBezTo>
                  <a:cubicBezTo>
                    <a:pt x="1" y="677"/>
                    <a:pt x="197" y="883"/>
                    <a:pt x="442" y="893"/>
                  </a:cubicBezTo>
                  <a:lnTo>
                    <a:pt x="2179" y="932"/>
                  </a:lnTo>
                  <a:lnTo>
                    <a:pt x="2189" y="932"/>
                  </a:lnTo>
                  <a:cubicBezTo>
                    <a:pt x="2434" y="932"/>
                    <a:pt x="2631" y="736"/>
                    <a:pt x="2640" y="500"/>
                  </a:cubicBezTo>
                  <a:cubicBezTo>
                    <a:pt x="2640" y="245"/>
                    <a:pt x="2454" y="49"/>
                    <a:pt x="2208" y="39"/>
                  </a:cubicBezTo>
                  <a:lnTo>
                    <a:pt x="461" y="0"/>
                  </a:ln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469375" y="1645325"/>
              <a:ext cx="69225" cy="26775"/>
            </a:xfrm>
            <a:custGeom>
              <a:avLst/>
              <a:gdLst/>
              <a:ahLst/>
              <a:cxnLst/>
              <a:rect l="l" t="t" r="r" b="b"/>
              <a:pathLst>
                <a:path w="2769" h="1071" extrusionOk="0">
                  <a:moveTo>
                    <a:pt x="520" y="128"/>
                  </a:moveTo>
                  <a:lnTo>
                    <a:pt x="2258" y="177"/>
                  </a:lnTo>
                  <a:cubicBezTo>
                    <a:pt x="2365" y="177"/>
                    <a:pt x="2454" y="216"/>
                    <a:pt x="2522" y="294"/>
                  </a:cubicBezTo>
                  <a:cubicBezTo>
                    <a:pt x="2601" y="363"/>
                    <a:pt x="2631" y="462"/>
                    <a:pt x="2631" y="560"/>
                  </a:cubicBezTo>
                  <a:cubicBezTo>
                    <a:pt x="2631" y="776"/>
                    <a:pt x="2463" y="933"/>
                    <a:pt x="2248" y="933"/>
                  </a:cubicBezTo>
                  <a:lnTo>
                    <a:pt x="2248" y="1001"/>
                  </a:lnTo>
                  <a:lnTo>
                    <a:pt x="2238" y="933"/>
                  </a:lnTo>
                  <a:lnTo>
                    <a:pt x="501" y="893"/>
                  </a:lnTo>
                  <a:cubicBezTo>
                    <a:pt x="403" y="893"/>
                    <a:pt x="305" y="844"/>
                    <a:pt x="236" y="776"/>
                  </a:cubicBezTo>
                  <a:cubicBezTo>
                    <a:pt x="167" y="697"/>
                    <a:pt x="128" y="608"/>
                    <a:pt x="128" y="501"/>
                  </a:cubicBezTo>
                  <a:cubicBezTo>
                    <a:pt x="138" y="294"/>
                    <a:pt x="305" y="128"/>
                    <a:pt x="520" y="128"/>
                  </a:cubicBezTo>
                  <a:close/>
                  <a:moveTo>
                    <a:pt x="511" y="0"/>
                  </a:moveTo>
                  <a:cubicBezTo>
                    <a:pt x="236" y="0"/>
                    <a:pt x="10" y="216"/>
                    <a:pt x="1" y="501"/>
                  </a:cubicBezTo>
                  <a:cubicBezTo>
                    <a:pt x="1" y="638"/>
                    <a:pt x="49" y="765"/>
                    <a:pt x="138" y="864"/>
                  </a:cubicBezTo>
                  <a:cubicBezTo>
                    <a:pt x="236" y="962"/>
                    <a:pt x="363" y="1021"/>
                    <a:pt x="501" y="1021"/>
                  </a:cubicBezTo>
                  <a:lnTo>
                    <a:pt x="2238" y="1070"/>
                  </a:lnTo>
                  <a:lnTo>
                    <a:pt x="2248" y="1070"/>
                  </a:lnTo>
                  <a:cubicBezTo>
                    <a:pt x="2533" y="1070"/>
                    <a:pt x="2758" y="844"/>
                    <a:pt x="2768" y="569"/>
                  </a:cubicBezTo>
                  <a:cubicBezTo>
                    <a:pt x="2768" y="432"/>
                    <a:pt x="2719" y="305"/>
                    <a:pt x="2620" y="196"/>
                  </a:cubicBezTo>
                  <a:cubicBezTo>
                    <a:pt x="2533" y="98"/>
                    <a:pt x="2405" y="49"/>
                    <a:pt x="2267" y="39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561625" y="1715400"/>
              <a:ext cx="80975" cy="27825"/>
            </a:xfrm>
            <a:custGeom>
              <a:avLst/>
              <a:gdLst/>
              <a:ahLst/>
              <a:cxnLst/>
              <a:rect l="l" t="t" r="r" b="b"/>
              <a:pathLst>
                <a:path w="3239" h="1113" extrusionOk="0">
                  <a:moveTo>
                    <a:pt x="2779" y="1"/>
                  </a:moveTo>
                  <a:cubicBezTo>
                    <a:pt x="2762" y="1"/>
                    <a:pt x="2745" y="2"/>
                    <a:pt x="2728" y="4"/>
                  </a:cubicBezTo>
                  <a:lnTo>
                    <a:pt x="422" y="230"/>
                  </a:lnTo>
                  <a:cubicBezTo>
                    <a:pt x="187" y="249"/>
                    <a:pt x="0" y="465"/>
                    <a:pt x="29" y="710"/>
                  </a:cubicBezTo>
                  <a:cubicBezTo>
                    <a:pt x="49" y="946"/>
                    <a:pt x="245" y="1113"/>
                    <a:pt x="471" y="1113"/>
                  </a:cubicBezTo>
                  <a:lnTo>
                    <a:pt x="511" y="1113"/>
                  </a:lnTo>
                  <a:lnTo>
                    <a:pt x="2816" y="887"/>
                  </a:lnTo>
                  <a:cubicBezTo>
                    <a:pt x="3062" y="867"/>
                    <a:pt x="3239" y="642"/>
                    <a:pt x="3209" y="396"/>
                  </a:cubicBezTo>
                  <a:cubicBezTo>
                    <a:pt x="3191" y="177"/>
                    <a:pt x="3002" y="1"/>
                    <a:pt x="277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560375" y="1713725"/>
              <a:ext cx="83950" cy="31225"/>
            </a:xfrm>
            <a:custGeom>
              <a:avLst/>
              <a:gdLst/>
              <a:ahLst/>
              <a:cxnLst/>
              <a:rect l="l" t="t" r="r" b="b"/>
              <a:pathLst>
                <a:path w="3358" h="1249" extrusionOk="0">
                  <a:moveTo>
                    <a:pt x="2827" y="129"/>
                  </a:moveTo>
                  <a:cubicBezTo>
                    <a:pt x="2906" y="129"/>
                    <a:pt x="2994" y="159"/>
                    <a:pt x="3063" y="218"/>
                  </a:cubicBezTo>
                  <a:cubicBezTo>
                    <a:pt x="3141" y="277"/>
                    <a:pt x="3191" y="375"/>
                    <a:pt x="3200" y="473"/>
                  </a:cubicBezTo>
                  <a:cubicBezTo>
                    <a:pt x="3210" y="571"/>
                    <a:pt x="3180" y="670"/>
                    <a:pt x="3112" y="748"/>
                  </a:cubicBezTo>
                  <a:cubicBezTo>
                    <a:pt x="3053" y="827"/>
                    <a:pt x="2955" y="875"/>
                    <a:pt x="2857" y="885"/>
                  </a:cubicBezTo>
                  <a:lnTo>
                    <a:pt x="561" y="1111"/>
                  </a:lnTo>
                  <a:cubicBezTo>
                    <a:pt x="548" y="1112"/>
                    <a:pt x="535" y="1113"/>
                    <a:pt x="522" y="1113"/>
                  </a:cubicBezTo>
                  <a:cubicBezTo>
                    <a:pt x="323" y="1113"/>
                    <a:pt x="157" y="971"/>
                    <a:pt x="138" y="768"/>
                  </a:cubicBezTo>
                  <a:cubicBezTo>
                    <a:pt x="129" y="670"/>
                    <a:pt x="158" y="571"/>
                    <a:pt x="227" y="493"/>
                  </a:cubicBezTo>
                  <a:cubicBezTo>
                    <a:pt x="295" y="414"/>
                    <a:pt x="384" y="365"/>
                    <a:pt x="482" y="356"/>
                  </a:cubicBezTo>
                  <a:lnTo>
                    <a:pt x="2788" y="129"/>
                  </a:lnTo>
                  <a:close/>
                  <a:moveTo>
                    <a:pt x="2811" y="1"/>
                  </a:moveTo>
                  <a:cubicBezTo>
                    <a:pt x="2797" y="1"/>
                    <a:pt x="2783" y="1"/>
                    <a:pt x="2768" y="2"/>
                  </a:cubicBezTo>
                  <a:lnTo>
                    <a:pt x="472" y="228"/>
                  </a:lnTo>
                  <a:cubicBezTo>
                    <a:pt x="335" y="238"/>
                    <a:pt x="207" y="306"/>
                    <a:pt x="129" y="414"/>
                  </a:cubicBezTo>
                  <a:cubicBezTo>
                    <a:pt x="40" y="513"/>
                    <a:pt x="1" y="650"/>
                    <a:pt x="11" y="787"/>
                  </a:cubicBezTo>
                  <a:cubicBezTo>
                    <a:pt x="40" y="1052"/>
                    <a:pt x="256" y="1248"/>
                    <a:pt x="521" y="1248"/>
                  </a:cubicBezTo>
                  <a:lnTo>
                    <a:pt x="570" y="1248"/>
                  </a:lnTo>
                  <a:lnTo>
                    <a:pt x="2866" y="1023"/>
                  </a:lnTo>
                  <a:cubicBezTo>
                    <a:pt x="3151" y="993"/>
                    <a:pt x="3357" y="738"/>
                    <a:pt x="3328" y="463"/>
                  </a:cubicBezTo>
                  <a:cubicBezTo>
                    <a:pt x="3318" y="326"/>
                    <a:pt x="3250" y="199"/>
                    <a:pt x="3141" y="110"/>
                  </a:cubicBezTo>
                  <a:cubicBezTo>
                    <a:pt x="3053" y="40"/>
                    <a:pt x="2934" y="1"/>
                    <a:pt x="28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658775" y="1744500"/>
              <a:ext cx="73850" cy="57850"/>
            </a:xfrm>
            <a:custGeom>
              <a:avLst/>
              <a:gdLst/>
              <a:ahLst/>
              <a:cxnLst/>
              <a:rect l="l" t="t" r="r" b="b"/>
              <a:pathLst>
                <a:path w="2954" h="2314" extrusionOk="0">
                  <a:moveTo>
                    <a:pt x="516" y="0"/>
                  </a:moveTo>
                  <a:cubicBezTo>
                    <a:pt x="376" y="0"/>
                    <a:pt x="237" y="65"/>
                    <a:pt x="147" y="184"/>
                  </a:cubicBezTo>
                  <a:cubicBezTo>
                    <a:pt x="0" y="381"/>
                    <a:pt x="49" y="665"/>
                    <a:pt x="245" y="802"/>
                  </a:cubicBezTo>
                  <a:lnTo>
                    <a:pt x="2179" y="2225"/>
                  </a:lnTo>
                  <a:cubicBezTo>
                    <a:pt x="2257" y="2284"/>
                    <a:pt x="2356" y="2313"/>
                    <a:pt x="2444" y="2313"/>
                  </a:cubicBezTo>
                  <a:cubicBezTo>
                    <a:pt x="2581" y="2313"/>
                    <a:pt x="2718" y="2245"/>
                    <a:pt x="2807" y="2127"/>
                  </a:cubicBezTo>
                  <a:cubicBezTo>
                    <a:pt x="2954" y="1931"/>
                    <a:pt x="2905" y="1656"/>
                    <a:pt x="2709" y="1509"/>
                  </a:cubicBezTo>
                  <a:lnTo>
                    <a:pt x="775" y="86"/>
                  </a:lnTo>
                  <a:cubicBezTo>
                    <a:pt x="698" y="28"/>
                    <a:pt x="607" y="0"/>
                    <a:pt x="516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658275" y="1742825"/>
              <a:ext cx="74850" cy="61000"/>
            </a:xfrm>
            <a:custGeom>
              <a:avLst/>
              <a:gdLst/>
              <a:ahLst/>
              <a:cxnLst/>
              <a:rect l="l" t="t" r="r" b="b"/>
              <a:pathLst>
                <a:path w="2994" h="2440" extrusionOk="0">
                  <a:moveTo>
                    <a:pt x="531" y="134"/>
                  </a:moveTo>
                  <a:cubicBezTo>
                    <a:pt x="609" y="134"/>
                    <a:pt x="688" y="163"/>
                    <a:pt x="756" y="212"/>
                  </a:cubicBezTo>
                  <a:lnTo>
                    <a:pt x="2690" y="1625"/>
                  </a:lnTo>
                  <a:cubicBezTo>
                    <a:pt x="2768" y="1684"/>
                    <a:pt x="2827" y="1772"/>
                    <a:pt x="2836" y="1870"/>
                  </a:cubicBezTo>
                  <a:cubicBezTo>
                    <a:pt x="2856" y="1978"/>
                    <a:pt x="2836" y="2077"/>
                    <a:pt x="2768" y="2155"/>
                  </a:cubicBezTo>
                  <a:cubicBezTo>
                    <a:pt x="2696" y="2257"/>
                    <a:pt x="2577" y="2311"/>
                    <a:pt x="2456" y="2311"/>
                  </a:cubicBezTo>
                  <a:cubicBezTo>
                    <a:pt x="2380" y="2311"/>
                    <a:pt x="2303" y="2289"/>
                    <a:pt x="2238" y="2243"/>
                  </a:cubicBezTo>
                  <a:lnTo>
                    <a:pt x="305" y="821"/>
                  </a:lnTo>
                  <a:cubicBezTo>
                    <a:pt x="226" y="762"/>
                    <a:pt x="167" y="673"/>
                    <a:pt x="158" y="575"/>
                  </a:cubicBezTo>
                  <a:cubicBezTo>
                    <a:pt x="138" y="467"/>
                    <a:pt x="167" y="369"/>
                    <a:pt x="226" y="291"/>
                  </a:cubicBezTo>
                  <a:cubicBezTo>
                    <a:pt x="285" y="212"/>
                    <a:pt x="374" y="153"/>
                    <a:pt x="472" y="143"/>
                  </a:cubicBezTo>
                  <a:cubicBezTo>
                    <a:pt x="491" y="134"/>
                    <a:pt x="511" y="134"/>
                    <a:pt x="531" y="134"/>
                  </a:cubicBezTo>
                  <a:close/>
                  <a:moveTo>
                    <a:pt x="523" y="1"/>
                  </a:moveTo>
                  <a:cubicBezTo>
                    <a:pt x="499" y="1"/>
                    <a:pt x="476" y="2"/>
                    <a:pt x="452" y="6"/>
                  </a:cubicBezTo>
                  <a:cubicBezTo>
                    <a:pt x="315" y="25"/>
                    <a:pt x="197" y="104"/>
                    <a:pt x="119" y="212"/>
                  </a:cubicBezTo>
                  <a:cubicBezTo>
                    <a:pt x="40" y="320"/>
                    <a:pt x="1" y="457"/>
                    <a:pt x="20" y="594"/>
                  </a:cubicBezTo>
                  <a:cubicBezTo>
                    <a:pt x="49" y="722"/>
                    <a:pt x="119" y="850"/>
                    <a:pt x="226" y="928"/>
                  </a:cubicBezTo>
                  <a:lnTo>
                    <a:pt x="2160" y="2341"/>
                  </a:lnTo>
                  <a:cubicBezTo>
                    <a:pt x="2248" y="2410"/>
                    <a:pt x="2356" y="2439"/>
                    <a:pt x="2464" y="2439"/>
                  </a:cubicBezTo>
                  <a:cubicBezTo>
                    <a:pt x="2631" y="2439"/>
                    <a:pt x="2778" y="2371"/>
                    <a:pt x="2876" y="2234"/>
                  </a:cubicBezTo>
                  <a:cubicBezTo>
                    <a:pt x="2964" y="2125"/>
                    <a:pt x="2993" y="1988"/>
                    <a:pt x="2974" y="1851"/>
                  </a:cubicBezTo>
                  <a:cubicBezTo>
                    <a:pt x="2954" y="1723"/>
                    <a:pt x="2876" y="1606"/>
                    <a:pt x="2768" y="1517"/>
                  </a:cubicBezTo>
                  <a:lnTo>
                    <a:pt x="835" y="104"/>
                  </a:lnTo>
                  <a:cubicBezTo>
                    <a:pt x="745" y="39"/>
                    <a:pt x="636" y="1"/>
                    <a:pt x="52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695325" y="1689750"/>
              <a:ext cx="71150" cy="62800"/>
            </a:xfrm>
            <a:custGeom>
              <a:avLst/>
              <a:gdLst/>
              <a:ahLst/>
              <a:cxnLst/>
              <a:rect l="l" t="t" r="r" b="b"/>
              <a:pathLst>
                <a:path w="2846" h="2512" extrusionOk="0">
                  <a:moveTo>
                    <a:pt x="2353" y="1"/>
                  </a:moveTo>
                  <a:cubicBezTo>
                    <a:pt x="2250" y="1"/>
                    <a:pt x="2146" y="36"/>
                    <a:pt x="2061" y="107"/>
                  </a:cubicBezTo>
                  <a:lnTo>
                    <a:pt x="207" y="1727"/>
                  </a:lnTo>
                  <a:cubicBezTo>
                    <a:pt x="20" y="1893"/>
                    <a:pt x="0" y="2178"/>
                    <a:pt x="157" y="2355"/>
                  </a:cubicBezTo>
                  <a:cubicBezTo>
                    <a:pt x="246" y="2462"/>
                    <a:pt x="373" y="2512"/>
                    <a:pt x="501" y="2512"/>
                  </a:cubicBezTo>
                  <a:cubicBezTo>
                    <a:pt x="599" y="2512"/>
                    <a:pt x="707" y="2472"/>
                    <a:pt x="785" y="2403"/>
                  </a:cubicBezTo>
                  <a:lnTo>
                    <a:pt x="2640" y="785"/>
                  </a:lnTo>
                  <a:cubicBezTo>
                    <a:pt x="2826" y="617"/>
                    <a:pt x="2846" y="333"/>
                    <a:pt x="2689" y="146"/>
                  </a:cubicBezTo>
                  <a:cubicBezTo>
                    <a:pt x="2598" y="50"/>
                    <a:pt x="2476" y="1"/>
                    <a:pt x="235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5693350" y="1687975"/>
              <a:ext cx="75100" cy="66300"/>
            </a:xfrm>
            <a:custGeom>
              <a:avLst/>
              <a:gdLst/>
              <a:ahLst/>
              <a:cxnLst/>
              <a:rect l="l" t="t" r="r" b="b"/>
              <a:pathLst>
                <a:path w="3004" h="2652" extrusionOk="0">
                  <a:moveTo>
                    <a:pt x="2454" y="139"/>
                  </a:moveTo>
                  <a:cubicBezTo>
                    <a:pt x="2562" y="139"/>
                    <a:pt x="2650" y="188"/>
                    <a:pt x="2719" y="267"/>
                  </a:cubicBezTo>
                  <a:cubicBezTo>
                    <a:pt x="2857" y="424"/>
                    <a:pt x="2837" y="659"/>
                    <a:pt x="2680" y="797"/>
                  </a:cubicBezTo>
                  <a:lnTo>
                    <a:pt x="825" y="2426"/>
                  </a:lnTo>
                  <a:cubicBezTo>
                    <a:pt x="759" y="2483"/>
                    <a:pt x="672" y="2510"/>
                    <a:pt x="584" y="2510"/>
                  </a:cubicBezTo>
                  <a:cubicBezTo>
                    <a:pt x="474" y="2510"/>
                    <a:pt x="362" y="2468"/>
                    <a:pt x="286" y="2386"/>
                  </a:cubicBezTo>
                  <a:cubicBezTo>
                    <a:pt x="148" y="2229"/>
                    <a:pt x="168" y="1984"/>
                    <a:pt x="325" y="1846"/>
                  </a:cubicBezTo>
                  <a:lnTo>
                    <a:pt x="2179" y="228"/>
                  </a:lnTo>
                  <a:cubicBezTo>
                    <a:pt x="2248" y="169"/>
                    <a:pt x="2336" y="139"/>
                    <a:pt x="2434" y="139"/>
                  </a:cubicBezTo>
                  <a:close/>
                  <a:moveTo>
                    <a:pt x="2431" y="0"/>
                  </a:moveTo>
                  <a:cubicBezTo>
                    <a:pt x="2306" y="0"/>
                    <a:pt x="2190" y="48"/>
                    <a:pt x="2091" y="129"/>
                  </a:cubicBezTo>
                  <a:lnTo>
                    <a:pt x="236" y="1748"/>
                  </a:lnTo>
                  <a:cubicBezTo>
                    <a:pt x="31" y="1935"/>
                    <a:pt x="1" y="2259"/>
                    <a:pt x="188" y="2474"/>
                  </a:cubicBezTo>
                  <a:cubicBezTo>
                    <a:pt x="286" y="2583"/>
                    <a:pt x="423" y="2651"/>
                    <a:pt x="580" y="2651"/>
                  </a:cubicBezTo>
                  <a:cubicBezTo>
                    <a:pt x="698" y="2651"/>
                    <a:pt x="816" y="2602"/>
                    <a:pt x="914" y="2524"/>
                  </a:cubicBezTo>
                  <a:lnTo>
                    <a:pt x="2768" y="904"/>
                  </a:lnTo>
                  <a:cubicBezTo>
                    <a:pt x="2984" y="718"/>
                    <a:pt x="3004" y="394"/>
                    <a:pt x="2817" y="178"/>
                  </a:cubicBezTo>
                  <a:cubicBezTo>
                    <a:pt x="2729" y="80"/>
                    <a:pt x="2602" y="12"/>
                    <a:pt x="2464" y="2"/>
                  </a:cubicBezTo>
                  <a:cubicBezTo>
                    <a:pt x="2453" y="1"/>
                    <a:pt x="2442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781425" y="1746300"/>
              <a:ext cx="87875" cy="43300"/>
            </a:xfrm>
            <a:custGeom>
              <a:avLst/>
              <a:gdLst/>
              <a:ahLst/>
              <a:cxnLst/>
              <a:rect l="l" t="t" r="r" b="b"/>
              <a:pathLst>
                <a:path w="3515" h="1732" extrusionOk="0">
                  <a:moveTo>
                    <a:pt x="3009" y="0"/>
                  </a:moveTo>
                  <a:cubicBezTo>
                    <a:pt x="2962" y="0"/>
                    <a:pt x="2914" y="8"/>
                    <a:pt x="2866" y="24"/>
                  </a:cubicBezTo>
                  <a:lnTo>
                    <a:pt x="364" y="868"/>
                  </a:lnTo>
                  <a:cubicBezTo>
                    <a:pt x="354" y="868"/>
                    <a:pt x="344" y="878"/>
                    <a:pt x="335" y="878"/>
                  </a:cubicBezTo>
                  <a:cubicBezTo>
                    <a:pt x="109" y="976"/>
                    <a:pt x="1" y="1221"/>
                    <a:pt x="89" y="1447"/>
                  </a:cubicBezTo>
                  <a:cubicBezTo>
                    <a:pt x="158" y="1624"/>
                    <a:pt x="324" y="1731"/>
                    <a:pt x="501" y="1731"/>
                  </a:cubicBezTo>
                  <a:cubicBezTo>
                    <a:pt x="551" y="1731"/>
                    <a:pt x="599" y="1731"/>
                    <a:pt x="649" y="1712"/>
                  </a:cubicBezTo>
                  <a:lnTo>
                    <a:pt x="3151" y="868"/>
                  </a:lnTo>
                  <a:cubicBezTo>
                    <a:pt x="3386" y="789"/>
                    <a:pt x="3514" y="534"/>
                    <a:pt x="3436" y="298"/>
                  </a:cubicBezTo>
                  <a:cubicBezTo>
                    <a:pt x="3373" y="118"/>
                    <a:pt x="3197" y="0"/>
                    <a:pt x="3009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779700" y="1744575"/>
              <a:ext cx="91300" cy="46750"/>
            </a:xfrm>
            <a:custGeom>
              <a:avLst/>
              <a:gdLst/>
              <a:ahLst/>
              <a:cxnLst/>
              <a:rect l="l" t="t" r="r" b="b"/>
              <a:pathLst>
                <a:path w="3652" h="1870" extrusionOk="0">
                  <a:moveTo>
                    <a:pt x="3082" y="132"/>
                  </a:moveTo>
                  <a:cubicBezTo>
                    <a:pt x="3141" y="132"/>
                    <a:pt x="3200" y="142"/>
                    <a:pt x="3249" y="171"/>
                  </a:cubicBezTo>
                  <a:cubicBezTo>
                    <a:pt x="3337" y="221"/>
                    <a:pt x="3406" y="299"/>
                    <a:pt x="3446" y="397"/>
                  </a:cubicBezTo>
                  <a:cubicBezTo>
                    <a:pt x="3505" y="594"/>
                    <a:pt x="3396" y="809"/>
                    <a:pt x="3200" y="878"/>
                  </a:cubicBezTo>
                  <a:lnTo>
                    <a:pt x="698" y="1722"/>
                  </a:lnTo>
                  <a:cubicBezTo>
                    <a:pt x="663" y="1733"/>
                    <a:pt x="627" y="1738"/>
                    <a:pt x="590" y="1738"/>
                  </a:cubicBezTo>
                  <a:cubicBezTo>
                    <a:pt x="432" y="1738"/>
                    <a:pt x="273" y="1640"/>
                    <a:pt x="217" y="1496"/>
                  </a:cubicBezTo>
                  <a:cubicBezTo>
                    <a:pt x="148" y="1300"/>
                    <a:pt x="236" y="1084"/>
                    <a:pt x="423" y="1006"/>
                  </a:cubicBezTo>
                  <a:cubicBezTo>
                    <a:pt x="433" y="1006"/>
                    <a:pt x="443" y="995"/>
                    <a:pt x="463" y="995"/>
                  </a:cubicBezTo>
                  <a:lnTo>
                    <a:pt x="2964" y="152"/>
                  </a:lnTo>
                  <a:cubicBezTo>
                    <a:pt x="3004" y="142"/>
                    <a:pt x="3043" y="132"/>
                    <a:pt x="3082" y="132"/>
                  </a:cubicBezTo>
                  <a:close/>
                  <a:moveTo>
                    <a:pt x="3076" y="1"/>
                  </a:moveTo>
                  <a:cubicBezTo>
                    <a:pt x="3021" y="1"/>
                    <a:pt x="2967" y="9"/>
                    <a:pt x="2916" y="24"/>
                  </a:cubicBezTo>
                  <a:lnTo>
                    <a:pt x="413" y="868"/>
                  </a:lnTo>
                  <a:cubicBezTo>
                    <a:pt x="404" y="878"/>
                    <a:pt x="393" y="878"/>
                    <a:pt x="374" y="888"/>
                  </a:cubicBezTo>
                  <a:cubicBezTo>
                    <a:pt x="119" y="995"/>
                    <a:pt x="1" y="1280"/>
                    <a:pt x="99" y="1536"/>
                  </a:cubicBezTo>
                  <a:cubicBezTo>
                    <a:pt x="168" y="1732"/>
                    <a:pt x="364" y="1869"/>
                    <a:pt x="570" y="1869"/>
                  </a:cubicBezTo>
                  <a:cubicBezTo>
                    <a:pt x="629" y="1869"/>
                    <a:pt x="688" y="1859"/>
                    <a:pt x="737" y="1839"/>
                  </a:cubicBezTo>
                  <a:lnTo>
                    <a:pt x="3239" y="995"/>
                  </a:lnTo>
                  <a:cubicBezTo>
                    <a:pt x="3514" y="908"/>
                    <a:pt x="3651" y="613"/>
                    <a:pt x="3563" y="348"/>
                  </a:cubicBezTo>
                  <a:cubicBezTo>
                    <a:pt x="3524" y="221"/>
                    <a:pt x="3426" y="112"/>
                    <a:pt x="3308" y="53"/>
                  </a:cubicBezTo>
                  <a:cubicBezTo>
                    <a:pt x="3238" y="18"/>
                    <a:pt x="3157" y="1"/>
                    <a:pt x="30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960525" y="1581950"/>
              <a:ext cx="66000" cy="73950"/>
            </a:xfrm>
            <a:custGeom>
              <a:avLst/>
              <a:gdLst/>
              <a:ahLst/>
              <a:cxnLst/>
              <a:rect l="l" t="t" r="r" b="b"/>
              <a:pathLst>
                <a:path w="2640" h="2958" extrusionOk="0">
                  <a:moveTo>
                    <a:pt x="2130" y="1"/>
                  </a:moveTo>
                  <a:cubicBezTo>
                    <a:pt x="1977" y="1"/>
                    <a:pt x="1827" y="84"/>
                    <a:pt x="1747" y="229"/>
                  </a:cubicBezTo>
                  <a:cubicBezTo>
                    <a:pt x="1325" y="955"/>
                    <a:pt x="805" y="1613"/>
                    <a:pt x="197" y="2192"/>
                  </a:cubicBezTo>
                  <a:cubicBezTo>
                    <a:pt x="10" y="2358"/>
                    <a:pt x="1" y="2643"/>
                    <a:pt x="167" y="2820"/>
                  </a:cubicBezTo>
                  <a:cubicBezTo>
                    <a:pt x="256" y="2908"/>
                    <a:pt x="373" y="2957"/>
                    <a:pt x="491" y="2957"/>
                  </a:cubicBezTo>
                  <a:cubicBezTo>
                    <a:pt x="609" y="2957"/>
                    <a:pt x="717" y="2918"/>
                    <a:pt x="795" y="2840"/>
                  </a:cubicBezTo>
                  <a:cubicBezTo>
                    <a:pt x="1482" y="2201"/>
                    <a:pt x="2061" y="1475"/>
                    <a:pt x="2522" y="661"/>
                  </a:cubicBezTo>
                  <a:cubicBezTo>
                    <a:pt x="2640" y="455"/>
                    <a:pt x="2561" y="180"/>
                    <a:pt x="2345" y="62"/>
                  </a:cubicBezTo>
                  <a:cubicBezTo>
                    <a:pt x="2278" y="21"/>
                    <a:pt x="2204" y="1"/>
                    <a:pt x="213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960025" y="1580300"/>
              <a:ext cx="67000" cy="77300"/>
            </a:xfrm>
            <a:custGeom>
              <a:avLst/>
              <a:gdLst/>
              <a:ahLst/>
              <a:cxnLst/>
              <a:rect l="l" t="t" r="r" b="b"/>
              <a:pathLst>
                <a:path w="2680" h="3092" extrusionOk="0">
                  <a:moveTo>
                    <a:pt x="2150" y="128"/>
                  </a:moveTo>
                  <a:cubicBezTo>
                    <a:pt x="2219" y="128"/>
                    <a:pt x="2278" y="148"/>
                    <a:pt x="2336" y="178"/>
                  </a:cubicBezTo>
                  <a:cubicBezTo>
                    <a:pt x="2424" y="236"/>
                    <a:pt x="2493" y="315"/>
                    <a:pt x="2513" y="413"/>
                  </a:cubicBezTo>
                  <a:cubicBezTo>
                    <a:pt x="2542" y="511"/>
                    <a:pt x="2533" y="609"/>
                    <a:pt x="2483" y="697"/>
                  </a:cubicBezTo>
                  <a:cubicBezTo>
                    <a:pt x="2022" y="1502"/>
                    <a:pt x="1453" y="2228"/>
                    <a:pt x="776" y="2856"/>
                  </a:cubicBezTo>
                  <a:cubicBezTo>
                    <a:pt x="706" y="2921"/>
                    <a:pt x="612" y="2953"/>
                    <a:pt x="518" y="2953"/>
                  </a:cubicBezTo>
                  <a:cubicBezTo>
                    <a:pt x="413" y="2953"/>
                    <a:pt x="309" y="2914"/>
                    <a:pt x="236" y="2837"/>
                  </a:cubicBezTo>
                  <a:cubicBezTo>
                    <a:pt x="167" y="2768"/>
                    <a:pt x="128" y="2670"/>
                    <a:pt x="138" y="2572"/>
                  </a:cubicBezTo>
                  <a:cubicBezTo>
                    <a:pt x="138" y="2464"/>
                    <a:pt x="187" y="2376"/>
                    <a:pt x="256" y="2307"/>
                  </a:cubicBezTo>
                  <a:cubicBezTo>
                    <a:pt x="874" y="1728"/>
                    <a:pt x="1404" y="1061"/>
                    <a:pt x="1816" y="324"/>
                  </a:cubicBezTo>
                  <a:cubicBezTo>
                    <a:pt x="1875" y="236"/>
                    <a:pt x="1953" y="167"/>
                    <a:pt x="2051" y="148"/>
                  </a:cubicBezTo>
                  <a:cubicBezTo>
                    <a:pt x="2081" y="138"/>
                    <a:pt x="2121" y="128"/>
                    <a:pt x="2150" y="128"/>
                  </a:cubicBezTo>
                  <a:close/>
                  <a:moveTo>
                    <a:pt x="2153" y="1"/>
                  </a:moveTo>
                  <a:cubicBezTo>
                    <a:pt x="2107" y="1"/>
                    <a:pt x="2059" y="7"/>
                    <a:pt x="2012" y="21"/>
                  </a:cubicBezTo>
                  <a:cubicBezTo>
                    <a:pt x="1885" y="60"/>
                    <a:pt x="1777" y="138"/>
                    <a:pt x="1708" y="256"/>
                  </a:cubicBezTo>
                  <a:cubicBezTo>
                    <a:pt x="1296" y="982"/>
                    <a:pt x="776" y="1639"/>
                    <a:pt x="167" y="2208"/>
                  </a:cubicBezTo>
                  <a:cubicBezTo>
                    <a:pt x="69" y="2297"/>
                    <a:pt x="10" y="2424"/>
                    <a:pt x="1" y="2562"/>
                  </a:cubicBezTo>
                  <a:cubicBezTo>
                    <a:pt x="1" y="2699"/>
                    <a:pt x="50" y="2827"/>
                    <a:pt x="138" y="2925"/>
                  </a:cubicBezTo>
                  <a:cubicBezTo>
                    <a:pt x="236" y="3033"/>
                    <a:pt x="374" y="3092"/>
                    <a:pt x="511" y="3092"/>
                  </a:cubicBezTo>
                  <a:cubicBezTo>
                    <a:pt x="649" y="3092"/>
                    <a:pt x="766" y="3043"/>
                    <a:pt x="864" y="2954"/>
                  </a:cubicBezTo>
                  <a:cubicBezTo>
                    <a:pt x="1551" y="2317"/>
                    <a:pt x="2130" y="1580"/>
                    <a:pt x="2592" y="766"/>
                  </a:cubicBezTo>
                  <a:cubicBezTo>
                    <a:pt x="2660" y="649"/>
                    <a:pt x="2680" y="511"/>
                    <a:pt x="2640" y="374"/>
                  </a:cubicBezTo>
                  <a:cubicBezTo>
                    <a:pt x="2611" y="246"/>
                    <a:pt x="2523" y="138"/>
                    <a:pt x="2405" y="69"/>
                  </a:cubicBezTo>
                  <a:cubicBezTo>
                    <a:pt x="2327" y="24"/>
                    <a:pt x="2242" y="1"/>
                    <a:pt x="215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88201" y="89796"/>
            <a:ext cx="2074780" cy="2273025"/>
            <a:chOff x="66150" y="67346"/>
            <a:chExt cx="1556085" cy="1704769"/>
          </a:xfrm>
        </p:grpSpPr>
        <p:sp>
          <p:nvSpPr>
            <p:cNvPr id="66" name="Google Shape;66;p2"/>
            <p:cNvSpPr/>
            <p:nvPr/>
          </p:nvSpPr>
          <p:spPr>
            <a:xfrm>
              <a:off x="75015" y="224782"/>
              <a:ext cx="1538355" cy="1538580"/>
            </a:xfrm>
            <a:custGeom>
              <a:avLst/>
              <a:gdLst/>
              <a:ahLst/>
              <a:cxnLst/>
              <a:rect l="l" t="t" r="r" b="b"/>
              <a:pathLst>
                <a:path w="13709" h="13711" extrusionOk="0">
                  <a:moveTo>
                    <a:pt x="6859" y="1924"/>
                  </a:moveTo>
                  <a:cubicBezTo>
                    <a:pt x="9578" y="1924"/>
                    <a:pt x="11785" y="4142"/>
                    <a:pt x="11785" y="6861"/>
                  </a:cubicBezTo>
                  <a:cubicBezTo>
                    <a:pt x="11785" y="9578"/>
                    <a:pt x="9578" y="11787"/>
                    <a:pt x="6859" y="11787"/>
                  </a:cubicBezTo>
                  <a:cubicBezTo>
                    <a:pt x="4131" y="11787"/>
                    <a:pt x="1924" y="9578"/>
                    <a:pt x="1924" y="6861"/>
                  </a:cubicBezTo>
                  <a:cubicBezTo>
                    <a:pt x="1924" y="4142"/>
                    <a:pt x="4131" y="1924"/>
                    <a:pt x="6859" y="1924"/>
                  </a:cubicBezTo>
                  <a:close/>
                  <a:moveTo>
                    <a:pt x="6859" y="1"/>
                  </a:moveTo>
                  <a:cubicBezTo>
                    <a:pt x="3071" y="1"/>
                    <a:pt x="0" y="3073"/>
                    <a:pt x="0" y="6861"/>
                  </a:cubicBezTo>
                  <a:cubicBezTo>
                    <a:pt x="0" y="10638"/>
                    <a:pt x="3071" y="13710"/>
                    <a:pt x="6859" y="13710"/>
                  </a:cubicBezTo>
                  <a:cubicBezTo>
                    <a:pt x="10638" y="13710"/>
                    <a:pt x="13709" y="10638"/>
                    <a:pt x="13709" y="6861"/>
                  </a:cubicBezTo>
                  <a:cubicBezTo>
                    <a:pt x="13709" y="3073"/>
                    <a:pt x="10638" y="1"/>
                    <a:pt x="6859" y="1"/>
                  </a:cubicBezTo>
                  <a:close/>
                </a:path>
              </a:pathLst>
            </a:custGeom>
            <a:solidFill>
              <a:srgbClr val="FFF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6150" y="216029"/>
              <a:ext cx="1556085" cy="1556085"/>
            </a:xfrm>
            <a:custGeom>
              <a:avLst/>
              <a:gdLst/>
              <a:ahLst/>
              <a:cxnLst/>
              <a:rect l="l" t="t" r="r" b="b"/>
              <a:pathLst>
                <a:path w="13867" h="13867" extrusionOk="0">
                  <a:moveTo>
                    <a:pt x="6938" y="2081"/>
                  </a:moveTo>
                  <a:cubicBezTo>
                    <a:pt x="9607" y="2081"/>
                    <a:pt x="11786" y="4259"/>
                    <a:pt x="11786" y="6939"/>
                  </a:cubicBezTo>
                  <a:cubicBezTo>
                    <a:pt x="11786" y="9608"/>
                    <a:pt x="9607" y="11786"/>
                    <a:pt x="6938" y="11786"/>
                  </a:cubicBezTo>
                  <a:cubicBezTo>
                    <a:pt x="4260" y="11786"/>
                    <a:pt x="2081" y="9608"/>
                    <a:pt x="2081" y="6939"/>
                  </a:cubicBezTo>
                  <a:cubicBezTo>
                    <a:pt x="2081" y="4259"/>
                    <a:pt x="4260" y="2081"/>
                    <a:pt x="6938" y="2081"/>
                  </a:cubicBezTo>
                  <a:close/>
                  <a:moveTo>
                    <a:pt x="6938" y="1924"/>
                  </a:moveTo>
                  <a:cubicBezTo>
                    <a:pt x="4171" y="1924"/>
                    <a:pt x="1924" y="4171"/>
                    <a:pt x="1924" y="6939"/>
                  </a:cubicBezTo>
                  <a:cubicBezTo>
                    <a:pt x="1924" y="9696"/>
                    <a:pt x="4171" y="11943"/>
                    <a:pt x="6938" y="11943"/>
                  </a:cubicBezTo>
                  <a:cubicBezTo>
                    <a:pt x="9696" y="11943"/>
                    <a:pt x="11943" y="9696"/>
                    <a:pt x="11943" y="6939"/>
                  </a:cubicBezTo>
                  <a:cubicBezTo>
                    <a:pt x="11943" y="4171"/>
                    <a:pt x="9696" y="1924"/>
                    <a:pt x="6938" y="1924"/>
                  </a:cubicBezTo>
                  <a:close/>
                  <a:moveTo>
                    <a:pt x="6938" y="157"/>
                  </a:moveTo>
                  <a:cubicBezTo>
                    <a:pt x="10667" y="157"/>
                    <a:pt x="13709" y="3199"/>
                    <a:pt x="13709" y="6939"/>
                  </a:cubicBezTo>
                  <a:cubicBezTo>
                    <a:pt x="13709" y="10677"/>
                    <a:pt x="10667" y="13710"/>
                    <a:pt x="6938" y="13710"/>
                  </a:cubicBezTo>
                  <a:cubicBezTo>
                    <a:pt x="3200" y="13710"/>
                    <a:pt x="158" y="10677"/>
                    <a:pt x="158" y="6939"/>
                  </a:cubicBezTo>
                  <a:cubicBezTo>
                    <a:pt x="158" y="3199"/>
                    <a:pt x="3200" y="157"/>
                    <a:pt x="6938" y="157"/>
                  </a:cubicBezTo>
                  <a:close/>
                  <a:moveTo>
                    <a:pt x="6938" y="0"/>
                  </a:moveTo>
                  <a:cubicBezTo>
                    <a:pt x="3111" y="0"/>
                    <a:pt x="1" y="3112"/>
                    <a:pt x="1" y="6939"/>
                  </a:cubicBezTo>
                  <a:cubicBezTo>
                    <a:pt x="1" y="10756"/>
                    <a:pt x="3111" y="13867"/>
                    <a:pt x="6938" y="13867"/>
                  </a:cubicBezTo>
                  <a:cubicBezTo>
                    <a:pt x="10756" y="13867"/>
                    <a:pt x="13866" y="10756"/>
                    <a:pt x="13866" y="6939"/>
                  </a:cubicBezTo>
                  <a:cubicBezTo>
                    <a:pt x="13866" y="3112"/>
                    <a:pt x="10756" y="0"/>
                    <a:pt x="693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5015" y="76210"/>
              <a:ext cx="1538355" cy="1538468"/>
            </a:xfrm>
            <a:custGeom>
              <a:avLst/>
              <a:gdLst/>
              <a:ahLst/>
              <a:cxnLst/>
              <a:rect l="l" t="t" r="r" b="b"/>
              <a:pathLst>
                <a:path w="13709" h="13710" extrusionOk="0">
                  <a:moveTo>
                    <a:pt x="6859" y="1924"/>
                  </a:moveTo>
                  <a:cubicBezTo>
                    <a:pt x="9578" y="1924"/>
                    <a:pt x="11785" y="4142"/>
                    <a:pt x="11785" y="6859"/>
                  </a:cubicBezTo>
                  <a:cubicBezTo>
                    <a:pt x="11785" y="9578"/>
                    <a:pt x="9578" y="11786"/>
                    <a:pt x="6859" y="11786"/>
                  </a:cubicBezTo>
                  <a:cubicBezTo>
                    <a:pt x="4131" y="11786"/>
                    <a:pt x="1924" y="9578"/>
                    <a:pt x="1924" y="6859"/>
                  </a:cubicBezTo>
                  <a:cubicBezTo>
                    <a:pt x="1924" y="4142"/>
                    <a:pt x="4131" y="1924"/>
                    <a:pt x="6859" y="1924"/>
                  </a:cubicBezTo>
                  <a:close/>
                  <a:moveTo>
                    <a:pt x="6859" y="1"/>
                  </a:moveTo>
                  <a:cubicBezTo>
                    <a:pt x="3071" y="1"/>
                    <a:pt x="0" y="3072"/>
                    <a:pt x="0" y="6859"/>
                  </a:cubicBezTo>
                  <a:cubicBezTo>
                    <a:pt x="0" y="10638"/>
                    <a:pt x="3071" y="13709"/>
                    <a:pt x="6859" y="13709"/>
                  </a:cubicBezTo>
                  <a:cubicBezTo>
                    <a:pt x="10638" y="13709"/>
                    <a:pt x="13709" y="10638"/>
                    <a:pt x="13709" y="6859"/>
                  </a:cubicBezTo>
                  <a:cubicBezTo>
                    <a:pt x="13709" y="3072"/>
                    <a:pt x="10638" y="1"/>
                    <a:pt x="6859" y="1"/>
                  </a:cubicBezTo>
                  <a:close/>
                </a:path>
              </a:pathLst>
            </a:custGeom>
            <a:solidFill>
              <a:srgbClr val="6259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150" y="67346"/>
              <a:ext cx="1556085" cy="1556085"/>
            </a:xfrm>
            <a:custGeom>
              <a:avLst/>
              <a:gdLst/>
              <a:ahLst/>
              <a:cxnLst/>
              <a:rect l="l" t="t" r="r" b="b"/>
              <a:pathLst>
                <a:path w="13867" h="13867" extrusionOk="0">
                  <a:moveTo>
                    <a:pt x="6938" y="2081"/>
                  </a:moveTo>
                  <a:cubicBezTo>
                    <a:pt x="9607" y="2081"/>
                    <a:pt x="11786" y="4260"/>
                    <a:pt x="11786" y="6938"/>
                  </a:cubicBezTo>
                  <a:cubicBezTo>
                    <a:pt x="11786" y="9608"/>
                    <a:pt x="9607" y="11786"/>
                    <a:pt x="6938" y="11786"/>
                  </a:cubicBezTo>
                  <a:cubicBezTo>
                    <a:pt x="4260" y="11786"/>
                    <a:pt x="2081" y="9608"/>
                    <a:pt x="2081" y="6938"/>
                  </a:cubicBezTo>
                  <a:cubicBezTo>
                    <a:pt x="2081" y="4260"/>
                    <a:pt x="4260" y="2081"/>
                    <a:pt x="6938" y="2081"/>
                  </a:cubicBezTo>
                  <a:close/>
                  <a:moveTo>
                    <a:pt x="6938" y="1924"/>
                  </a:moveTo>
                  <a:cubicBezTo>
                    <a:pt x="4171" y="1924"/>
                    <a:pt x="1924" y="4171"/>
                    <a:pt x="1924" y="6938"/>
                  </a:cubicBezTo>
                  <a:cubicBezTo>
                    <a:pt x="1924" y="9696"/>
                    <a:pt x="4171" y="11943"/>
                    <a:pt x="6938" y="11943"/>
                  </a:cubicBezTo>
                  <a:cubicBezTo>
                    <a:pt x="9696" y="11943"/>
                    <a:pt x="11943" y="9696"/>
                    <a:pt x="11943" y="6938"/>
                  </a:cubicBezTo>
                  <a:cubicBezTo>
                    <a:pt x="11943" y="4171"/>
                    <a:pt x="9696" y="1924"/>
                    <a:pt x="6938" y="1924"/>
                  </a:cubicBezTo>
                  <a:close/>
                  <a:moveTo>
                    <a:pt x="6938" y="158"/>
                  </a:moveTo>
                  <a:cubicBezTo>
                    <a:pt x="10667" y="158"/>
                    <a:pt x="13709" y="3200"/>
                    <a:pt x="13709" y="6938"/>
                  </a:cubicBezTo>
                  <a:cubicBezTo>
                    <a:pt x="13709" y="10678"/>
                    <a:pt x="10667" y="13710"/>
                    <a:pt x="6938" y="13710"/>
                  </a:cubicBezTo>
                  <a:cubicBezTo>
                    <a:pt x="3200" y="13710"/>
                    <a:pt x="158" y="10678"/>
                    <a:pt x="158" y="6938"/>
                  </a:cubicBezTo>
                  <a:cubicBezTo>
                    <a:pt x="158" y="3200"/>
                    <a:pt x="3200" y="158"/>
                    <a:pt x="6938" y="158"/>
                  </a:cubicBezTo>
                  <a:close/>
                  <a:moveTo>
                    <a:pt x="6938" y="1"/>
                  </a:moveTo>
                  <a:cubicBezTo>
                    <a:pt x="3111" y="1"/>
                    <a:pt x="1" y="3111"/>
                    <a:pt x="1" y="6938"/>
                  </a:cubicBezTo>
                  <a:cubicBezTo>
                    <a:pt x="1" y="10756"/>
                    <a:pt x="3111" y="13867"/>
                    <a:pt x="6938" y="13867"/>
                  </a:cubicBezTo>
                  <a:cubicBezTo>
                    <a:pt x="10756" y="13867"/>
                    <a:pt x="13866" y="10756"/>
                    <a:pt x="13866" y="6938"/>
                  </a:cubicBezTo>
                  <a:cubicBezTo>
                    <a:pt x="13866" y="3111"/>
                    <a:pt x="10756" y="1"/>
                    <a:pt x="693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C200D33-3329-4C49-85F9-9D62EA874E0C}"/>
              </a:ext>
            </a:extLst>
          </p:cNvPr>
          <p:cNvGrpSpPr/>
          <p:nvPr userDrawn="1"/>
        </p:nvGrpSpPr>
        <p:grpSpPr>
          <a:xfrm>
            <a:off x="959934" y="499334"/>
            <a:ext cx="10615300" cy="5943367"/>
            <a:chOff x="719950" y="374500"/>
            <a:chExt cx="7961475" cy="4457525"/>
          </a:xfrm>
        </p:grpSpPr>
        <p:sp>
          <p:nvSpPr>
            <p:cNvPr id="165" name="Google Shape;165;p2"/>
            <p:cNvSpPr/>
            <p:nvPr/>
          </p:nvSpPr>
          <p:spPr>
            <a:xfrm>
              <a:off x="977425" y="629625"/>
              <a:ext cx="7704000" cy="4202400"/>
            </a:xfrm>
            <a:prstGeom prst="rect">
              <a:avLst/>
            </a:pr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858875" y="511050"/>
              <a:ext cx="7704000" cy="42024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58825" y="511050"/>
              <a:ext cx="7704000" cy="2979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720000" y="374500"/>
              <a:ext cx="7704000" cy="4202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719950" y="374500"/>
              <a:ext cx="7704000" cy="297900"/>
            </a:xfrm>
            <a:prstGeom prst="rect">
              <a:avLst/>
            </a:pr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897875" y="476000"/>
              <a:ext cx="108300" cy="1083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107650" y="476000"/>
              <a:ext cx="108300" cy="108300"/>
            </a:xfrm>
            <a:prstGeom prst="ellipse">
              <a:avLst/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17425" y="476000"/>
              <a:ext cx="108300" cy="108300"/>
            </a:xfrm>
            <a:prstGeom prst="ellipse">
              <a:avLst/>
            </a:pr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A2EB52E-2B6C-4E80-88B1-277F1023C6B6}"/>
              </a:ext>
            </a:extLst>
          </p:cNvPr>
          <p:cNvGrpSpPr/>
          <p:nvPr userDrawn="1"/>
        </p:nvGrpSpPr>
        <p:grpSpPr>
          <a:xfrm>
            <a:off x="6229701" y="4874134"/>
            <a:ext cx="4886833" cy="1872767"/>
            <a:chOff x="4672275" y="3655600"/>
            <a:chExt cx="3665125" cy="1404575"/>
          </a:xfrm>
        </p:grpSpPr>
        <p:sp>
          <p:nvSpPr>
            <p:cNvPr id="169" name="Google Shape;169;p2"/>
            <p:cNvSpPr/>
            <p:nvPr/>
          </p:nvSpPr>
          <p:spPr>
            <a:xfrm>
              <a:off x="4763800" y="3747075"/>
              <a:ext cx="3573600" cy="1313100"/>
            </a:xfrm>
            <a:prstGeom prst="rect">
              <a:avLst/>
            </a:pr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672300" y="3655600"/>
              <a:ext cx="3573600" cy="13131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672275" y="3655600"/>
              <a:ext cx="3573600" cy="297900"/>
            </a:xfrm>
            <a:prstGeom prst="rect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537050" y="3746950"/>
              <a:ext cx="595500" cy="1152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2"/>
          <p:cNvSpPr txBox="1">
            <a:spLocks noGrp="1"/>
          </p:cNvSpPr>
          <p:nvPr>
            <p:ph type="ctrTitle"/>
          </p:nvPr>
        </p:nvSpPr>
        <p:spPr>
          <a:xfrm>
            <a:off x="1591933" y="2269833"/>
            <a:ext cx="9008000" cy="23184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sp>
        <p:nvSpPr>
          <p:cNvPr id="178" name="Google Shape;178;p2"/>
          <p:cNvSpPr txBox="1">
            <a:spLocks noGrp="1"/>
          </p:cNvSpPr>
          <p:nvPr>
            <p:ph type="subTitle" idx="1"/>
          </p:nvPr>
        </p:nvSpPr>
        <p:spPr>
          <a:xfrm>
            <a:off x="6504933" y="5454067"/>
            <a:ext cx="4214400" cy="9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640597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8518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2"/>
        </a:solidFill>
        <a:effectLst/>
      </p:bgPr>
    </p:bg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p13"/>
          <p:cNvGrpSpPr/>
          <p:nvPr/>
        </p:nvGrpSpPr>
        <p:grpSpPr>
          <a:xfrm>
            <a:off x="25351" y="-41863"/>
            <a:ext cx="12258333" cy="7010300"/>
            <a:chOff x="0" y="-24225"/>
            <a:chExt cx="9193750" cy="5257725"/>
          </a:xfrm>
        </p:grpSpPr>
        <p:sp>
          <p:nvSpPr>
            <p:cNvPr id="1731" name="Google Shape;1731;p13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32" name="Google Shape;1732;p13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33" name="Google Shape;1733;p13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34" name="Google Shape;1734;p13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35" name="Google Shape;1735;p13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36" name="Google Shape;1736;p13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37" name="Google Shape;1737;p13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38" name="Google Shape;1738;p13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39" name="Google Shape;1739;p13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40" name="Google Shape;1740;p13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41" name="Google Shape;1741;p13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42" name="Google Shape;1742;p13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43" name="Google Shape;1743;p13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44" name="Google Shape;1744;p13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45" name="Google Shape;1745;p13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46" name="Google Shape;1746;p13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47" name="Google Shape;1747;p13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48" name="Google Shape;1748;p13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49" name="Google Shape;1749;p13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50" name="Google Shape;1750;p13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51" name="Google Shape;1751;p13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52" name="Google Shape;1752;p13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53" name="Google Shape;1753;p13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54" name="Google Shape;1754;p13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55" name="Google Shape;1755;p13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56" name="Google Shape;1756;p13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57" name="Google Shape;1757;p13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1758" name="Google Shape;1758;p13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1759" name="Google Shape;1759;p13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0" name="Google Shape;1760;p13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1" name="Google Shape;1761;p13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2" name="Google Shape;1762;p13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3" name="Google Shape;1763;p13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4" name="Google Shape;1764;p13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5" name="Google Shape;1765;p13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6" name="Google Shape;1766;p13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7" name="Google Shape;1767;p13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8" name="Google Shape;1768;p13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9" name="Google Shape;1769;p13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0" name="Google Shape;1770;p13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1" name="Google Shape;1771;p13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2" name="Google Shape;1772;p13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3" name="Google Shape;1773;p13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4" name="Google Shape;1774;p13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5" name="Google Shape;1775;p13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6" name="Google Shape;1776;p13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7" name="Google Shape;1777;p13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8" name="Google Shape;1778;p13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9" name="Google Shape;1779;p13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0" name="Google Shape;1780;p13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1" name="Google Shape;1781;p13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2" name="Google Shape;1782;p13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3" name="Google Shape;1783;p13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4" name="Google Shape;1784;p13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5" name="Google Shape;1785;p13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786" name="Google Shape;1786;p13"/>
          <p:cNvGrpSpPr/>
          <p:nvPr/>
        </p:nvGrpSpPr>
        <p:grpSpPr>
          <a:xfrm>
            <a:off x="9714710" y="-1533897"/>
            <a:ext cx="2871985" cy="5753297"/>
            <a:chOff x="4607800" y="1290325"/>
            <a:chExt cx="523550" cy="1048800"/>
          </a:xfrm>
        </p:grpSpPr>
        <p:sp>
          <p:nvSpPr>
            <p:cNvPr id="1787" name="Google Shape;1787;p13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rgbClr val="A68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13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13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13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13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13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13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13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13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13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13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13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13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13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13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13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13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13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13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13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13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13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13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13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13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13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13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13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13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13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13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13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13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13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13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13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13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13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13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13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13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13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13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13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13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13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13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13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13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13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13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13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13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13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13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13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13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13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13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13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13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13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13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13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13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13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13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13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13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13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13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13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13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13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13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13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13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13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13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13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13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13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13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13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13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13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13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3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5" name="Google Shape;1875;p13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13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3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13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13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13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13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3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13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13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3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13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13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13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3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3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3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3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13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13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13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3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3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3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13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13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3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3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3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3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3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3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3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3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3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3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13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13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13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3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3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3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3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3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3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3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13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13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3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3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13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13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13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13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13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3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3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32" name="Google Shape;1932;p13"/>
          <p:cNvSpPr/>
          <p:nvPr/>
        </p:nvSpPr>
        <p:spPr>
          <a:xfrm>
            <a:off x="887200" y="702400"/>
            <a:ext cx="10776400" cy="58476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3" name="Google Shape;1933;p13"/>
          <p:cNvSpPr/>
          <p:nvPr/>
        </p:nvSpPr>
        <p:spPr>
          <a:xfrm>
            <a:off x="703500" y="504233"/>
            <a:ext cx="10776400" cy="5847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4" name="Google Shape;1934;p13"/>
          <p:cNvSpPr/>
          <p:nvPr/>
        </p:nvSpPr>
        <p:spPr>
          <a:xfrm>
            <a:off x="703500" y="504233"/>
            <a:ext cx="10776400" cy="390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5" name="Google Shape;1935;p13"/>
          <p:cNvSpPr/>
          <p:nvPr/>
        </p:nvSpPr>
        <p:spPr>
          <a:xfrm>
            <a:off x="993967" y="639567"/>
            <a:ext cx="144400" cy="1444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6" name="Google Shape;1936;p13"/>
          <p:cNvSpPr/>
          <p:nvPr/>
        </p:nvSpPr>
        <p:spPr>
          <a:xfrm>
            <a:off x="1273667" y="639567"/>
            <a:ext cx="144400" cy="144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7" name="Google Shape;1937;p13"/>
          <p:cNvSpPr/>
          <p:nvPr/>
        </p:nvSpPr>
        <p:spPr>
          <a:xfrm>
            <a:off x="1553367" y="639567"/>
            <a:ext cx="144400" cy="1444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8" name="Google Shape;1938;p13"/>
          <p:cNvSpPr txBox="1">
            <a:spLocks noGrp="1"/>
          </p:cNvSpPr>
          <p:nvPr>
            <p:ph type="title"/>
          </p:nvPr>
        </p:nvSpPr>
        <p:spPr>
          <a:xfrm>
            <a:off x="960000" y="999767"/>
            <a:ext cx="10272000" cy="7636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39" name="Google Shape;1939;p13"/>
          <p:cNvSpPr txBox="1">
            <a:spLocks noGrp="1"/>
          </p:cNvSpPr>
          <p:nvPr>
            <p:ph type="title" idx="2" hasCustomPrompt="1"/>
          </p:nvPr>
        </p:nvSpPr>
        <p:spPr>
          <a:xfrm>
            <a:off x="1207567" y="1949333"/>
            <a:ext cx="1264000" cy="10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>
                <a:highlight>
                  <a:schemeClr val="accent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940" name="Google Shape;1940;p13"/>
          <p:cNvSpPr txBox="1">
            <a:spLocks noGrp="1"/>
          </p:cNvSpPr>
          <p:nvPr>
            <p:ph type="subTitle" idx="1"/>
          </p:nvPr>
        </p:nvSpPr>
        <p:spPr>
          <a:xfrm>
            <a:off x="2566567" y="2769167"/>
            <a:ext cx="3186400" cy="11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41" name="Google Shape;1941;p13"/>
          <p:cNvSpPr txBox="1">
            <a:spLocks noGrp="1"/>
          </p:cNvSpPr>
          <p:nvPr>
            <p:ph type="subTitle" idx="3"/>
          </p:nvPr>
        </p:nvSpPr>
        <p:spPr>
          <a:xfrm>
            <a:off x="2566567" y="2118800"/>
            <a:ext cx="3186400" cy="6996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1942" name="Google Shape;1942;p13"/>
          <p:cNvSpPr txBox="1">
            <a:spLocks noGrp="1"/>
          </p:cNvSpPr>
          <p:nvPr>
            <p:ph type="title" idx="4" hasCustomPrompt="1"/>
          </p:nvPr>
        </p:nvSpPr>
        <p:spPr>
          <a:xfrm>
            <a:off x="6439067" y="1949333"/>
            <a:ext cx="1264000" cy="10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>
                <a:highlight>
                  <a:schemeClr val="accent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943" name="Google Shape;1943;p13"/>
          <p:cNvSpPr txBox="1">
            <a:spLocks noGrp="1"/>
          </p:cNvSpPr>
          <p:nvPr>
            <p:ph type="subTitle" idx="5"/>
          </p:nvPr>
        </p:nvSpPr>
        <p:spPr>
          <a:xfrm>
            <a:off x="7798033" y="2769167"/>
            <a:ext cx="3186400" cy="11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44" name="Google Shape;1944;p13"/>
          <p:cNvSpPr txBox="1">
            <a:spLocks noGrp="1"/>
          </p:cNvSpPr>
          <p:nvPr>
            <p:ph type="subTitle" idx="6"/>
          </p:nvPr>
        </p:nvSpPr>
        <p:spPr>
          <a:xfrm>
            <a:off x="7798033" y="2118800"/>
            <a:ext cx="3186400" cy="6996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1945" name="Google Shape;1945;p13"/>
          <p:cNvSpPr txBox="1">
            <a:spLocks noGrp="1"/>
          </p:cNvSpPr>
          <p:nvPr>
            <p:ph type="title" idx="7" hasCustomPrompt="1"/>
          </p:nvPr>
        </p:nvSpPr>
        <p:spPr>
          <a:xfrm>
            <a:off x="1207567" y="4053267"/>
            <a:ext cx="1264000" cy="10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>
                <a:highlight>
                  <a:schemeClr val="accent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946" name="Google Shape;1946;p13"/>
          <p:cNvSpPr txBox="1">
            <a:spLocks noGrp="1"/>
          </p:cNvSpPr>
          <p:nvPr>
            <p:ph type="subTitle" idx="8"/>
          </p:nvPr>
        </p:nvSpPr>
        <p:spPr>
          <a:xfrm>
            <a:off x="2566567" y="4873167"/>
            <a:ext cx="3186400" cy="11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47" name="Google Shape;1947;p13"/>
          <p:cNvSpPr txBox="1">
            <a:spLocks noGrp="1"/>
          </p:cNvSpPr>
          <p:nvPr>
            <p:ph type="subTitle" idx="9"/>
          </p:nvPr>
        </p:nvSpPr>
        <p:spPr>
          <a:xfrm>
            <a:off x="2566567" y="4222800"/>
            <a:ext cx="3186400" cy="6996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1948" name="Google Shape;1948;p13"/>
          <p:cNvSpPr txBox="1">
            <a:spLocks noGrp="1"/>
          </p:cNvSpPr>
          <p:nvPr>
            <p:ph type="title" idx="13" hasCustomPrompt="1"/>
          </p:nvPr>
        </p:nvSpPr>
        <p:spPr>
          <a:xfrm>
            <a:off x="6439067" y="4053267"/>
            <a:ext cx="1264000" cy="10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>
                <a:highlight>
                  <a:schemeClr val="accent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949" name="Google Shape;1949;p13"/>
          <p:cNvSpPr txBox="1">
            <a:spLocks noGrp="1"/>
          </p:cNvSpPr>
          <p:nvPr>
            <p:ph type="subTitle" idx="14"/>
          </p:nvPr>
        </p:nvSpPr>
        <p:spPr>
          <a:xfrm>
            <a:off x="7798033" y="4873167"/>
            <a:ext cx="3186400" cy="11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50" name="Google Shape;1950;p13"/>
          <p:cNvSpPr txBox="1">
            <a:spLocks noGrp="1"/>
          </p:cNvSpPr>
          <p:nvPr>
            <p:ph type="subTitle" idx="15"/>
          </p:nvPr>
        </p:nvSpPr>
        <p:spPr>
          <a:xfrm>
            <a:off x="7798033" y="4222800"/>
            <a:ext cx="3186400" cy="6996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56093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solidFill>
          <a:schemeClr val="lt2"/>
        </a:solidFill>
        <a:effectLst/>
      </p:bgPr>
    </p:bg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2" name="Google Shape;1952;p14"/>
          <p:cNvGrpSpPr/>
          <p:nvPr/>
        </p:nvGrpSpPr>
        <p:grpSpPr>
          <a:xfrm>
            <a:off x="0" y="-32299"/>
            <a:ext cx="12258333" cy="7010300"/>
            <a:chOff x="0" y="-24225"/>
            <a:chExt cx="9193750" cy="5257725"/>
          </a:xfrm>
        </p:grpSpPr>
        <p:sp>
          <p:nvSpPr>
            <p:cNvPr id="1953" name="Google Shape;1953;p14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54" name="Google Shape;1954;p14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55" name="Google Shape;1955;p14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56" name="Google Shape;1956;p14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57" name="Google Shape;1957;p14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58" name="Google Shape;1958;p14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59" name="Google Shape;1959;p14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0" name="Google Shape;1960;p14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1" name="Google Shape;1961;p14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2" name="Google Shape;1962;p14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3" name="Google Shape;1963;p14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4" name="Google Shape;1964;p14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5" name="Google Shape;1965;p14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6" name="Google Shape;1966;p14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7" name="Google Shape;1967;p14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8" name="Google Shape;1968;p14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9" name="Google Shape;1969;p14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0" name="Google Shape;1970;p14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1" name="Google Shape;1971;p14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2" name="Google Shape;1972;p14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4" name="Google Shape;1974;p14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5" name="Google Shape;1975;p14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9" name="Google Shape;1979;p14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1980" name="Google Shape;1980;p14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1981" name="Google Shape;1981;p14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2" name="Google Shape;1982;p14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3" name="Google Shape;1983;p14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4" name="Google Shape;1984;p14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5" name="Google Shape;1985;p14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6" name="Google Shape;1986;p14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7" name="Google Shape;1987;p14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8" name="Google Shape;1988;p14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9" name="Google Shape;1989;p14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0" name="Google Shape;1990;p14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1" name="Google Shape;1991;p14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2" name="Google Shape;1992;p14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3" name="Google Shape;1993;p14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4" name="Google Shape;1994;p14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5" name="Google Shape;1995;p14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6" name="Google Shape;1996;p14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7" name="Google Shape;1997;p14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14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9" name="Google Shape;1999;p14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0" name="Google Shape;2000;p14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1" name="Google Shape;2001;p14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2" name="Google Shape;2002;p14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3" name="Google Shape;2003;p14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4" name="Google Shape;2004;p14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5" name="Google Shape;2005;p14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6" name="Google Shape;2006;p14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7" name="Google Shape;2007;p14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008" name="Google Shape;2008;p14"/>
          <p:cNvGrpSpPr/>
          <p:nvPr/>
        </p:nvGrpSpPr>
        <p:grpSpPr>
          <a:xfrm>
            <a:off x="10420899" y="-416413"/>
            <a:ext cx="2514004" cy="2379055"/>
            <a:chOff x="2334550" y="3821100"/>
            <a:chExt cx="1037815" cy="982106"/>
          </a:xfrm>
        </p:grpSpPr>
        <p:sp>
          <p:nvSpPr>
            <p:cNvPr id="2009" name="Google Shape;2009;p14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14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14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14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14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14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14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14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17" name="Google Shape;2017;p14"/>
          <p:cNvSpPr/>
          <p:nvPr userDrawn="1"/>
        </p:nvSpPr>
        <p:spPr>
          <a:xfrm>
            <a:off x="887200" y="702400"/>
            <a:ext cx="10776400" cy="58476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8" name="Google Shape;2018;p14"/>
          <p:cNvSpPr/>
          <p:nvPr userDrawn="1"/>
        </p:nvSpPr>
        <p:spPr>
          <a:xfrm>
            <a:off x="703500" y="504233"/>
            <a:ext cx="10776400" cy="5847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9" name="Google Shape;2019;p14"/>
          <p:cNvSpPr/>
          <p:nvPr userDrawn="1"/>
        </p:nvSpPr>
        <p:spPr>
          <a:xfrm>
            <a:off x="703500" y="504233"/>
            <a:ext cx="10776400" cy="3900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="" xmlns:p14="http://schemas.microsoft.com/office/powerpoint/2010/main" val="166054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dk2"/>
        </a:solidFill>
        <a:effectLst/>
      </p:bgPr>
    </p:bg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1" name="Google Shape;2031;p15"/>
          <p:cNvGrpSpPr/>
          <p:nvPr/>
        </p:nvGrpSpPr>
        <p:grpSpPr>
          <a:xfrm>
            <a:off x="0" y="-32299"/>
            <a:ext cx="12258333" cy="7010300"/>
            <a:chOff x="0" y="-24225"/>
            <a:chExt cx="9193750" cy="5257725"/>
          </a:xfrm>
        </p:grpSpPr>
        <p:sp>
          <p:nvSpPr>
            <p:cNvPr id="2032" name="Google Shape;2032;p15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33" name="Google Shape;2033;p15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34" name="Google Shape;2034;p15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35" name="Google Shape;2035;p15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36" name="Google Shape;2036;p15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37" name="Google Shape;2037;p15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38" name="Google Shape;2038;p15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39" name="Google Shape;2039;p15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40" name="Google Shape;2040;p15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41" name="Google Shape;2041;p15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42" name="Google Shape;2042;p15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43" name="Google Shape;2043;p15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44" name="Google Shape;2044;p15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45" name="Google Shape;2045;p15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46" name="Google Shape;2046;p15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47" name="Google Shape;2047;p15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48" name="Google Shape;2048;p15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49" name="Google Shape;2049;p15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50" name="Google Shape;2050;p15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51" name="Google Shape;2051;p15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52" name="Google Shape;2052;p15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53" name="Google Shape;2053;p15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54" name="Google Shape;2054;p15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55" name="Google Shape;2055;p15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56" name="Google Shape;2056;p15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57" name="Google Shape;2057;p15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58" name="Google Shape;2058;p15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2059" name="Google Shape;2059;p15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2060" name="Google Shape;2060;p15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1" name="Google Shape;2061;p15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2" name="Google Shape;2062;p15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3" name="Google Shape;2063;p15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4" name="Google Shape;2064;p15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5" name="Google Shape;2065;p15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6" name="Google Shape;2066;p15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7" name="Google Shape;2067;p15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8" name="Google Shape;2068;p15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9" name="Google Shape;2069;p15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0" name="Google Shape;2070;p15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1" name="Google Shape;2071;p15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2" name="Google Shape;2072;p15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3" name="Google Shape;2073;p15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4" name="Google Shape;2074;p15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5" name="Google Shape;2075;p15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6" name="Google Shape;2076;p15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7" name="Google Shape;2077;p15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8" name="Google Shape;2078;p15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9" name="Google Shape;2079;p15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0" name="Google Shape;2080;p15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1" name="Google Shape;2081;p15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2" name="Google Shape;2082;p15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3" name="Google Shape;2083;p15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4" name="Google Shape;2084;p15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5" name="Google Shape;2085;p15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6" name="Google Shape;2086;p15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087" name="Google Shape;2087;p15"/>
          <p:cNvGrpSpPr/>
          <p:nvPr/>
        </p:nvGrpSpPr>
        <p:grpSpPr>
          <a:xfrm>
            <a:off x="9647444" y="2601970"/>
            <a:ext cx="2871985" cy="5753297"/>
            <a:chOff x="4607800" y="1290325"/>
            <a:chExt cx="523550" cy="1048800"/>
          </a:xfrm>
        </p:grpSpPr>
        <p:sp>
          <p:nvSpPr>
            <p:cNvPr id="2088" name="Google Shape;2088;p15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rgbClr val="A68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15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15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15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15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15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15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15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15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15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15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15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15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15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15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15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15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15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15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15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15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15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15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15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15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15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15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15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15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15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8" name="Google Shape;2118;p15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9" name="Google Shape;2119;p15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0" name="Google Shape;2120;p15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15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2" name="Google Shape;2122;p15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3" name="Google Shape;2123;p15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4" name="Google Shape;2124;p15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5" name="Google Shape;2125;p15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6" name="Google Shape;2126;p15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7" name="Google Shape;2127;p15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15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9" name="Google Shape;2129;p15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0" name="Google Shape;2130;p15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1" name="Google Shape;2131;p15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2" name="Google Shape;2132;p15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3" name="Google Shape;2133;p15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4" name="Google Shape;2134;p15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5" name="Google Shape;2135;p15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6" name="Google Shape;2136;p15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7" name="Google Shape;2137;p15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8" name="Google Shape;2138;p15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9" name="Google Shape;2139;p15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0" name="Google Shape;2140;p15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1" name="Google Shape;2141;p15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2" name="Google Shape;2142;p15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3" name="Google Shape;2143;p15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4" name="Google Shape;2144;p15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5" name="Google Shape;2145;p15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6" name="Google Shape;2146;p15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15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8" name="Google Shape;2148;p15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9" name="Google Shape;2149;p15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0" name="Google Shape;2150;p15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1" name="Google Shape;2151;p15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2" name="Google Shape;2152;p15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3" name="Google Shape;2153;p15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4" name="Google Shape;2154;p15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5" name="Google Shape;2155;p15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6" name="Google Shape;2156;p15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7" name="Google Shape;2157;p15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8" name="Google Shape;2158;p15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9" name="Google Shape;2159;p15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0" name="Google Shape;2160;p15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1" name="Google Shape;2161;p15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2" name="Google Shape;2162;p15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3" name="Google Shape;2163;p15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4" name="Google Shape;2164;p15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5" name="Google Shape;2165;p15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6" name="Google Shape;2166;p15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7" name="Google Shape;2167;p15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8" name="Google Shape;2168;p15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9" name="Google Shape;2169;p15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0" name="Google Shape;2170;p15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1" name="Google Shape;2171;p15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2" name="Google Shape;2172;p15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3" name="Google Shape;2173;p15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4" name="Google Shape;2174;p15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5" name="Google Shape;2175;p15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6" name="Google Shape;2176;p15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7" name="Google Shape;2177;p15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8" name="Google Shape;2178;p15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15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0" name="Google Shape;2180;p15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1" name="Google Shape;2181;p15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2" name="Google Shape;2182;p15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15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4" name="Google Shape;2184;p15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5" name="Google Shape;2185;p15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6" name="Google Shape;2186;p15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15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8" name="Google Shape;2188;p15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9" name="Google Shape;2189;p15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15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1" name="Google Shape;2191;p15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2" name="Google Shape;2192;p15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15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4" name="Google Shape;2194;p15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5" name="Google Shape;2195;p15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6" name="Google Shape;2196;p15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15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15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15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15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15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15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15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4" name="Google Shape;2204;p15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5" name="Google Shape;2205;p15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6" name="Google Shape;2206;p15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7" name="Google Shape;2207;p15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15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15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15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15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15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3" name="Google Shape;2213;p15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4" name="Google Shape;2214;p15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15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15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15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15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9" name="Google Shape;2219;p15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0" name="Google Shape;2220;p15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1" name="Google Shape;2221;p15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2" name="Google Shape;2222;p15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3" name="Google Shape;2223;p15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4" name="Google Shape;2224;p15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5" name="Google Shape;2225;p15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6" name="Google Shape;2226;p15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7" name="Google Shape;2227;p15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15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15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0" name="Google Shape;2230;p15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1" name="Google Shape;2231;p15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2" name="Google Shape;2232;p15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33" name="Google Shape;2233;p15"/>
          <p:cNvSpPr/>
          <p:nvPr/>
        </p:nvSpPr>
        <p:spPr>
          <a:xfrm>
            <a:off x="887200" y="702400"/>
            <a:ext cx="10776400" cy="58476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4" name="Google Shape;2234;p15"/>
          <p:cNvSpPr/>
          <p:nvPr/>
        </p:nvSpPr>
        <p:spPr>
          <a:xfrm>
            <a:off x="703500" y="504233"/>
            <a:ext cx="10776400" cy="5847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5" name="Google Shape;2235;p15"/>
          <p:cNvSpPr/>
          <p:nvPr/>
        </p:nvSpPr>
        <p:spPr>
          <a:xfrm>
            <a:off x="703500" y="504233"/>
            <a:ext cx="10776400" cy="390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6" name="Google Shape;2236;p15"/>
          <p:cNvSpPr/>
          <p:nvPr/>
        </p:nvSpPr>
        <p:spPr>
          <a:xfrm>
            <a:off x="993967" y="639567"/>
            <a:ext cx="144400" cy="1444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7" name="Google Shape;2237;p15"/>
          <p:cNvSpPr/>
          <p:nvPr/>
        </p:nvSpPr>
        <p:spPr>
          <a:xfrm>
            <a:off x="1273667" y="639567"/>
            <a:ext cx="144400" cy="144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8" name="Google Shape;2238;p15"/>
          <p:cNvSpPr/>
          <p:nvPr/>
        </p:nvSpPr>
        <p:spPr>
          <a:xfrm>
            <a:off x="1553367" y="639567"/>
            <a:ext cx="144400" cy="1444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9" name="Google Shape;2239;p15"/>
          <p:cNvSpPr txBox="1">
            <a:spLocks noGrp="1"/>
          </p:cNvSpPr>
          <p:nvPr>
            <p:ph type="title"/>
          </p:nvPr>
        </p:nvSpPr>
        <p:spPr>
          <a:xfrm>
            <a:off x="960000" y="999767"/>
            <a:ext cx="10272000" cy="7636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40" name="Google Shape;2240;p15"/>
          <p:cNvSpPr txBox="1">
            <a:spLocks noGrp="1"/>
          </p:cNvSpPr>
          <p:nvPr>
            <p:ph type="subTitle" idx="1"/>
          </p:nvPr>
        </p:nvSpPr>
        <p:spPr>
          <a:xfrm>
            <a:off x="1199601" y="5026000"/>
            <a:ext cx="3315200" cy="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41" name="Google Shape;2241;p15"/>
          <p:cNvSpPr txBox="1">
            <a:spLocks noGrp="1"/>
          </p:cNvSpPr>
          <p:nvPr>
            <p:ph type="subTitle" idx="2"/>
          </p:nvPr>
        </p:nvSpPr>
        <p:spPr>
          <a:xfrm>
            <a:off x="1199613" y="4417967"/>
            <a:ext cx="3315200" cy="61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2242" name="Google Shape;2242;p15"/>
          <p:cNvSpPr txBox="1">
            <a:spLocks noGrp="1"/>
          </p:cNvSpPr>
          <p:nvPr>
            <p:ph type="subTitle" idx="3"/>
          </p:nvPr>
        </p:nvSpPr>
        <p:spPr>
          <a:xfrm>
            <a:off x="7677200" y="5026000"/>
            <a:ext cx="3315200" cy="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43" name="Google Shape;2243;p15"/>
          <p:cNvSpPr txBox="1">
            <a:spLocks noGrp="1"/>
          </p:cNvSpPr>
          <p:nvPr>
            <p:ph type="subTitle" idx="4"/>
          </p:nvPr>
        </p:nvSpPr>
        <p:spPr>
          <a:xfrm>
            <a:off x="7677212" y="4417967"/>
            <a:ext cx="3315200" cy="61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2244" name="Google Shape;2244;p15"/>
          <p:cNvSpPr txBox="1">
            <a:spLocks noGrp="1"/>
          </p:cNvSpPr>
          <p:nvPr>
            <p:ph type="subTitle" idx="5"/>
          </p:nvPr>
        </p:nvSpPr>
        <p:spPr>
          <a:xfrm>
            <a:off x="1199601" y="2990833"/>
            <a:ext cx="3315200" cy="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45" name="Google Shape;2245;p15"/>
          <p:cNvSpPr txBox="1">
            <a:spLocks noGrp="1"/>
          </p:cNvSpPr>
          <p:nvPr>
            <p:ph type="subTitle" idx="6"/>
          </p:nvPr>
        </p:nvSpPr>
        <p:spPr>
          <a:xfrm>
            <a:off x="1199613" y="2382800"/>
            <a:ext cx="3315200" cy="61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2246" name="Google Shape;2246;p15"/>
          <p:cNvSpPr txBox="1">
            <a:spLocks noGrp="1"/>
          </p:cNvSpPr>
          <p:nvPr>
            <p:ph type="subTitle" idx="7"/>
          </p:nvPr>
        </p:nvSpPr>
        <p:spPr>
          <a:xfrm>
            <a:off x="7677200" y="2990833"/>
            <a:ext cx="3315200" cy="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47" name="Google Shape;2247;p15"/>
          <p:cNvSpPr txBox="1">
            <a:spLocks noGrp="1"/>
          </p:cNvSpPr>
          <p:nvPr>
            <p:ph type="subTitle" idx="8"/>
          </p:nvPr>
        </p:nvSpPr>
        <p:spPr>
          <a:xfrm>
            <a:off x="7677212" y="2382800"/>
            <a:ext cx="3315200" cy="61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15931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userDrawn="1">
  <p:cSld name="Title and six columns">
    <p:bg>
      <p:bgPr>
        <a:solidFill>
          <a:schemeClr val="accent2"/>
        </a:solidFill>
        <a:effectLst/>
      </p:bgPr>
    </p:bg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9" name="Google Shape;2249;p16"/>
          <p:cNvGrpSpPr/>
          <p:nvPr/>
        </p:nvGrpSpPr>
        <p:grpSpPr>
          <a:xfrm>
            <a:off x="0" y="-32299"/>
            <a:ext cx="12258333" cy="7010300"/>
            <a:chOff x="0" y="-24225"/>
            <a:chExt cx="9193750" cy="5257725"/>
          </a:xfrm>
        </p:grpSpPr>
        <p:sp>
          <p:nvSpPr>
            <p:cNvPr id="2250" name="Google Shape;2250;p16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51" name="Google Shape;2251;p16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52" name="Google Shape;2252;p16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53" name="Google Shape;2253;p16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54" name="Google Shape;2254;p16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55" name="Google Shape;2255;p16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56" name="Google Shape;2256;p16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57" name="Google Shape;2257;p16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58" name="Google Shape;2258;p16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59" name="Google Shape;2259;p16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60" name="Google Shape;2260;p16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61" name="Google Shape;2261;p16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62" name="Google Shape;2262;p16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63" name="Google Shape;2263;p16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64" name="Google Shape;2264;p16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65" name="Google Shape;2265;p16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66" name="Google Shape;2266;p16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67" name="Google Shape;2267;p16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68" name="Google Shape;2268;p16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69" name="Google Shape;2269;p16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70" name="Google Shape;2270;p16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71" name="Google Shape;2271;p16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72" name="Google Shape;2272;p16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73" name="Google Shape;2273;p16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74" name="Google Shape;2274;p16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75" name="Google Shape;2275;p16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76" name="Google Shape;2276;p16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2277" name="Google Shape;2277;p16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2278" name="Google Shape;2278;p16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9" name="Google Shape;2279;p16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0" name="Google Shape;2280;p16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1" name="Google Shape;2281;p16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2" name="Google Shape;2282;p16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3" name="Google Shape;2283;p16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4" name="Google Shape;2284;p16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5" name="Google Shape;2285;p16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6" name="Google Shape;2286;p16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7" name="Google Shape;2287;p16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8" name="Google Shape;2288;p16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9" name="Google Shape;2289;p16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0" name="Google Shape;2290;p16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1" name="Google Shape;2291;p16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2" name="Google Shape;2292;p16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3" name="Google Shape;2293;p16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4" name="Google Shape;2294;p16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5" name="Google Shape;2295;p16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6" name="Google Shape;2296;p16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7" name="Google Shape;2297;p16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8" name="Google Shape;2298;p16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9" name="Google Shape;2299;p16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0" name="Google Shape;2300;p16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1" name="Google Shape;2301;p16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2" name="Google Shape;2302;p16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3" name="Google Shape;2303;p16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4" name="Google Shape;2304;p16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305" name="Google Shape;2305;p16"/>
          <p:cNvGrpSpPr/>
          <p:nvPr/>
        </p:nvGrpSpPr>
        <p:grpSpPr>
          <a:xfrm>
            <a:off x="88201" y="4519762"/>
            <a:ext cx="2074780" cy="2273025"/>
            <a:chOff x="66150" y="67346"/>
            <a:chExt cx="1556085" cy="1704769"/>
          </a:xfrm>
        </p:grpSpPr>
        <p:sp>
          <p:nvSpPr>
            <p:cNvPr id="2306" name="Google Shape;2306;p16"/>
            <p:cNvSpPr/>
            <p:nvPr/>
          </p:nvSpPr>
          <p:spPr>
            <a:xfrm>
              <a:off x="75015" y="224782"/>
              <a:ext cx="1538355" cy="1538580"/>
            </a:xfrm>
            <a:custGeom>
              <a:avLst/>
              <a:gdLst/>
              <a:ahLst/>
              <a:cxnLst/>
              <a:rect l="l" t="t" r="r" b="b"/>
              <a:pathLst>
                <a:path w="13709" h="13711" extrusionOk="0">
                  <a:moveTo>
                    <a:pt x="6859" y="1924"/>
                  </a:moveTo>
                  <a:cubicBezTo>
                    <a:pt x="9578" y="1924"/>
                    <a:pt x="11785" y="4142"/>
                    <a:pt x="11785" y="6861"/>
                  </a:cubicBezTo>
                  <a:cubicBezTo>
                    <a:pt x="11785" y="9578"/>
                    <a:pt x="9578" y="11787"/>
                    <a:pt x="6859" y="11787"/>
                  </a:cubicBezTo>
                  <a:cubicBezTo>
                    <a:pt x="4131" y="11787"/>
                    <a:pt x="1924" y="9578"/>
                    <a:pt x="1924" y="6861"/>
                  </a:cubicBezTo>
                  <a:cubicBezTo>
                    <a:pt x="1924" y="4142"/>
                    <a:pt x="4131" y="1924"/>
                    <a:pt x="6859" y="1924"/>
                  </a:cubicBezTo>
                  <a:close/>
                  <a:moveTo>
                    <a:pt x="6859" y="1"/>
                  </a:moveTo>
                  <a:cubicBezTo>
                    <a:pt x="3071" y="1"/>
                    <a:pt x="0" y="3073"/>
                    <a:pt x="0" y="6861"/>
                  </a:cubicBezTo>
                  <a:cubicBezTo>
                    <a:pt x="0" y="10638"/>
                    <a:pt x="3071" y="13710"/>
                    <a:pt x="6859" y="13710"/>
                  </a:cubicBezTo>
                  <a:cubicBezTo>
                    <a:pt x="10638" y="13710"/>
                    <a:pt x="13709" y="10638"/>
                    <a:pt x="13709" y="6861"/>
                  </a:cubicBezTo>
                  <a:cubicBezTo>
                    <a:pt x="13709" y="3073"/>
                    <a:pt x="10638" y="1"/>
                    <a:pt x="6859" y="1"/>
                  </a:cubicBezTo>
                  <a:close/>
                </a:path>
              </a:pathLst>
            </a:custGeom>
            <a:solidFill>
              <a:srgbClr val="FFF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7" name="Google Shape;2307;p16"/>
            <p:cNvSpPr/>
            <p:nvPr/>
          </p:nvSpPr>
          <p:spPr>
            <a:xfrm>
              <a:off x="66150" y="216029"/>
              <a:ext cx="1556085" cy="1556085"/>
            </a:xfrm>
            <a:custGeom>
              <a:avLst/>
              <a:gdLst/>
              <a:ahLst/>
              <a:cxnLst/>
              <a:rect l="l" t="t" r="r" b="b"/>
              <a:pathLst>
                <a:path w="13867" h="13867" extrusionOk="0">
                  <a:moveTo>
                    <a:pt x="6938" y="2081"/>
                  </a:moveTo>
                  <a:cubicBezTo>
                    <a:pt x="9607" y="2081"/>
                    <a:pt x="11786" y="4259"/>
                    <a:pt x="11786" y="6939"/>
                  </a:cubicBezTo>
                  <a:cubicBezTo>
                    <a:pt x="11786" y="9608"/>
                    <a:pt x="9607" y="11786"/>
                    <a:pt x="6938" y="11786"/>
                  </a:cubicBezTo>
                  <a:cubicBezTo>
                    <a:pt x="4260" y="11786"/>
                    <a:pt x="2081" y="9608"/>
                    <a:pt x="2081" y="6939"/>
                  </a:cubicBezTo>
                  <a:cubicBezTo>
                    <a:pt x="2081" y="4259"/>
                    <a:pt x="4260" y="2081"/>
                    <a:pt x="6938" y="2081"/>
                  </a:cubicBezTo>
                  <a:close/>
                  <a:moveTo>
                    <a:pt x="6938" y="1924"/>
                  </a:moveTo>
                  <a:cubicBezTo>
                    <a:pt x="4171" y="1924"/>
                    <a:pt x="1924" y="4171"/>
                    <a:pt x="1924" y="6939"/>
                  </a:cubicBezTo>
                  <a:cubicBezTo>
                    <a:pt x="1924" y="9696"/>
                    <a:pt x="4171" y="11943"/>
                    <a:pt x="6938" y="11943"/>
                  </a:cubicBezTo>
                  <a:cubicBezTo>
                    <a:pt x="9696" y="11943"/>
                    <a:pt x="11943" y="9696"/>
                    <a:pt x="11943" y="6939"/>
                  </a:cubicBezTo>
                  <a:cubicBezTo>
                    <a:pt x="11943" y="4171"/>
                    <a:pt x="9696" y="1924"/>
                    <a:pt x="6938" y="1924"/>
                  </a:cubicBezTo>
                  <a:close/>
                  <a:moveTo>
                    <a:pt x="6938" y="157"/>
                  </a:moveTo>
                  <a:cubicBezTo>
                    <a:pt x="10667" y="157"/>
                    <a:pt x="13709" y="3199"/>
                    <a:pt x="13709" y="6939"/>
                  </a:cubicBezTo>
                  <a:cubicBezTo>
                    <a:pt x="13709" y="10677"/>
                    <a:pt x="10667" y="13710"/>
                    <a:pt x="6938" y="13710"/>
                  </a:cubicBezTo>
                  <a:cubicBezTo>
                    <a:pt x="3200" y="13710"/>
                    <a:pt x="158" y="10677"/>
                    <a:pt x="158" y="6939"/>
                  </a:cubicBezTo>
                  <a:cubicBezTo>
                    <a:pt x="158" y="3199"/>
                    <a:pt x="3200" y="157"/>
                    <a:pt x="6938" y="157"/>
                  </a:cubicBezTo>
                  <a:close/>
                  <a:moveTo>
                    <a:pt x="6938" y="0"/>
                  </a:moveTo>
                  <a:cubicBezTo>
                    <a:pt x="3111" y="0"/>
                    <a:pt x="1" y="3112"/>
                    <a:pt x="1" y="6939"/>
                  </a:cubicBezTo>
                  <a:cubicBezTo>
                    <a:pt x="1" y="10756"/>
                    <a:pt x="3111" y="13867"/>
                    <a:pt x="6938" y="13867"/>
                  </a:cubicBezTo>
                  <a:cubicBezTo>
                    <a:pt x="10756" y="13867"/>
                    <a:pt x="13866" y="10756"/>
                    <a:pt x="13866" y="6939"/>
                  </a:cubicBezTo>
                  <a:cubicBezTo>
                    <a:pt x="13866" y="3112"/>
                    <a:pt x="10756" y="0"/>
                    <a:pt x="693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8" name="Google Shape;2308;p16"/>
            <p:cNvSpPr/>
            <p:nvPr/>
          </p:nvSpPr>
          <p:spPr>
            <a:xfrm>
              <a:off x="75015" y="76210"/>
              <a:ext cx="1538355" cy="1538468"/>
            </a:xfrm>
            <a:custGeom>
              <a:avLst/>
              <a:gdLst/>
              <a:ahLst/>
              <a:cxnLst/>
              <a:rect l="l" t="t" r="r" b="b"/>
              <a:pathLst>
                <a:path w="13709" h="13710" extrusionOk="0">
                  <a:moveTo>
                    <a:pt x="6859" y="1924"/>
                  </a:moveTo>
                  <a:cubicBezTo>
                    <a:pt x="9578" y="1924"/>
                    <a:pt x="11785" y="4142"/>
                    <a:pt x="11785" y="6859"/>
                  </a:cubicBezTo>
                  <a:cubicBezTo>
                    <a:pt x="11785" y="9578"/>
                    <a:pt x="9578" y="11786"/>
                    <a:pt x="6859" y="11786"/>
                  </a:cubicBezTo>
                  <a:cubicBezTo>
                    <a:pt x="4131" y="11786"/>
                    <a:pt x="1924" y="9578"/>
                    <a:pt x="1924" y="6859"/>
                  </a:cubicBezTo>
                  <a:cubicBezTo>
                    <a:pt x="1924" y="4142"/>
                    <a:pt x="4131" y="1924"/>
                    <a:pt x="6859" y="1924"/>
                  </a:cubicBezTo>
                  <a:close/>
                  <a:moveTo>
                    <a:pt x="6859" y="1"/>
                  </a:moveTo>
                  <a:cubicBezTo>
                    <a:pt x="3071" y="1"/>
                    <a:pt x="0" y="3072"/>
                    <a:pt x="0" y="6859"/>
                  </a:cubicBezTo>
                  <a:cubicBezTo>
                    <a:pt x="0" y="10638"/>
                    <a:pt x="3071" y="13709"/>
                    <a:pt x="6859" y="13709"/>
                  </a:cubicBezTo>
                  <a:cubicBezTo>
                    <a:pt x="10638" y="13709"/>
                    <a:pt x="13709" y="10638"/>
                    <a:pt x="13709" y="6859"/>
                  </a:cubicBezTo>
                  <a:cubicBezTo>
                    <a:pt x="13709" y="3072"/>
                    <a:pt x="10638" y="1"/>
                    <a:pt x="6859" y="1"/>
                  </a:cubicBezTo>
                  <a:close/>
                </a:path>
              </a:pathLst>
            </a:custGeom>
            <a:solidFill>
              <a:srgbClr val="6259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9" name="Google Shape;2309;p16"/>
            <p:cNvSpPr/>
            <p:nvPr/>
          </p:nvSpPr>
          <p:spPr>
            <a:xfrm>
              <a:off x="66150" y="67346"/>
              <a:ext cx="1556085" cy="1556085"/>
            </a:xfrm>
            <a:custGeom>
              <a:avLst/>
              <a:gdLst/>
              <a:ahLst/>
              <a:cxnLst/>
              <a:rect l="l" t="t" r="r" b="b"/>
              <a:pathLst>
                <a:path w="13867" h="13867" extrusionOk="0">
                  <a:moveTo>
                    <a:pt x="6938" y="2081"/>
                  </a:moveTo>
                  <a:cubicBezTo>
                    <a:pt x="9607" y="2081"/>
                    <a:pt x="11786" y="4260"/>
                    <a:pt x="11786" y="6938"/>
                  </a:cubicBezTo>
                  <a:cubicBezTo>
                    <a:pt x="11786" y="9608"/>
                    <a:pt x="9607" y="11786"/>
                    <a:pt x="6938" y="11786"/>
                  </a:cubicBezTo>
                  <a:cubicBezTo>
                    <a:pt x="4260" y="11786"/>
                    <a:pt x="2081" y="9608"/>
                    <a:pt x="2081" y="6938"/>
                  </a:cubicBezTo>
                  <a:cubicBezTo>
                    <a:pt x="2081" y="4260"/>
                    <a:pt x="4260" y="2081"/>
                    <a:pt x="6938" y="2081"/>
                  </a:cubicBezTo>
                  <a:close/>
                  <a:moveTo>
                    <a:pt x="6938" y="1924"/>
                  </a:moveTo>
                  <a:cubicBezTo>
                    <a:pt x="4171" y="1924"/>
                    <a:pt x="1924" y="4171"/>
                    <a:pt x="1924" y="6938"/>
                  </a:cubicBezTo>
                  <a:cubicBezTo>
                    <a:pt x="1924" y="9696"/>
                    <a:pt x="4171" y="11943"/>
                    <a:pt x="6938" y="11943"/>
                  </a:cubicBezTo>
                  <a:cubicBezTo>
                    <a:pt x="9696" y="11943"/>
                    <a:pt x="11943" y="9696"/>
                    <a:pt x="11943" y="6938"/>
                  </a:cubicBezTo>
                  <a:cubicBezTo>
                    <a:pt x="11943" y="4171"/>
                    <a:pt x="9696" y="1924"/>
                    <a:pt x="6938" y="1924"/>
                  </a:cubicBezTo>
                  <a:close/>
                  <a:moveTo>
                    <a:pt x="6938" y="158"/>
                  </a:moveTo>
                  <a:cubicBezTo>
                    <a:pt x="10667" y="158"/>
                    <a:pt x="13709" y="3200"/>
                    <a:pt x="13709" y="6938"/>
                  </a:cubicBezTo>
                  <a:cubicBezTo>
                    <a:pt x="13709" y="10678"/>
                    <a:pt x="10667" y="13710"/>
                    <a:pt x="6938" y="13710"/>
                  </a:cubicBezTo>
                  <a:cubicBezTo>
                    <a:pt x="3200" y="13710"/>
                    <a:pt x="158" y="10678"/>
                    <a:pt x="158" y="6938"/>
                  </a:cubicBezTo>
                  <a:cubicBezTo>
                    <a:pt x="158" y="3200"/>
                    <a:pt x="3200" y="158"/>
                    <a:pt x="6938" y="158"/>
                  </a:cubicBezTo>
                  <a:close/>
                  <a:moveTo>
                    <a:pt x="6938" y="1"/>
                  </a:moveTo>
                  <a:cubicBezTo>
                    <a:pt x="3111" y="1"/>
                    <a:pt x="1" y="3111"/>
                    <a:pt x="1" y="6938"/>
                  </a:cubicBezTo>
                  <a:cubicBezTo>
                    <a:pt x="1" y="10756"/>
                    <a:pt x="3111" y="13867"/>
                    <a:pt x="6938" y="13867"/>
                  </a:cubicBezTo>
                  <a:cubicBezTo>
                    <a:pt x="10756" y="13867"/>
                    <a:pt x="13866" y="10756"/>
                    <a:pt x="13866" y="6938"/>
                  </a:cubicBezTo>
                  <a:cubicBezTo>
                    <a:pt x="13866" y="3111"/>
                    <a:pt x="10756" y="1"/>
                    <a:pt x="693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0" name="Google Shape;2310;p16"/>
          <p:cNvSpPr/>
          <p:nvPr/>
        </p:nvSpPr>
        <p:spPr>
          <a:xfrm>
            <a:off x="887200" y="702400"/>
            <a:ext cx="10776400" cy="58476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1" name="Google Shape;2311;p16"/>
          <p:cNvSpPr/>
          <p:nvPr/>
        </p:nvSpPr>
        <p:spPr>
          <a:xfrm>
            <a:off x="703500" y="504233"/>
            <a:ext cx="10776400" cy="5847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2" name="Google Shape;2312;p16"/>
          <p:cNvSpPr/>
          <p:nvPr/>
        </p:nvSpPr>
        <p:spPr>
          <a:xfrm>
            <a:off x="703500" y="504233"/>
            <a:ext cx="10776400" cy="390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3" name="Google Shape;2313;p16"/>
          <p:cNvSpPr/>
          <p:nvPr/>
        </p:nvSpPr>
        <p:spPr>
          <a:xfrm>
            <a:off x="993967" y="639567"/>
            <a:ext cx="144400" cy="1444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4" name="Google Shape;2314;p16"/>
          <p:cNvSpPr/>
          <p:nvPr/>
        </p:nvSpPr>
        <p:spPr>
          <a:xfrm>
            <a:off x="1273667" y="639567"/>
            <a:ext cx="144400" cy="144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5" name="Google Shape;2315;p16"/>
          <p:cNvSpPr/>
          <p:nvPr/>
        </p:nvSpPr>
        <p:spPr>
          <a:xfrm>
            <a:off x="1553367" y="639567"/>
            <a:ext cx="144400" cy="1444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6" name="Google Shape;2316;p16"/>
          <p:cNvSpPr txBox="1">
            <a:spLocks noGrp="1"/>
          </p:cNvSpPr>
          <p:nvPr>
            <p:ph type="title"/>
          </p:nvPr>
        </p:nvSpPr>
        <p:spPr>
          <a:xfrm>
            <a:off x="960000" y="999767"/>
            <a:ext cx="10272000" cy="7636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18" name="Google Shape;2318;p16"/>
          <p:cNvSpPr txBox="1">
            <a:spLocks noGrp="1"/>
          </p:cNvSpPr>
          <p:nvPr>
            <p:ph type="subTitle" idx="2"/>
          </p:nvPr>
        </p:nvSpPr>
        <p:spPr>
          <a:xfrm>
            <a:off x="960007" y="4909367"/>
            <a:ext cx="3016400" cy="61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2319" name="Google Shape;2319;p16"/>
          <p:cNvSpPr txBox="1">
            <a:spLocks noGrp="1"/>
          </p:cNvSpPr>
          <p:nvPr>
            <p:ph type="subTitle" idx="3"/>
          </p:nvPr>
        </p:nvSpPr>
        <p:spPr>
          <a:xfrm>
            <a:off x="4583507" y="5433600"/>
            <a:ext cx="3016400" cy="8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20" name="Google Shape;2320;p16"/>
          <p:cNvSpPr txBox="1">
            <a:spLocks noGrp="1"/>
          </p:cNvSpPr>
          <p:nvPr>
            <p:ph type="subTitle" idx="4"/>
          </p:nvPr>
        </p:nvSpPr>
        <p:spPr>
          <a:xfrm>
            <a:off x="4583507" y="4909367"/>
            <a:ext cx="3016400" cy="61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2321" name="Google Shape;2321;p16"/>
          <p:cNvSpPr txBox="1">
            <a:spLocks noGrp="1"/>
          </p:cNvSpPr>
          <p:nvPr>
            <p:ph type="subTitle" idx="5"/>
          </p:nvPr>
        </p:nvSpPr>
        <p:spPr>
          <a:xfrm>
            <a:off x="8207007" y="5433600"/>
            <a:ext cx="3016400" cy="8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22" name="Google Shape;2322;p16"/>
          <p:cNvSpPr txBox="1">
            <a:spLocks noGrp="1"/>
          </p:cNvSpPr>
          <p:nvPr>
            <p:ph type="subTitle" idx="6"/>
          </p:nvPr>
        </p:nvSpPr>
        <p:spPr>
          <a:xfrm>
            <a:off x="8207007" y="4909367"/>
            <a:ext cx="3016400" cy="61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2323" name="Google Shape;2323;p16"/>
          <p:cNvSpPr txBox="1">
            <a:spLocks noGrp="1"/>
          </p:cNvSpPr>
          <p:nvPr>
            <p:ph type="subTitle" idx="7"/>
          </p:nvPr>
        </p:nvSpPr>
        <p:spPr>
          <a:xfrm>
            <a:off x="960007" y="3228433"/>
            <a:ext cx="3016400" cy="8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24" name="Google Shape;2324;p16"/>
          <p:cNvSpPr txBox="1">
            <a:spLocks noGrp="1"/>
          </p:cNvSpPr>
          <p:nvPr>
            <p:ph type="subTitle" idx="8"/>
          </p:nvPr>
        </p:nvSpPr>
        <p:spPr>
          <a:xfrm>
            <a:off x="960007" y="2704200"/>
            <a:ext cx="3016400" cy="61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2325" name="Google Shape;2325;p16"/>
          <p:cNvSpPr txBox="1">
            <a:spLocks noGrp="1"/>
          </p:cNvSpPr>
          <p:nvPr>
            <p:ph type="subTitle" idx="9"/>
          </p:nvPr>
        </p:nvSpPr>
        <p:spPr>
          <a:xfrm>
            <a:off x="4583507" y="3228433"/>
            <a:ext cx="3016400" cy="8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26" name="Google Shape;2326;p16"/>
          <p:cNvSpPr txBox="1">
            <a:spLocks noGrp="1"/>
          </p:cNvSpPr>
          <p:nvPr>
            <p:ph type="subTitle" idx="13"/>
          </p:nvPr>
        </p:nvSpPr>
        <p:spPr>
          <a:xfrm>
            <a:off x="4583507" y="2704200"/>
            <a:ext cx="3016400" cy="61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2327" name="Google Shape;2327;p16"/>
          <p:cNvSpPr txBox="1">
            <a:spLocks noGrp="1"/>
          </p:cNvSpPr>
          <p:nvPr>
            <p:ph type="subTitle" idx="14"/>
          </p:nvPr>
        </p:nvSpPr>
        <p:spPr>
          <a:xfrm>
            <a:off x="8207007" y="3228433"/>
            <a:ext cx="3016400" cy="8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28" name="Google Shape;2328;p16"/>
          <p:cNvSpPr txBox="1">
            <a:spLocks noGrp="1"/>
          </p:cNvSpPr>
          <p:nvPr>
            <p:ph type="subTitle" idx="15"/>
          </p:nvPr>
        </p:nvSpPr>
        <p:spPr>
          <a:xfrm>
            <a:off x="8207007" y="2704200"/>
            <a:ext cx="3016400" cy="61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804962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lt2"/>
        </a:solidFill>
        <a:effectLst/>
      </p:bgPr>
    </p:bg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0" name="Google Shape;2330;p17"/>
          <p:cNvGrpSpPr/>
          <p:nvPr/>
        </p:nvGrpSpPr>
        <p:grpSpPr>
          <a:xfrm>
            <a:off x="0" y="-32299"/>
            <a:ext cx="12258333" cy="7010300"/>
            <a:chOff x="0" y="-24225"/>
            <a:chExt cx="9193750" cy="5257725"/>
          </a:xfrm>
        </p:grpSpPr>
        <p:sp>
          <p:nvSpPr>
            <p:cNvPr id="2331" name="Google Shape;2331;p17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32" name="Google Shape;2332;p17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33" name="Google Shape;2333;p17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34" name="Google Shape;2334;p17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35" name="Google Shape;2335;p17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36" name="Google Shape;2336;p17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37" name="Google Shape;2337;p17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38" name="Google Shape;2338;p17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39" name="Google Shape;2339;p17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40" name="Google Shape;2340;p17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41" name="Google Shape;2341;p17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42" name="Google Shape;2342;p17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43" name="Google Shape;2343;p17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44" name="Google Shape;2344;p17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45" name="Google Shape;2345;p17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46" name="Google Shape;2346;p17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56" name="Google Shape;2356;p17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57" name="Google Shape;2357;p17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2358" name="Google Shape;2358;p17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2359" name="Google Shape;2359;p17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0" name="Google Shape;2360;p17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1" name="Google Shape;2361;p17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2" name="Google Shape;2362;p17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3" name="Google Shape;2363;p17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4" name="Google Shape;2364;p17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5" name="Google Shape;2365;p17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6" name="Google Shape;2366;p17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7" name="Google Shape;2367;p17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8" name="Google Shape;2368;p17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9" name="Google Shape;2369;p17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0" name="Google Shape;2370;p17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1" name="Google Shape;2371;p17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2" name="Google Shape;2372;p17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3" name="Google Shape;2373;p17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4" name="Google Shape;2374;p17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5" name="Google Shape;2375;p17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6" name="Google Shape;2376;p17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7" name="Google Shape;2377;p17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8" name="Google Shape;2378;p17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9" name="Google Shape;2379;p17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0" name="Google Shape;2380;p17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1" name="Google Shape;2381;p17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2" name="Google Shape;2382;p17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3" name="Google Shape;2383;p17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4" name="Google Shape;2384;p17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5" name="Google Shape;2385;p17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386" name="Google Shape;2386;p17"/>
          <p:cNvGrpSpPr/>
          <p:nvPr/>
        </p:nvGrpSpPr>
        <p:grpSpPr>
          <a:xfrm>
            <a:off x="9714710" y="-1533897"/>
            <a:ext cx="2871985" cy="5753297"/>
            <a:chOff x="4607800" y="1290325"/>
            <a:chExt cx="523550" cy="1048800"/>
          </a:xfrm>
        </p:grpSpPr>
        <p:sp>
          <p:nvSpPr>
            <p:cNvPr id="2387" name="Google Shape;2387;p17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8" name="Google Shape;2388;p17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9" name="Google Shape;2389;p17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0" name="Google Shape;2390;p17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1" name="Google Shape;2391;p17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2" name="Google Shape;2392;p17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3" name="Google Shape;2393;p17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4" name="Google Shape;2394;p17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5" name="Google Shape;2395;p17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6" name="Google Shape;2396;p17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7" name="Google Shape;2397;p17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8" name="Google Shape;2398;p17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9" name="Google Shape;2399;p17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0" name="Google Shape;2400;p17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1" name="Google Shape;2401;p17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2" name="Google Shape;2402;p17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3" name="Google Shape;2403;p17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4" name="Google Shape;2404;p17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5" name="Google Shape;2405;p17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6" name="Google Shape;2406;p17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7" name="Google Shape;2407;p17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8" name="Google Shape;2408;p17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9" name="Google Shape;2409;p17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0" name="Google Shape;2410;p17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1" name="Google Shape;2411;p17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2" name="Google Shape;2412;p17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17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17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17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17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17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8" name="Google Shape;2418;p17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9" name="Google Shape;2419;p17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17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17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17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17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17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17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6" name="Google Shape;2426;p17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7" name="Google Shape;2427;p17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8" name="Google Shape;2428;p17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9" name="Google Shape;2429;p17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0" name="Google Shape;2430;p17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1" name="Google Shape;2431;p17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17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17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17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5" name="Google Shape;2435;p17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6" name="Google Shape;2436;p17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7" name="Google Shape;2437;p17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8" name="Google Shape;2438;p17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9" name="Google Shape;2439;p17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0" name="Google Shape;2440;p17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1" name="Google Shape;2441;p17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2" name="Google Shape;2442;p17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17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4" name="Google Shape;2444;p17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5" name="Google Shape;2445;p17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17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7" name="Google Shape;2447;p17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8" name="Google Shape;2448;p17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9" name="Google Shape;2449;p17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17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17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17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17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4" name="Google Shape;2454;p17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5" name="Google Shape;2455;p17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17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17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17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9" name="Google Shape;2459;p17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0" name="Google Shape;2460;p17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1" name="Google Shape;2461;p17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2" name="Google Shape;2462;p17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3" name="Google Shape;2463;p17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4" name="Google Shape;2464;p17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17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17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17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17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17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17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17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2" name="Google Shape;2472;p17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3" name="Google Shape;2473;p17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4" name="Google Shape;2474;p17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5" name="Google Shape;2475;p17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6" name="Google Shape;2476;p17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7" name="Google Shape;2477;p17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8" name="Google Shape;2478;p17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9" name="Google Shape;2479;p17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0" name="Google Shape;2480;p17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1" name="Google Shape;2481;p17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2" name="Google Shape;2482;p17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3" name="Google Shape;2483;p17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4" name="Google Shape;2484;p17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5" name="Google Shape;2485;p17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6" name="Google Shape;2486;p17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7" name="Google Shape;2487;p17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8" name="Google Shape;2488;p17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9" name="Google Shape;2489;p17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0" name="Google Shape;2490;p17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1" name="Google Shape;2491;p17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2" name="Google Shape;2492;p17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3" name="Google Shape;2493;p17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4" name="Google Shape;2494;p17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5" name="Google Shape;2495;p17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6" name="Google Shape;2496;p17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7" name="Google Shape;2497;p17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8" name="Google Shape;2498;p17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9" name="Google Shape;2499;p17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0" name="Google Shape;2500;p17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1" name="Google Shape;2501;p17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17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17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17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17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17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17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8" name="Google Shape;2508;p17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9" name="Google Shape;2509;p17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17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17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2" name="Google Shape;2512;p17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3" name="Google Shape;2513;p17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17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17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6" name="Google Shape;2516;p17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7" name="Google Shape;2517;p17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17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17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17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17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17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3" name="Google Shape;2523;p17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4" name="Google Shape;2524;p17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17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6" name="Google Shape;2526;p17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7" name="Google Shape;2527;p17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8" name="Google Shape;2528;p17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9" name="Google Shape;2529;p17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0" name="Google Shape;2530;p17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1" name="Google Shape;2531;p17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32" name="Google Shape;2532;p17"/>
          <p:cNvGrpSpPr/>
          <p:nvPr/>
        </p:nvGrpSpPr>
        <p:grpSpPr>
          <a:xfrm>
            <a:off x="-960634" y="4501387"/>
            <a:ext cx="2514004" cy="2379055"/>
            <a:chOff x="2334550" y="3821100"/>
            <a:chExt cx="1037815" cy="982106"/>
          </a:xfrm>
        </p:grpSpPr>
        <p:sp>
          <p:nvSpPr>
            <p:cNvPr id="2533" name="Google Shape;2533;p17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4" name="Google Shape;2534;p17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5" name="Google Shape;2535;p17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6" name="Google Shape;2536;p17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7" name="Google Shape;2537;p17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8" name="Google Shape;2538;p17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9" name="Google Shape;2539;p17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0" name="Google Shape;2540;p17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41" name="Google Shape;2541;p17"/>
          <p:cNvSpPr/>
          <p:nvPr/>
        </p:nvSpPr>
        <p:spPr>
          <a:xfrm>
            <a:off x="887200" y="702400"/>
            <a:ext cx="10776400" cy="58476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2" name="Google Shape;2542;p17"/>
          <p:cNvSpPr/>
          <p:nvPr/>
        </p:nvSpPr>
        <p:spPr>
          <a:xfrm>
            <a:off x="703500" y="504233"/>
            <a:ext cx="10776400" cy="5847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3" name="Google Shape;2543;p17"/>
          <p:cNvSpPr/>
          <p:nvPr/>
        </p:nvSpPr>
        <p:spPr>
          <a:xfrm>
            <a:off x="703500" y="504233"/>
            <a:ext cx="10776400" cy="3900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4" name="Google Shape;2544;p17"/>
          <p:cNvSpPr/>
          <p:nvPr/>
        </p:nvSpPr>
        <p:spPr>
          <a:xfrm>
            <a:off x="993967" y="639567"/>
            <a:ext cx="144400" cy="1444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5" name="Google Shape;2545;p17"/>
          <p:cNvSpPr/>
          <p:nvPr/>
        </p:nvSpPr>
        <p:spPr>
          <a:xfrm>
            <a:off x="1273667" y="639567"/>
            <a:ext cx="144400" cy="144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6" name="Google Shape;2546;p17"/>
          <p:cNvSpPr/>
          <p:nvPr/>
        </p:nvSpPr>
        <p:spPr>
          <a:xfrm>
            <a:off x="1553367" y="639567"/>
            <a:ext cx="144400" cy="1444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7" name="Google Shape;2547;p17"/>
          <p:cNvSpPr txBox="1">
            <a:spLocks noGrp="1"/>
          </p:cNvSpPr>
          <p:nvPr>
            <p:ph type="title"/>
          </p:nvPr>
        </p:nvSpPr>
        <p:spPr>
          <a:xfrm>
            <a:off x="960000" y="999767"/>
            <a:ext cx="10272000" cy="7636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48" name="Google Shape;2548;p17"/>
          <p:cNvSpPr txBox="1">
            <a:spLocks noGrp="1"/>
          </p:cNvSpPr>
          <p:nvPr>
            <p:ph type="subTitle" idx="1"/>
          </p:nvPr>
        </p:nvSpPr>
        <p:spPr>
          <a:xfrm>
            <a:off x="960000" y="4501400"/>
            <a:ext cx="3016400" cy="1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49" name="Google Shape;2549;p17"/>
          <p:cNvSpPr txBox="1">
            <a:spLocks noGrp="1"/>
          </p:cNvSpPr>
          <p:nvPr>
            <p:ph type="subTitle" idx="2"/>
          </p:nvPr>
        </p:nvSpPr>
        <p:spPr>
          <a:xfrm>
            <a:off x="960012" y="3690167"/>
            <a:ext cx="3016400" cy="61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2550" name="Google Shape;2550;p17"/>
          <p:cNvSpPr txBox="1">
            <a:spLocks noGrp="1"/>
          </p:cNvSpPr>
          <p:nvPr>
            <p:ph type="subTitle" idx="3"/>
          </p:nvPr>
        </p:nvSpPr>
        <p:spPr>
          <a:xfrm>
            <a:off x="4583500" y="4501400"/>
            <a:ext cx="3016400" cy="1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51" name="Google Shape;2551;p17"/>
          <p:cNvSpPr txBox="1">
            <a:spLocks noGrp="1"/>
          </p:cNvSpPr>
          <p:nvPr>
            <p:ph type="subTitle" idx="4"/>
          </p:nvPr>
        </p:nvSpPr>
        <p:spPr>
          <a:xfrm>
            <a:off x="4583512" y="3690167"/>
            <a:ext cx="3016400" cy="61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2552" name="Google Shape;2552;p17"/>
          <p:cNvSpPr txBox="1">
            <a:spLocks noGrp="1"/>
          </p:cNvSpPr>
          <p:nvPr>
            <p:ph type="subTitle" idx="5"/>
          </p:nvPr>
        </p:nvSpPr>
        <p:spPr>
          <a:xfrm>
            <a:off x="8207000" y="4501400"/>
            <a:ext cx="3016400" cy="1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53" name="Google Shape;2553;p17"/>
          <p:cNvSpPr txBox="1">
            <a:spLocks noGrp="1"/>
          </p:cNvSpPr>
          <p:nvPr>
            <p:ph type="subTitle" idx="6"/>
          </p:nvPr>
        </p:nvSpPr>
        <p:spPr>
          <a:xfrm>
            <a:off x="8207012" y="3690167"/>
            <a:ext cx="3016400" cy="61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2554" name="Google Shape;2554;p17"/>
          <p:cNvSpPr txBox="1">
            <a:spLocks noGrp="1"/>
          </p:cNvSpPr>
          <p:nvPr>
            <p:ph type="title" idx="7" hasCustomPrompt="1"/>
          </p:nvPr>
        </p:nvSpPr>
        <p:spPr>
          <a:xfrm>
            <a:off x="1436600" y="2150933"/>
            <a:ext cx="2063200" cy="13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555" name="Google Shape;2555;p17"/>
          <p:cNvSpPr txBox="1">
            <a:spLocks noGrp="1"/>
          </p:cNvSpPr>
          <p:nvPr>
            <p:ph type="title" idx="8" hasCustomPrompt="1"/>
          </p:nvPr>
        </p:nvSpPr>
        <p:spPr>
          <a:xfrm>
            <a:off x="5060100" y="2150933"/>
            <a:ext cx="2063200" cy="13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556" name="Google Shape;2556;p17"/>
          <p:cNvSpPr txBox="1">
            <a:spLocks noGrp="1"/>
          </p:cNvSpPr>
          <p:nvPr>
            <p:ph type="title" idx="9" hasCustomPrompt="1"/>
          </p:nvPr>
        </p:nvSpPr>
        <p:spPr>
          <a:xfrm>
            <a:off x="8683600" y="2150933"/>
            <a:ext cx="2063200" cy="13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="" xmlns:p14="http://schemas.microsoft.com/office/powerpoint/2010/main" val="2757927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accent2"/>
        </a:solidFill>
        <a:effectLst/>
      </p:bgPr>
    </p:bg>
    <p:spTree>
      <p:nvGrpSpPr>
        <p:cNvPr id="1" name="Shape 2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7" name="Google Shape;2777;p19"/>
          <p:cNvGrpSpPr/>
          <p:nvPr/>
        </p:nvGrpSpPr>
        <p:grpSpPr>
          <a:xfrm>
            <a:off x="0" y="-32299"/>
            <a:ext cx="12258333" cy="7010300"/>
            <a:chOff x="0" y="-24225"/>
            <a:chExt cx="9193750" cy="5257725"/>
          </a:xfrm>
        </p:grpSpPr>
        <p:sp>
          <p:nvSpPr>
            <p:cNvPr id="2778" name="Google Shape;2778;p19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79" name="Google Shape;2779;p19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80" name="Google Shape;2780;p19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81" name="Google Shape;2781;p19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82" name="Google Shape;2782;p19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83" name="Google Shape;2783;p19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84" name="Google Shape;2784;p19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85" name="Google Shape;2785;p19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86" name="Google Shape;2786;p19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87" name="Google Shape;2787;p19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88" name="Google Shape;2788;p19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89" name="Google Shape;2789;p19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90" name="Google Shape;2790;p19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91" name="Google Shape;2791;p19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92" name="Google Shape;2792;p19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93" name="Google Shape;2793;p19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94" name="Google Shape;2794;p19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95" name="Google Shape;2795;p19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96" name="Google Shape;2796;p19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97" name="Google Shape;2797;p19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98" name="Google Shape;2798;p19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99" name="Google Shape;2799;p19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800" name="Google Shape;2800;p19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801" name="Google Shape;2801;p19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802" name="Google Shape;2802;p19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803" name="Google Shape;2803;p19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804" name="Google Shape;2804;p19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2805" name="Google Shape;2805;p19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2806" name="Google Shape;2806;p19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7" name="Google Shape;2807;p19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8" name="Google Shape;2808;p19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9" name="Google Shape;2809;p19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0" name="Google Shape;2810;p19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1" name="Google Shape;2811;p19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2" name="Google Shape;2812;p19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3" name="Google Shape;2813;p19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4" name="Google Shape;2814;p19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5" name="Google Shape;2815;p19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6" name="Google Shape;2816;p19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7" name="Google Shape;2817;p19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8" name="Google Shape;2818;p19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9" name="Google Shape;2819;p19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0" name="Google Shape;2820;p19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1" name="Google Shape;2821;p19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2" name="Google Shape;2822;p19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3" name="Google Shape;2823;p19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4" name="Google Shape;2824;p19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5" name="Google Shape;2825;p19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6" name="Google Shape;2826;p19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7" name="Google Shape;2827;p19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8" name="Google Shape;2828;p19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9" name="Google Shape;2829;p19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0" name="Google Shape;2830;p19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1" name="Google Shape;2831;p19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2" name="Google Shape;2832;p19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833" name="Google Shape;2833;p19"/>
          <p:cNvSpPr/>
          <p:nvPr/>
        </p:nvSpPr>
        <p:spPr>
          <a:xfrm>
            <a:off x="10605094" y="5044017"/>
            <a:ext cx="306813" cy="275321"/>
          </a:xfrm>
          <a:custGeom>
            <a:avLst/>
            <a:gdLst/>
            <a:ahLst/>
            <a:cxnLst/>
            <a:rect l="l" t="t" r="r" b="b"/>
            <a:pathLst>
              <a:path w="2533" h="2273" extrusionOk="0">
                <a:moveTo>
                  <a:pt x="2070" y="0"/>
                </a:moveTo>
                <a:cubicBezTo>
                  <a:pt x="1988" y="0"/>
                  <a:pt x="1906" y="24"/>
                  <a:pt x="1836" y="75"/>
                </a:cubicBezTo>
                <a:cubicBezTo>
                  <a:pt x="1217" y="517"/>
                  <a:pt x="658" y="1036"/>
                  <a:pt x="148" y="1605"/>
                </a:cubicBezTo>
                <a:cubicBezTo>
                  <a:pt x="0" y="1763"/>
                  <a:pt x="20" y="2018"/>
                  <a:pt x="177" y="2165"/>
                </a:cubicBezTo>
                <a:cubicBezTo>
                  <a:pt x="256" y="2234"/>
                  <a:pt x="354" y="2273"/>
                  <a:pt x="452" y="2273"/>
                </a:cubicBezTo>
                <a:cubicBezTo>
                  <a:pt x="560" y="2273"/>
                  <a:pt x="668" y="2224"/>
                  <a:pt x="746" y="2135"/>
                </a:cubicBezTo>
                <a:cubicBezTo>
                  <a:pt x="1217" y="1616"/>
                  <a:pt x="1747" y="1134"/>
                  <a:pt x="2307" y="722"/>
                </a:cubicBezTo>
                <a:cubicBezTo>
                  <a:pt x="2493" y="595"/>
                  <a:pt x="2532" y="340"/>
                  <a:pt x="2395" y="163"/>
                </a:cubicBezTo>
                <a:cubicBezTo>
                  <a:pt x="2318" y="57"/>
                  <a:pt x="2194" y="0"/>
                  <a:pt x="2070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4" name="Google Shape;2834;p19"/>
          <p:cNvSpPr/>
          <p:nvPr/>
        </p:nvSpPr>
        <p:spPr>
          <a:xfrm>
            <a:off x="10596858" y="5036384"/>
            <a:ext cx="322197" cy="290099"/>
          </a:xfrm>
          <a:custGeom>
            <a:avLst/>
            <a:gdLst/>
            <a:ahLst/>
            <a:cxnLst/>
            <a:rect l="l" t="t" r="r" b="b"/>
            <a:pathLst>
              <a:path w="2660" h="2395" extrusionOk="0">
                <a:moveTo>
                  <a:pt x="2139" y="118"/>
                </a:moveTo>
                <a:cubicBezTo>
                  <a:pt x="2247" y="118"/>
                  <a:pt x="2355" y="167"/>
                  <a:pt x="2414" y="255"/>
                </a:cubicBezTo>
                <a:cubicBezTo>
                  <a:pt x="2532" y="412"/>
                  <a:pt x="2493" y="628"/>
                  <a:pt x="2345" y="737"/>
                </a:cubicBezTo>
                <a:cubicBezTo>
                  <a:pt x="1776" y="1158"/>
                  <a:pt x="1246" y="1629"/>
                  <a:pt x="775" y="2159"/>
                </a:cubicBezTo>
                <a:cubicBezTo>
                  <a:pt x="711" y="2233"/>
                  <a:pt x="614" y="2270"/>
                  <a:pt x="517" y="2270"/>
                </a:cubicBezTo>
                <a:cubicBezTo>
                  <a:pt x="435" y="2270"/>
                  <a:pt x="353" y="2243"/>
                  <a:pt x="295" y="2189"/>
                </a:cubicBezTo>
                <a:cubicBezTo>
                  <a:pt x="147" y="2061"/>
                  <a:pt x="138" y="1845"/>
                  <a:pt x="265" y="1708"/>
                </a:cubicBezTo>
                <a:cubicBezTo>
                  <a:pt x="766" y="1139"/>
                  <a:pt x="1324" y="628"/>
                  <a:pt x="1943" y="187"/>
                </a:cubicBezTo>
                <a:cubicBezTo>
                  <a:pt x="2002" y="138"/>
                  <a:pt x="2070" y="118"/>
                  <a:pt x="2139" y="118"/>
                </a:cubicBezTo>
                <a:close/>
                <a:moveTo>
                  <a:pt x="2141" y="0"/>
                </a:moveTo>
                <a:cubicBezTo>
                  <a:pt x="2045" y="0"/>
                  <a:pt x="1948" y="29"/>
                  <a:pt x="1865" y="89"/>
                </a:cubicBezTo>
                <a:cubicBezTo>
                  <a:pt x="1256" y="540"/>
                  <a:pt x="677" y="1051"/>
                  <a:pt x="177" y="1620"/>
                </a:cubicBezTo>
                <a:cubicBezTo>
                  <a:pt x="0" y="1816"/>
                  <a:pt x="20" y="2110"/>
                  <a:pt x="206" y="2277"/>
                </a:cubicBezTo>
                <a:cubicBezTo>
                  <a:pt x="295" y="2355"/>
                  <a:pt x="402" y="2395"/>
                  <a:pt x="520" y="2395"/>
                </a:cubicBezTo>
                <a:cubicBezTo>
                  <a:pt x="648" y="2395"/>
                  <a:pt x="775" y="2336"/>
                  <a:pt x="864" y="2238"/>
                </a:cubicBezTo>
                <a:cubicBezTo>
                  <a:pt x="1324" y="1718"/>
                  <a:pt x="1845" y="1247"/>
                  <a:pt x="2414" y="835"/>
                </a:cubicBezTo>
                <a:cubicBezTo>
                  <a:pt x="2620" y="687"/>
                  <a:pt x="2659" y="393"/>
                  <a:pt x="2512" y="187"/>
                </a:cubicBezTo>
                <a:cubicBezTo>
                  <a:pt x="2424" y="64"/>
                  <a:pt x="2284" y="0"/>
                  <a:pt x="214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5" name="Google Shape;2835;p19"/>
          <p:cNvSpPr/>
          <p:nvPr/>
        </p:nvSpPr>
        <p:spPr>
          <a:xfrm>
            <a:off x="10974772" y="5126987"/>
            <a:ext cx="291309" cy="295791"/>
          </a:xfrm>
          <a:custGeom>
            <a:avLst/>
            <a:gdLst/>
            <a:ahLst/>
            <a:cxnLst/>
            <a:rect l="l" t="t" r="r" b="b"/>
            <a:pathLst>
              <a:path w="2405" h="2442" extrusionOk="0">
                <a:moveTo>
                  <a:pt x="458" y="0"/>
                </a:moveTo>
                <a:cubicBezTo>
                  <a:pt x="370" y="0"/>
                  <a:pt x="281" y="29"/>
                  <a:pt x="206" y="87"/>
                </a:cubicBezTo>
                <a:cubicBezTo>
                  <a:pt x="30" y="224"/>
                  <a:pt x="1" y="479"/>
                  <a:pt x="138" y="646"/>
                </a:cubicBezTo>
                <a:cubicBezTo>
                  <a:pt x="609" y="1245"/>
                  <a:pt x="1129" y="1814"/>
                  <a:pt x="1689" y="2334"/>
                </a:cubicBezTo>
                <a:cubicBezTo>
                  <a:pt x="1767" y="2412"/>
                  <a:pt x="1865" y="2442"/>
                  <a:pt x="1963" y="2442"/>
                </a:cubicBezTo>
                <a:cubicBezTo>
                  <a:pt x="2071" y="2442"/>
                  <a:pt x="2179" y="2403"/>
                  <a:pt x="2258" y="2314"/>
                </a:cubicBezTo>
                <a:cubicBezTo>
                  <a:pt x="2405" y="2157"/>
                  <a:pt x="2405" y="1902"/>
                  <a:pt x="2238" y="1745"/>
                </a:cubicBezTo>
                <a:cubicBezTo>
                  <a:pt x="1708" y="1254"/>
                  <a:pt x="1218" y="715"/>
                  <a:pt x="776" y="155"/>
                </a:cubicBezTo>
                <a:cubicBezTo>
                  <a:pt x="696" y="53"/>
                  <a:pt x="578" y="0"/>
                  <a:pt x="458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6" name="Google Shape;2836;p19"/>
          <p:cNvSpPr/>
          <p:nvPr/>
        </p:nvSpPr>
        <p:spPr>
          <a:xfrm>
            <a:off x="10966416" y="5119357"/>
            <a:ext cx="308025" cy="310569"/>
          </a:xfrm>
          <a:custGeom>
            <a:avLst/>
            <a:gdLst/>
            <a:ahLst/>
            <a:cxnLst/>
            <a:rect l="l" t="t" r="r" b="b"/>
            <a:pathLst>
              <a:path w="2543" h="2564" extrusionOk="0">
                <a:moveTo>
                  <a:pt x="521" y="120"/>
                </a:moveTo>
                <a:cubicBezTo>
                  <a:pt x="629" y="120"/>
                  <a:pt x="727" y="169"/>
                  <a:pt x="796" y="248"/>
                </a:cubicBezTo>
                <a:cubicBezTo>
                  <a:pt x="1247" y="817"/>
                  <a:pt x="1738" y="1356"/>
                  <a:pt x="2268" y="1857"/>
                </a:cubicBezTo>
                <a:cubicBezTo>
                  <a:pt x="2405" y="1984"/>
                  <a:pt x="2415" y="2200"/>
                  <a:pt x="2287" y="2338"/>
                </a:cubicBezTo>
                <a:cubicBezTo>
                  <a:pt x="2220" y="2410"/>
                  <a:pt x="2125" y="2447"/>
                  <a:pt x="2031" y="2447"/>
                </a:cubicBezTo>
                <a:cubicBezTo>
                  <a:pt x="1946" y="2447"/>
                  <a:pt x="1862" y="2418"/>
                  <a:pt x="1797" y="2357"/>
                </a:cubicBezTo>
                <a:cubicBezTo>
                  <a:pt x="1247" y="1838"/>
                  <a:pt x="727" y="1268"/>
                  <a:pt x="256" y="680"/>
                </a:cubicBezTo>
                <a:cubicBezTo>
                  <a:pt x="138" y="523"/>
                  <a:pt x="168" y="307"/>
                  <a:pt x="315" y="189"/>
                </a:cubicBezTo>
                <a:cubicBezTo>
                  <a:pt x="373" y="140"/>
                  <a:pt x="452" y="120"/>
                  <a:pt x="521" y="120"/>
                </a:cubicBezTo>
                <a:close/>
                <a:moveTo>
                  <a:pt x="526" y="1"/>
                </a:moveTo>
                <a:cubicBezTo>
                  <a:pt x="426" y="1"/>
                  <a:pt x="324" y="34"/>
                  <a:pt x="236" y="100"/>
                </a:cubicBezTo>
                <a:cubicBezTo>
                  <a:pt x="40" y="257"/>
                  <a:pt x="1" y="552"/>
                  <a:pt x="158" y="748"/>
                </a:cubicBezTo>
                <a:cubicBezTo>
                  <a:pt x="639" y="1347"/>
                  <a:pt x="1159" y="1916"/>
                  <a:pt x="1718" y="2446"/>
                </a:cubicBezTo>
                <a:cubicBezTo>
                  <a:pt x="1806" y="2525"/>
                  <a:pt x="1915" y="2564"/>
                  <a:pt x="2032" y="2564"/>
                </a:cubicBezTo>
                <a:cubicBezTo>
                  <a:pt x="2159" y="2564"/>
                  <a:pt x="2287" y="2514"/>
                  <a:pt x="2366" y="2426"/>
                </a:cubicBezTo>
                <a:cubicBezTo>
                  <a:pt x="2543" y="2240"/>
                  <a:pt x="2532" y="1945"/>
                  <a:pt x="2346" y="1769"/>
                </a:cubicBezTo>
                <a:cubicBezTo>
                  <a:pt x="1826" y="1278"/>
                  <a:pt x="1335" y="739"/>
                  <a:pt x="884" y="179"/>
                </a:cubicBezTo>
                <a:cubicBezTo>
                  <a:pt x="794" y="61"/>
                  <a:pt x="661" y="1"/>
                  <a:pt x="52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7" name="Google Shape;2837;p19"/>
          <p:cNvSpPr/>
          <p:nvPr/>
        </p:nvSpPr>
        <p:spPr>
          <a:xfrm>
            <a:off x="11142291" y="4839433"/>
            <a:ext cx="269992" cy="287433"/>
          </a:xfrm>
          <a:custGeom>
            <a:avLst/>
            <a:gdLst/>
            <a:ahLst/>
            <a:cxnLst/>
            <a:rect l="l" t="t" r="r" b="b"/>
            <a:pathLst>
              <a:path w="2229" h="2373" extrusionOk="0">
                <a:moveTo>
                  <a:pt x="1789" y="1"/>
                </a:moveTo>
                <a:cubicBezTo>
                  <a:pt x="1673" y="1"/>
                  <a:pt x="1556" y="51"/>
                  <a:pt x="1473" y="145"/>
                </a:cubicBezTo>
                <a:lnTo>
                  <a:pt x="149" y="1705"/>
                </a:lnTo>
                <a:cubicBezTo>
                  <a:pt x="1" y="1872"/>
                  <a:pt x="21" y="2127"/>
                  <a:pt x="197" y="2274"/>
                </a:cubicBezTo>
                <a:cubicBezTo>
                  <a:pt x="266" y="2343"/>
                  <a:pt x="364" y="2372"/>
                  <a:pt x="452" y="2372"/>
                </a:cubicBezTo>
                <a:cubicBezTo>
                  <a:pt x="570" y="2372"/>
                  <a:pt x="678" y="2323"/>
                  <a:pt x="757" y="2225"/>
                </a:cubicBezTo>
                <a:lnTo>
                  <a:pt x="2092" y="665"/>
                </a:lnTo>
                <a:cubicBezTo>
                  <a:pt x="2229" y="498"/>
                  <a:pt x="2209" y="243"/>
                  <a:pt x="2042" y="95"/>
                </a:cubicBezTo>
                <a:cubicBezTo>
                  <a:pt x="1969" y="31"/>
                  <a:pt x="1879" y="1"/>
                  <a:pt x="1789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8" name="Google Shape;2838;p19"/>
          <p:cNvSpPr/>
          <p:nvPr/>
        </p:nvSpPr>
        <p:spPr>
          <a:xfrm>
            <a:off x="11139989" y="4831802"/>
            <a:ext cx="274715" cy="302089"/>
          </a:xfrm>
          <a:custGeom>
            <a:avLst/>
            <a:gdLst/>
            <a:ahLst/>
            <a:cxnLst/>
            <a:rect l="l" t="t" r="r" b="b"/>
            <a:pathLst>
              <a:path w="2268" h="2494" extrusionOk="0">
                <a:moveTo>
                  <a:pt x="1797" y="119"/>
                </a:moveTo>
                <a:cubicBezTo>
                  <a:pt x="1884" y="119"/>
                  <a:pt x="1963" y="149"/>
                  <a:pt x="2022" y="208"/>
                </a:cubicBezTo>
                <a:cubicBezTo>
                  <a:pt x="2091" y="267"/>
                  <a:pt x="2130" y="345"/>
                  <a:pt x="2140" y="433"/>
                </a:cubicBezTo>
                <a:cubicBezTo>
                  <a:pt x="2150" y="531"/>
                  <a:pt x="2120" y="620"/>
                  <a:pt x="2061" y="688"/>
                </a:cubicBezTo>
                <a:lnTo>
                  <a:pt x="737" y="2249"/>
                </a:lnTo>
                <a:cubicBezTo>
                  <a:pt x="671" y="2326"/>
                  <a:pt x="572" y="2366"/>
                  <a:pt x="473" y="2366"/>
                </a:cubicBezTo>
                <a:cubicBezTo>
                  <a:pt x="394" y="2366"/>
                  <a:pt x="316" y="2340"/>
                  <a:pt x="255" y="2288"/>
                </a:cubicBezTo>
                <a:cubicBezTo>
                  <a:pt x="177" y="2229"/>
                  <a:pt x="138" y="2151"/>
                  <a:pt x="128" y="2062"/>
                </a:cubicBezTo>
                <a:cubicBezTo>
                  <a:pt x="128" y="1964"/>
                  <a:pt x="148" y="1876"/>
                  <a:pt x="216" y="1807"/>
                </a:cubicBezTo>
                <a:lnTo>
                  <a:pt x="1541" y="247"/>
                </a:lnTo>
                <a:cubicBezTo>
                  <a:pt x="1600" y="178"/>
                  <a:pt x="1679" y="129"/>
                  <a:pt x="1767" y="119"/>
                </a:cubicBezTo>
                <a:close/>
                <a:moveTo>
                  <a:pt x="1794" y="0"/>
                </a:moveTo>
                <a:cubicBezTo>
                  <a:pt x="1782" y="0"/>
                  <a:pt x="1770" y="0"/>
                  <a:pt x="1757" y="1"/>
                </a:cubicBezTo>
                <a:cubicBezTo>
                  <a:pt x="1639" y="12"/>
                  <a:pt x="1531" y="70"/>
                  <a:pt x="1443" y="169"/>
                </a:cubicBezTo>
                <a:lnTo>
                  <a:pt x="118" y="1729"/>
                </a:lnTo>
                <a:cubicBezTo>
                  <a:pt x="40" y="1827"/>
                  <a:pt x="0" y="1944"/>
                  <a:pt x="11" y="2072"/>
                </a:cubicBezTo>
                <a:cubicBezTo>
                  <a:pt x="20" y="2190"/>
                  <a:pt x="79" y="2308"/>
                  <a:pt x="177" y="2386"/>
                </a:cubicBezTo>
                <a:cubicBezTo>
                  <a:pt x="255" y="2455"/>
                  <a:pt x="364" y="2494"/>
                  <a:pt x="471" y="2494"/>
                </a:cubicBezTo>
                <a:cubicBezTo>
                  <a:pt x="609" y="2494"/>
                  <a:pt x="737" y="2435"/>
                  <a:pt x="825" y="2328"/>
                </a:cubicBezTo>
                <a:lnTo>
                  <a:pt x="2150" y="767"/>
                </a:lnTo>
                <a:cubicBezTo>
                  <a:pt x="2228" y="669"/>
                  <a:pt x="2268" y="551"/>
                  <a:pt x="2257" y="424"/>
                </a:cubicBezTo>
                <a:cubicBezTo>
                  <a:pt x="2248" y="306"/>
                  <a:pt x="2189" y="198"/>
                  <a:pt x="2100" y="110"/>
                </a:cubicBezTo>
                <a:cubicBezTo>
                  <a:pt x="2012" y="39"/>
                  <a:pt x="1907" y="0"/>
                  <a:pt x="179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9" name="Google Shape;2839;p19"/>
          <p:cNvSpPr/>
          <p:nvPr/>
        </p:nvSpPr>
        <p:spPr>
          <a:xfrm>
            <a:off x="11434689" y="5035416"/>
            <a:ext cx="301000" cy="270960"/>
          </a:xfrm>
          <a:custGeom>
            <a:avLst/>
            <a:gdLst/>
            <a:ahLst/>
            <a:cxnLst/>
            <a:rect l="l" t="t" r="r" b="b"/>
            <a:pathLst>
              <a:path w="2485" h="2237" extrusionOk="0">
                <a:moveTo>
                  <a:pt x="454" y="1"/>
                </a:moveTo>
                <a:cubicBezTo>
                  <a:pt x="369" y="1"/>
                  <a:pt x="282" y="29"/>
                  <a:pt x="207" y="87"/>
                </a:cubicBezTo>
                <a:cubicBezTo>
                  <a:pt x="31" y="224"/>
                  <a:pt x="1" y="479"/>
                  <a:pt x="138" y="647"/>
                </a:cubicBezTo>
                <a:cubicBezTo>
                  <a:pt x="609" y="1245"/>
                  <a:pt x="1169" y="1755"/>
                  <a:pt x="1807" y="2167"/>
                </a:cubicBezTo>
                <a:cubicBezTo>
                  <a:pt x="1876" y="2206"/>
                  <a:pt x="1944" y="2236"/>
                  <a:pt x="2022" y="2236"/>
                </a:cubicBezTo>
                <a:cubicBezTo>
                  <a:pt x="2150" y="2236"/>
                  <a:pt x="2288" y="2167"/>
                  <a:pt x="2366" y="2049"/>
                </a:cubicBezTo>
                <a:cubicBezTo>
                  <a:pt x="2484" y="1863"/>
                  <a:pt x="2425" y="1608"/>
                  <a:pt x="2238" y="1490"/>
                </a:cubicBezTo>
                <a:cubicBezTo>
                  <a:pt x="1679" y="1127"/>
                  <a:pt x="1189" y="676"/>
                  <a:pt x="766" y="156"/>
                </a:cubicBezTo>
                <a:cubicBezTo>
                  <a:pt x="687" y="54"/>
                  <a:pt x="571" y="1"/>
                  <a:pt x="454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0" name="Google Shape;2840;p19"/>
          <p:cNvSpPr/>
          <p:nvPr/>
        </p:nvSpPr>
        <p:spPr>
          <a:xfrm>
            <a:off x="11426454" y="5027906"/>
            <a:ext cx="311537" cy="285617"/>
          </a:xfrm>
          <a:custGeom>
            <a:avLst/>
            <a:gdLst/>
            <a:ahLst/>
            <a:cxnLst/>
            <a:rect l="l" t="t" r="r" b="b"/>
            <a:pathLst>
              <a:path w="2572" h="2358" extrusionOk="0">
                <a:moveTo>
                  <a:pt x="520" y="120"/>
                </a:moveTo>
                <a:cubicBezTo>
                  <a:pt x="629" y="120"/>
                  <a:pt x="727" y="168"/>
                  <a:pt x="795" y="247"/>
                </a:cubicBezTo>
                <a:cubicBezTo>
                  <a:pt x="1207" y="787"/>
                  <a:pt x="1708" y="1238"/>
                  <a:pt x="2277" y="1601"/>
                </a:cubicBezTo>
                <a:cubicBezTo>
                  <a:pt x="2356" y="1651"/>
                  <a:pt x="2404" y="1729"/>
                  <a:pt x="2424" y="1817"/>
                </a:cubicBezTo>
                <a:cubicBezTo>
                  <a:pt x="2444" y="1906"/>
                  <a:pt x="2424" y="2004"/>
                  <a:pt x="2375" y="2082"/>
                </a:cubicBezTo>
                <a:cubicBezTo>
                  <a:pt x="2312" y="2177"/>
                  <a:pt x="2199" y="2231"/>
                  <a:pt x="2085" y="2231"/>
                </a:cubicBezTo>
                <a:cubicBezTo>
                  <a:pt x="2023" y="2231"/>
                  <a:pt x="1960" y="2215"/>
                  <a:pt x="1904" y="2180"/>
                </a:cubicBezTo>
                <a:cubicBezTo>
                  <a:pt x="1276" y="1768"/>
                  <a:pt x="717" y="1267"/>
                  <a:pt x="256" y="679"/>
                </a:cubicBezTo>
                <a:cubicBezTo>
                  <a:pt x="138" y="522"/>
                  <a:pt x="158" y="306"/>
                  <a:pt x="315" y="198"/>
                </a:cubicBezTo>
                <a:cubicBezTo>
                  <a:pt x="374" y="139"/>
                  <a:pt x="452" y="120"/>
                  <a:pt x="520" y="120"/>
                </a:cubicBezTo>
                <a:close/>
                <a:moveTo>
                  <a:pt x="526" y="0"/>
                </a:moveTo>
                <a:cubicBezTo>
                  <a:pt x="426" y="0"/>
                  <a:pt x="324" y="33"/>
                  <a:pt x="236" y="100"/>
                </a:cubicBezTo>
                <a:cubicBezTo>
                  <a:pt x="40" y="257"/>
                  <a:pt x="1" y="551"/>
                  <a:pt x="158" y="748"/>
                </a:cubicBezTo>
                <a:cubicBezTo>
                  <a:pt x="629" y="1346"/>
                  <a:pt x="1198" y="1866"/>
                  <a:pt x="1835" y="2279"/>
                </a:cubicBezTo>
                <a:cubicBezTo>
                  <a:pt x="1914" y="2327"/>
                  <a:pt x="2003" y="2357"/>
                  <a:pt x="2090" y="2357"/>
                </a:cubicBezTo>
                <a:cubicBezTo>
                  <a:pt x="2247" y="2357"/>
                  <a:pt x="2395" y="2279"/>
                  <a:pt x="2483" y="2141"/>
                </a:cubicBezTo>
                <a:cubicBezTo>
                  <a:pt x="2542" y="2043"/>
                  <a:pt x="2572" y="1915"/>
                  <a:pt x="2542" y="1797"/>
                </a:cubicBezTo>
                <a:cubicBezTo>
                  <a:pt x="2513" y="1670"/>
                  <a:pt x="2444" y="1572"/>
                  <a:pt x="2346" y="1503"/>
                </a:cubicBezTo>
                <a:cubicBezTo>
                  <a:pt x="1787" y="1140"/>
                  <a:pt x="1296" y="698"/>
                  <a:pt x="884" y="179"/>
                </a:cubicBezTo>
                <a:cubicBezTo>
                  <a:pt x="794" y="60"/>
                  <a:pt x="662" y="0"/>
                  <a:pt x="5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1" name="Google Shape;2841;p19"/>
          <p:cNvSpPr/>
          <p:nvPr/>
        </p:nvSpPr>
        <p:spPr>
          <a:xfrm>
            <a:off x="11716552" y="4890306"/>
            <a:ext cx="299547" cy="200828"/>
          </a:xfrm>
          <a:custGeom>
            <a:avLst/>
            <a:gdLst/>
            <a:ahLst/>
            <a:cxnLst/>
            <a:rect l="l" t="t" r="r" b="b"/>
            <a:pathLst>
              <a:path w="2473" h="1658" extrusionOk="0">
                <a:moveTo>
                  <a:pt x="2024" y="0"/>
                </a:moveTo>
                <a:cubicBezTo>
                  <a:pt x="1984" y="0"/>
                  <a:pt x="1944" y="6"/>
                  <a:pt x="1904" y="19"/>
                </a:cubicBezTo>
                <a:cubicBezTo>
                  <a:pt x="1276" y="205"/>
                  <a:pt x="687" y="530"/>
                  <a:pt x="186" y="951"/>
                </a:cubicBezTo>
                <a:cubicBezTo>
                  <a:pt x="20" y="1099"/>
                  <a:pt x="0" y="1354"/>
                  <a:pt x="137" y="1520"/>
                </a:cubicBezTo>
                <a:cubicBezTo>
                  <a:pt x="216" y="1609"/>
                  <a:pt x="334" y="1658"/>
                  <a:pt x="451" y="1658"/>
                </a:cubicBezTo>
                <a:cubicBezTo>
                  <a:pt x="539" y="1658"/>
                  <a:pt x="638" y="1629"/>
                  <a:pt x="707" y="1570"/>
                </a:cubicBezTo>
                <a:cubicBezTo>
                  <a:pt x="1119" y="1216"/>
                  <a:pt x="1619" y="942"/>
                  <a:pt x="2139" y="785"/>
                </a:cubicBezTo>
                <a:cubicBezTo>
                  <a:pt x="2355" y="726"/>
                  <a:pt x="2473" y="500"/>
                  <a:pt x="2404" y="284"/>
                </a:cubicBezTo>
                <a:cubicBezTo>
                  <a:pt x="2356" y="116"/>
                  <a:pt x="2198" y="0"/>
                  <a:pt x="2024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2" name="Google Shape;2842;p19"/>
          <p:cNvSpPr/>
          <p:nvPr/>
        </p:nvSpPr>
        <p:spPr>
          <a:xfrm>
            <a:off x="11714130" y="4882917"/>
            <a:ext cx="305481" cy="215363"/>
          </a:xfrm>
          <a:custGeom>
            <a:avLst/>
            <a:gdLst/>
            <a:ahLst/>
            <a:cxnLst/>
            <a:rect l="l" t="t" r="r" b="b"/>
            <a:pathLst>
              <a:path w="2522" h="1778" extrusionOk="0">
                <a:moveTo>
                  <a:pt x="2042" y="120"/>
                </a:moveTo>
                <a:cubicBezTo>
                  <a:pt x="2188" y="120"/>
                  <a:pt x="2326" y="218"/>
                  <a:pt x="2375" y="364"/>
                </a:cubicBezTo>
                <a:cubicBezTo>
                  <a:pt x="2395" y="453"/>
                  <a:pt x="2385" y="551"/>
                  <a:pt x="2345" y="630"/>
                </a:cubicBezTo>
                <a:cubicBezTo>
                  <a:pt x="2297" y="708"/>
                  <a:pt x="2228" y="767"/>
                  <a:pt x="2140" y="796"/>
                </a:cubicBezTo>
                <a:cubicBezTo>
                  <a:pt x="1610" y="953"/>
                  <a:pt x="1109" y="1219"/>
                  <a:pt x="687" y="1581"/>
                </a:cubicBezTo>
                <a:cubicBezTo>
                  <a:pt x="627" y="1633"/>
                  <a:pt x="548" y="1659"/>
                  <a:pt x="470" y="1659"/>
                </a:cubicBezTo>
                <a:cubicBezTo>
                  <a:pt x="371" y="1659"/>
                  <a:pt x="272" y="1619"/>
                  <a:pt x="206" y="1542"/>
                </a:cubicBezTo>
                <a:cubicBezTo>
                  <a:pt x="147" y="1474"/>
                  <a:pt x="118" y="1385"/>
                  <a:pt x="128" y="1297"/>
                </a:cubicBezTo>
                <a:cubicBezTo>
                  <a:pt x="128" y="1199"/>
                  <a:pt x="177" y="1120"/>
                  <a:pt x="245" y="1062"/>
                </a:cubicBezTo>
                <a:cubicBezTo>
                  <a:pt x="736" y="639"/>
                  <a:pt x="1325" y="316"/>
                  <a:pt x="1943" y="139"/>
                </a:cubicBezTo>
                <a:cubicBezTo>
                  <a:pt x="1972" y="129"/>
                  <a:pt x="2012" y="120"/>
                  <a:pt x="2042" y="120"/>
                </a:cubicBezTo>
                <a:close/>
                <a:moveTo>
                  <a:pt x="2049" y="0"/>
                </a:moveTo>
                <a:cubicBezTo>
                  <a:pt x="2004" y="0"/>
                  <a:pt x="1959" y="7"/>
                  <a:pt x="1914" y="21"/>
                </a:cubicBezTo>
                <a:cubicBezTo>
                  <a:pt x="1276" y="207"/>
                  <a:pt x="677" y="541"/>
                  <a:pt x="167" y="963"/>
                </a:cubicBezTo>
                <a:cubicBezTo>
                  <a:pt x="69" y="1051"/>
                  <a:pt x="20" y="1160"/>
                  <a:pt x="10" y="1287"/>
                </a:cubicBezTo>
                <a:cubicBezTo>
                  <a:pt x="0" y="1405"/>
                  <a:pt x="40" y="1522"/>
                  <a:pt x="118" y="1621"/>
                </a:cubicBezTo>
                <a:cubicBezTo>
                  <a:pt x="206" y="1719"/>
                  <a:pt x="334" y="1778"/>
                  <a:pt x="471" y="1778"/>
                </a:cubicBezTo>
                <a:cubicBezTo>
                  <a:pt x="579" y="1778"/>
                  <a:pt x="687" y="1738"/>
                  <a:pt x="766" y="1670"/>
                </a:cubicBezTo>
                <a:cubicBezTo>
                  <a:pt x="1178" y="1326"/>
                  <a:pt x="1658" y="1062"/>
                  <a:pt x="2179" y="905"/>
                </a:cubicBezTo>
                <a:cubicBezTo>
                  <a:pt x="2297" y="875"/>
                  <a:pt x="2395" y="796"/>
                  <a:pt x="2454" y="689"/>
                </a:cubicBezTo>
                <a:cubicBezTo>
                  <a:pt x="2513" y="571"/>
                  <a:pt x="2522" y="453"/>
                  <a:pt x="2483" y="335"/>
                </a:cubicBezTo>
                <a:cubicBezTo>
                  <a:pt x="2427" y="135"/>
                  <a:pt x="2247" y="0"/>
                  <a:pt x="204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3" name="Google Shape;2843;p19"/>
          <p:cNvSpPr/>
          <p:nvPr/>
        </p:nvSpPr>
        <p:spPr>
          <a:xfrm>
            <a:off x="11363469" y="5350224"/>
            <a:ext cx="164127" cy="373312"/>
          </a:xfrm>
          <a:custGeom>
            <a:avLst/>
            <a:gdLst/>
            <a:ahLst/>
            <a:cxnLst/>
            <a:rect l="l" t="t" r="r" b="b"/>
            <a:pathLst>
              <a:path w="1355" h="3082" extrusionOk="0">
                <a:moveTo>
                  <a:pt x="442" y="0"/>
                </a:moveTo>
                <a:cubicBezTo>
                  <a:pt x="413" y="0"/>
                  <a:pt x="383" y="3"/>
                  <a:pt x="353" y="10"/>
                </a:cubicBezTo>
                <a:cubicBezTo>
                  <a:pt x="138" y="49"/>
                  <a:pt x="0" y="265"/>
                  <a:pt x="50" y="481"/>
                </a:cubicBezTo>
                <a:lnTo>
                  <a:pt x="521" y="2758"/>
                </a:lnTo>
                <a:cubicBezTo>
                  <a:pt x="560" y="2954"/>
                  <a:pt x="726" y="3081"/>
                  <a:pt x="913" y="3081"/>
                </a:cubicBezTo>
                <a:cubicBezTo>
                  <a:pt x="942" y="3081"/>
                  <a:pt x="962" y="3081"/>
                  <a:pt x="992" y="3072"/>
                </a:cubicBezTo>
                <a:cubicBezTo>
                  <a:pt x="1208" y="3033"/>
                  <a:pt x="1354" y="2817"/>
                  <a:pt x="1306" y="2601"/>
                </a:cubicBezTo>
                <a:lnTo>
                  <a:pt x="835" y="324"/>
                </a:lnTo>
                <a:cubicBezTo>
                  <a:pt x="792" y="129"/>
                  <a:pt x="625" y="0"/>
                  <a:pt x="44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4" name="Google Shape;2844;p19"/>
          <p:cNvSpPr/>
          <p:nvPr/>
        </p:nvSpPr>
        <p:spPr>
          <a:xfrm>
            <a:off x="11355110" y="5342835"/>
            <a:ext cx="179631" cy="387848"/>
          </a:xfrm>
          <a:custGeom>
            <a:avLst/>
            <a:gdLst/>
            <a:ahLst/>
            <a:cxnLst/>
            <a:rect l="l" t="t" r="r" b="b"/>
            <a:pathLst>
              <a:path w="1483" h="3202" extrusionOk="0">
                <a:moveTo>
                  <a:pt x="511" y="120"/>
                </a:moveTo>
                <a:cubicBezTo>
                  <a:pt x="579" y="120"/>
                  <a:pt x="638" y="139"/>
                  <a:pt x="697" y="179"/>
                </a:cubicBezTo>
                <a:cubicBezTo>
                  <a:pt x="776" y="228"/>
                  <a:pt x="825" y="307"/>
                  <a:pt x="845" y="395"/>
                </a:cubicBezTo>
                <a:lnTo>
                  <a:pt x="1316" y="2671"/>
                </a:lnTo>
                <a:cubicBezTo>
                  <a:pt x="1355" y="2858"/>
                  <a:pt x="1237" y="3035"/>
                  <a:pt x="1050" y="3074"/>
                </a:cubicBezTo>
                <a:cubicBezTo>
                  <a:pt x="1026" y="3079"/>
                  <a:pt x="1002" y="3081"/>
                  <a:pt x="978" y="3081"/>
                </a:cubicBezTo>
                <a:cubicBezTo>
                  <a:pt x="819" y="3081"/>
                  <a:pt x="674" y="2971"/>
                  <a:pt x="649" y="2809"/>
                </a:cubicBezTo>
                <a:lnTo>
                  <a:pt x="167" y="532"/>
                </a:lnTo>
                <a:cubicBezTo>
                  <a:pt x="158" y="444"/>
                  <a:pt x="167" y="355"/>
                  <a:pt x="217" y="277"/>
                </a:cubicBezTo>
                <a:cubicBezTo>
                  <a:pt x="276" y="198"/>
                  <a:pt x="344" y="150"/>
                  <a:pt x="442" y="130"/>
                </a:cubicBezTo>
                <a:cubicBezTo>
                  <a:pt x="462" y="120"/>
                  <a:pt x="481" y="120"/>
                  <a:pt x="511" y="120"/>
                </a:cubicBezTo>
                <a:close/>
                <a:moveTo>
                  <a:pt x="507" y="1"/>
                </a:moveTo>
                <a:cubicBezTo>
                  <a:pt x="475" y="1"/>
                  <a:pt x="444" y="4"/>
                  <a:pt x="413" y="12"/>
                </a:cubicBezTo>
                <a:cubicBezTo>
                  <a:pt x="167" y="61"/>
                  <a:pt x="1" y="307"/>
                  <a:pt x="60" y="562"/>
                </a:cubicBezTo>
                <a:lnTo>
                  <a:pt x="531" y="2838"/>
                </a:lnTo>
                <a:cubicBezTo>
                  <a:pt x="570" y="3044"/>
                  <a:pt x="766" y="3201"/>
                  <a:pt x="982" y="3201"/>
                </a:cubicBezTo>
                <a:cubicBezTo>
                  <a:pt x="1011" y="3201"/>
                  <a:pt x="1041" y="3201"/>
                  <a:pt x="1070" y="3192"/>
                </a:cubicBezTo>
                <a:cubicBezTo>
                  <a:pt x="1325" y="3142"/>
                  <a:pt x="1482" y="2897"/>
                  <a:pt x="1434" y="2652"/>
                </a:cubicBezTo>
                <a:lnTo>
                  <a:pt x="963" y="366"/>
                </a:lnTo>
                <a:cubicBezTo>
                  <a:pt x="933" y="248"/>
                  <a:pt x="864" y="139"/>
                  <a:pt x="756" y="81"/>
                </a:cubicBezTo>
                <a:cubicBezTo>
                  <a:pt x="684" y="30"/>
                  <a:pt x="595" y="1"/>
                  <a:pt x="50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5" name="Google Shape;2845;p19"/>
          <p:cNvSpPr/>
          <p:nvPr/>
        </p:nvSpPr>
        <p:spPr>
          <a:xfrm>
            <a:off x="10696666" y="5366939"/>
            <a:ext cx="292521" cy="284163"/>
          </a:xfrm>
          <a:custGeom>
            <a:avLst/>
            <a:gdLst/>
            <a:ahLst/>
            <a:cxnLst/>
            <a:rect l="l" t="t" r="r" b="b"/>
            <a:pathLst>
              <a:path w="2415" h="2346" extrusionOk="0">
                <a:moveTo>
                  <a:pt x="1963" y="0"/>
                </a:moveTo>
                <a:cubicBezTo>
                  <a:pt x="1879" y="0"/>
                  <a:pt x="1793" y="26"/>
                  <a:pt x="1717" y="78"/>
                </a:cubicBezTo>
                <a:cubicBezTo>
                  <a:pt x="1109" y="539"/>
                  <a:pt x="579" y="1089"/>
                  <a:pt x="128" y="1707"/>
                </a:cubicBezTo>
                <a:cubicBezTo>
                  <a:pt x="0" y="1894"/>
                  <a:pt x="40" y="2139"/>
                  <a:pt x="226" y="2267"/>
                </a:cubicBezTo>
                <a:cubicBezTo>
                  <a:pt x="295" y="2325"/>
                  <a:pt x="373" y="2345"/>
                  <a:pt x="461" y="2345"/>
                </a:cubicBezTo>
                <a:cubicBezTo>
                  <a:pt x="579" y="2345"/>
                  <a:pt x="707" y="2286"/>
                  <a:pt x="785" y="2178"/>
                </a:cubicBezTo>
                <a:cubicBezTo>
                  <a:pt x="1187" y="1628"/>
                  <a:pt x="1658" y="1138"/>
                  <a:pt x="2208" y="725"/>
                </a:cubicBezTo>
                <a:cubicBezTo>
                  <a:pt x="2385" y="588"/>
                  <a:pt x="2414" y="343"/>
                  <a:pt x="2286" y="167"/>
                </a:cubicBezTo>
                <a:cubicBezTo>
                  <a:pt x="2205" y="56"/>
                  <a:pt x="2085" y="0"/>
                  <a:pt x="1963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6" name="Google Shape;2846;p19"/>
          <p:cNvSpPr/>
          <p:nvPr/>
        </p:nvSpPr>
        <p:spPr>
          <a:xfrm>
            <a:off x="10688308" y="5359914"/>
            <a:ext cx="303301" cy="298213"/>
          </a:xfrm>
          <a:custGeom>
            <a:avLst/>
            <a:gdLst/>
            <a:ahLst/>
            <a:cxnLst/>
            <a:rect l="l" t="t" r="r" b="b"/>
            <a:pathLst>
              <a:path w="2504" h="2462" extrusionOk="0">
                <a:moveTo>
                  <a:pt x="2032" y="116"/>
                </a:moveTo>
                <a:cubicBezTo>
                  <a:pt x="2140" y="116"/>
                  <a:pt x="2238" y="166"/>
                  <a:pt x="2307" y="254"/>
                </a:cubicBezTo>
                <a:cubicBezTo>
                  <a:pt x="2366" y="332"/>
                  <a:pt x="2385" y="421"/>
                  <a:pt x="2375" y="509"/>
                </a:cubicBezTo>
                <a:cubicBezTo>
                  <a:pt x="2355" y="597"/>
                  <a:pt x="2316" y="685"/>
                  <a:pt x="2238" y="735"/>
                </a:cubicBezTo>
                <a:cubicBezTo>
                  <a:pt x="1688" y="1147"/>
                  <a:pt x="1208" y="1647"/>
                  <a:pt x="805" y="2197"/>
                </a:cubicBezTo>
                <a:cubicBezTo>
                  <a:pt x="739" y="2293"/>
                  <a:pt x="627" y="2342"/>
                  <a:pt x="517" y="2342"/>
                </a:cubicBezTo>
                <a:cubicBezTo>
                  <a:pt x="449" y="2342"/>
                  <a:pt x="381" y="2323"/>
                  <a:pt x="325" y="2285"/>
                </a:cubicBezTo>
                <a:cubicBezTo>
                  <a:pt x="177" y="2168"/>
                  <a:pt x="138" y="1952"/>
                  <a:pt x="246" y="1804"/>
                </a:cubicBezTo>
                <a:cubicBezTo>
                  <a:pt x="687" y="1186"/>
                  <a:pt x="1217" y="646"/>
                  <a:pt x="1826" y="185"/>
                </a:cubicBezTo>
                <a:cubicBezTo>
                  <a:pt x="1884" y="146"/>
                  <a:pt x="1963" y="116"/>
                  <a:pt x="2032" y="116"/>
                </a:cubicBezTo>
                <a:close/>
                <a:moveTo>
                  <a:pt x="2038" y="0"/>
                </a:moveTo>
                <a:cubicBezTo>
                  <a:pt x="1941" y="0"/>
                  <a:pt x="1842" y="32"/>
                  <a:pt x="1757" y="97"/>
                </a:cubicBezTo>
                <a:cubicBezTo>
                  <a:pt x="1139" y="558"/>
                  <a:pt x="599" y="1108"/>
                  <a:pt x="148" y="1736"/>
                </a:cubicBezTo>
                <a:cubicBezTo>
                  <a:pt x="0" y="1941"/>
                  <a:pt x="50" y="2226"/>
                  <a:pt x="255" y="2373"/>
                </a:cubicBezTo>
                <a:cubicBezTo>
                  <a:pt x="334" y="2432"/>
                  <a:pt x="432" y="2462"/>
                  <a:pt x="530" y="2462"/>
                </a:cubicBezTo>
                <a:cubicBezTo>
                  <a:pt x="678" y="2462"/>
                  <a:pt x="815" y="2393"/>
                  <a:pt x="903" y="2275"/>
                </a:cubicBezTo>
                <a:cubicBezTo>
                  <a:pt x="1296" y="1726"/>
                  <a:pt x="1767" y="1235"/>
                  <a:pt x="2307" y="833"/>
                </a:cubicBezTo>
                <a:cubicBezTo>
                  <a:pt x="2405" y="754"/>
                  <a:pt x="2473" y="646"/>
                  <a:pt x="2493" y="528"/>
                </a:cubicBezTo>
                <a:cubicBezTo>
                  <a:pt x="2503" y="401"/>
                  <a:pt x="2473" y="283"/>
                  <a:pt x="2405" y="185"/>
                </a:cubicBezTo>
                <a:cubicBezTo>
                  <a:pt x="2313" y="64"/>
                  <a:pt x="2176" y="0"/>
                  <a:pt x="203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7" name="Google Shape;2847;p19"/>
          <p:cNvSpPr/>
          <p:nvPr/>
        </p:nvSpPr>
        <p:spPr>
          <a:xfrm>
            <a:off x="10335344" y="5422900"/>
            <a:ext cx="268659" cy="270960"/>
          </a:xfrm>
          <a:custGeom>
            <a:avLst/>
            <a:gdLst/>
            <a:ahLst/>
            <a:cxnLst/>
            <a:rect l="l" t="t" r="r" b="b"/>
            <a:pathLst>
              <a:path w="2218" h="2237" extrusionOk="0">
                <a:moveTo>
                  <a:pt x="456" y="1"/>
                </a:moveTo>
                <a:cubicBezTo>
                  <a:pt x="336" y="1"/>
                  <a:pt x="217" y="54"/>
                  <a:pt x="138" y="156"/>
                </a:cubicBezTo>
                <a:cubicBezTo>
                  <a:pt x="0" y="333"/>
                  <a:pt x="29" y="578"/>
                  <a:pt x="206" y="715"/>
                </a:cubicBezTo>
                <a:cubicBezTo>
                  <a:pt x="677" y="1098"/>
                  <a:pt x="1089" y="1549"/>
                  <a:pt x="1423" y="2060"/>
                </a:cubicBezTo>
                <a:cubicBezTo>
                  <a:pt x="1501" y="2177"/>
                  <a:pt x="1629" y="2236"/>
                  <a:pt x="1756" y="2236"/>
                </a:cubicBezTo>
                <a:cubicBezTo>
                  <a:pt x="1835" y="2236"/>
                  <a:pt x="1913" y="2217"/>
                  <a:pt x="1982" y="2167"/>
                </a:cubicBezTo>
                <a:cubicBezTo>
                  <a:pt x="2169" y="2049"/>
                  <a:pt x="2218" y="1805"/>
                  <a:pt x="2100" y="1618"/>
                </a:cubicBezTo>
                <a:cubicBezTo>
                  <a:pt x="1717" y="1039"/>
                  <a:pt x="1246" y="519"/>
                  <a:pt x="707" y="87"/>
                </a:cubicBezTo>
                <a:cubicBezTo>
                  <a:pt x="632" y="29"/>
                  <a:pt x="544" y="1"/>
                  <a:pt x="456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8" name="Google Shape;2848;p19"/>
          <p:cNvSpPr/>
          <p:nvPr/>
        </p:nvSpPr>
        <p:spPr>
          <a:xfrm>
            <a:off x="10326987" y="5415996"/>
            <a:ext cx="285375" cy="285011"/>
          </a:xfrm>
          <a:custGeom>
            <a:avLst/>
            <a:gdLst/>
            <a:ahLst/>
            <a:cxnLst/>
            <a:rect l="l" t="t" r="r" b="b"/>
            <a:pathLst>
              <a:path w="2356" h="2353" extrusionOk="0">
                <a:moveTo>
                  <a:pt x="521" y="115"/>
                </a:moveTo>
                <a:cubicBezTo>
                  <a:pt x="599" y="115"/>
                  <a:pt x="678" y="144"/>
                  <a:pt x="737" y="193"/>
                </a:cubicBezTo>
                <a:cubicBezTo>
                  <a:pt x="1276" y="625"/>
                  <a:pt x="1737" y="1125"/>
                  <a:pt x="2120" y="1705"/>
                </a:cubicBezTo>
                <a:cubicBezTo>
                  <a:pt x="2218" y="1862"/>
                  <a:pt x="2179" y="2077"/>
                  <a:pt x="2022" y="2176"/>
                </a:cubicBezTo>
                <a:cubicBezTo>
                  <a:pt x="1964" y="2215"/>
                  <a:pt x="1899" y="2233"/>
                  <a:pt x="1835" y="2233"/>
                </a:cubicBezTo>
                <a:cubicBezTo>
                  <a:pt x="1722" y="2233"/>
                  <a:pt x="1610" y="2177"/>
                  <a:pt x="1541" y="2077"/>
                </a:cubicBezTo>
                <a:cubicBezTo>
                  <a:pt x="1208" y="1567"/>
                  <a:pt x="785" y="1116"/>
                  <a:pt x="305" y="733"/>
                </a:cubicBezTo>
                <a:cubicBezTo>
                  <a:pt x="157" y="615"/>
                  <a:pt x="138" y="399"/>
                  <a:pt x="255" y="252"/>
                </a:cubicBezTo>
                <a:cubicBezTo>
                  <a:pt x="324" y="163"/>
                  <a:pt x="423" y="115"/>
                  <a:pt x="521" y="115"/>
                </a:cubicBezTo>
                <a:close/>
                <a:moveTo>
                  <a:pt x="524" y="0"/>
                </a:moveTo>
                <a:cubicBezTo>
                  <a:pt x="388" y="0"/>
                  <a:pt x="253" y="61"/>
                  <a:pt x="157" y="174"/>
                </a:cubicBezTo>
                <a:cubicBezTo>
                  <a:pt x="0" y="370"/>
                  <a:pt x="39" y="664"/>
                  <a:pt x="236" y="821"/>
                </a:cubicBezTo>
                <a:cubicBezTo>
                  <a:pt x="707" y="1194"/>
                  <a:pt x="1109" y="1646"/>
                  <a:pt x="1443" y="2146"/>
                </a:cubicBezTo>
                <a:cubicBezTo>
                  <a:pt x="1531" y="2274"/>
                  <a:pt x="1679" y="2352"/>
                  <a:pt x="1825" y="2352"/>
                </a:cubicBezTo>
                <a:cubicBezTo>
                  <a:pt x="1924" y="2352"/>
                  <a:pt x="2012" y="2333"/>
                  <a:pt x="2081" y="2283"/>
                </a:cubicBezTo>
                <a:cubicBezTo>
                  <a:pt x="2296" y="2136"/>
                  <a:pt x="2355" y="1851"/>
                  <a:pt x="2218" y="1635"/>
                </a:cubicBezTo>
                <a:cubicBezTo>
                  <a:pt x="1836" y="1057"/>
                  <a:pt x="1354" y="536"/>
                  <a:pt x="815" y="105"/>
                </a:cubicBezTo>
                <a:cubicBezTo>
                  <a:pt x="727" y="34"/>
                  <a:pt x="625" y="0"/>
                  <a:pt x="5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9" name="Google Shape;2849;p19"/>
          <p:cNvSpPr/>
          <p:nvPr/>
        </p:nvSpPr>
        <p:spPr>
          <a:xfrm>
            <a:off x="10200893" y="5743402"/>
            <a:ext cx="249763" cy="281983"/>
          </a:xfrm>
          <a:custGeom>
            <a:avLst/>
            <a:gdLst/>
            <a:ahLst/>
            <a:cxnLst/>
            <a:rect l="l" t="t" r="r" b="b"/>
            <a:pathLst>
              <a:path w="2062" h="2328" extrusionOk="0">
                <a:moveTo>
                  <a:pt x="1603" y="1"/>
                </a:moveTo>
                <a:cubicBezTo>
                  <a:pt x="1467" y="1"/>
                  <a:pt x="1338" y="71"/>
                  <a:pt x="1267" y="199"/>
                </a:cubicBezTo>
                <a:cubicBezTo>
                  <a:pt x="943" y="718"/>
                  <a:pt x="570" y="1209"/>
                  <a:pt x="149" y="1651"/>
                </a:cubicBezTo>
                <a:cubicBezTo>
                  <a:pt x="1" y="1808"/>
                  <a:pt x="1" y="2063"/>
                  <a:pt x="158" y="2220"/>
                </a:cubicBezTo>
                <a:cubicBezTo>
                  <a:pt x="236" y="2289"/>
                  <a:pt x="345" y="2328"/>
                  <a:pt x="443" y="2328"/>
                </a:cubicBezTo>
                <a:cubicBezTo>
                  <a:pt x="550" y="2328"/>
                  <a:pt x="649" y="2289"/>
                  <a:pt x="727" y="2201"/>
                </a:cubicBezTo>
                <a:cubicBezTo>
                  <a:pt x="1198" y="1719"/>
                  <a:pt x="1610" y="1189"/>
                  <a:pt x="1954" y="611"/>
                </a:cubicBezTo>
                <a:cubicBezTo>
                  <a:pt x="2062" y="424"/>
                  <a:pt x="2003" y="179"/>
                  <a:pt x="1817" y="61"/>
                </a:cubicBezTo>
                <a:cubicBezTo>
                  <a:pt x="1749" y="21"/>
                  <a:pt x="1675" y="1"/>
                  <a:pt x="160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0" name="Google Shape;2850;p19"/>
          <p:cNvSpPr/>
          <p:nvPr/>
        </p:nvSpPr>
        <p:spPr>
          <a:xfrm>
            <a:off x="10197382" y="5736134"/>
            <a:ext cx="261633" cy="296397"/>
          </a:xfrm>
          <a:custGeom>
            <a:avLst/>
            <a:gdLst/>
            <a:ahLst/>
            <a:cxnLst/>
            <a:rect l="l" t="t" r="r" b="b"/>
            <a:pathLst>
              <a:path w="2160" h="2447" extrusionOk="0">
                <a:moveTo>
                  <a:pt x="1639" y="121"/>
                </a:moveTo>
                <a:cubicBezTo>
                  <a:pt x="1698" y="121"/>
                  <a:pt x="1757" y="141"/>
                  <a:pt x="1816" y="170"/>
                </a:cubicBezTo>
                <a:cubicBezTo>
                  <a:pt x="1973" y="268"/>
                  <a:pt x="2032" y="484"/>
                  <a:pt x="1934" y="641"/>
                </a:cubicBezTo>
                <a:cubicBezTo>
                  <a:pt x="1591" y="1210"/>
                  <a:pt x="1178" y="1740"/>
                  <a:pt x="717" y="2221"/>
                </a:cubicBezTo>
                <a:cubicBezTo>
                  <a:pt x="652" y="2291"/>
                  <a:pt x="562" y="2326"/>
                  <a:pt x="472" y="2326"/>
                </a:cubicBezTo>
                <a:cubicBezTo>
                  <a:pt x="385" y="2326"/>
                  <a:pt x="299" y="2294"/>
                  <a:pt x="236" y="2231"/>
                </a:cubicBezTo>
                <a:cubicBezTo>
                  <a:pt x="167" y="2172"/>
                  <a:pt x="128" y="2084"/>
                  <a:pt x="128" y="1995"/>
                </a:cubicBezTo>
                <a:cubicBezTo>
                  <a:pt x="128" y="1897"/>
                  <a:pt x="158" y="1819"/>
                  <a:pt x="226" y="1750"/>
                </a:cubicBezTo>
                <a:cubicBezTo>
                  <a:pt x="649" y="1308"/>
                  <a:pt x="1021" y="808"/>
                  <a:pt x="1345" y="288"/>
                </a:cubicBezTo>
                <a:cubicBezTo>
                  <a:pt x="1394" y="209"/>
                  <a:pt x="1463" y="150"/>
                  <a:pt x="1551" y="131"/>
                </a:cubicBezTo>
                <a:cubicBezTo>
                  <a:pt x="1580" y="121"/>
                  <a:pt x="1610" y="121"/>
                  <a:pt x="1639" y="121"/>
                </a:cubicBezTo>
                <a:close/>
                <a:moveTo>
                  <a:pt x="1633" y="0"/>
                </a:moveTo>
                <a:cubicBezTo>
                  <a:pt x="1597" y="0"/>
                  <a:pt x="1560" y="4"/>
                  <a:pt x="1522" y="13"/>
                </a:cubicBezTo>
                <a:cubicBezTo>
                  <a:pt x="1404" y="43"/>
                  <a:pt x="1306" y="121"/>
                  <a:pt x="1237" y="229"/>
                </a:cubicBezTo>
                <a:cubicBezTo>
                  <a:pt x="923" y="739"/>
                  <a:pt x="560" y="1230"/>
                  <a:pt x="138" y="1662"/>
                </a:cubicBezTo>
                <a:cubicBezTo>
                  <a:pt x="50" y="1750"/>
                  <a:pt x="1" y="1868"/>
                  <a:pt x="10" y="1995"/>
                </a:cubicBezTo>
                <a:cubicBezTo>
                  <a:pt x="10" y="2123"/>
                  <a:pt x="60" y="2231"/>
                  <a:pt x="148" y="2319"/>
                </a:cubicBezTo>
                <a:cubicBezTo>
                  <a:pt x="236" y="2398"/>
                  <a:pt x="354" y="2447"/>
                  <a:pt x="472" y="2447"/>
                </a:cubicBezTo>
                <a:cubicBezTo>
                  <a:pt x="599" y="2447"/>
                  <a:pt x="717" y="2398"/>
                  <a:pt x="806" y="2309"/>
                </a:cubicBezTo>
                <a:cubicBezTo>
                  <a:pt x="1266" y="1819"/>
                  <a:pt x="1679" y="1279"/>
                  <a:pt x="2032" y="700"/>
                </a:cubicBezTo>
                <a:cubicBezTo>
                  <a:pt x="2160" y="484"/>
                  <a:pt x="2091" y="200"/>
                  <a:pt x="1875" y="72"/>
                </a:cubicBezTo>
                <a:cubicBezTo>
                  <a:pt x="1799" y="24"/>
                  <a:pt x="1719" y="0"/>
                  <a:pt x="163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1" name="Google Shape;2851;p19"/>
          <p:cNvSpPr/>
          <p:nvPr/>
        </p:nvSpPr>
        <p:spPr>
          <a:xfrm>
            <a:off x="10557491" y="5769686"/>
            <a:ext cx="266479" cy="316383"/>
          </a:xfrm>
          <a:custGeom>
            <a:avLst/>
            <a:gdLst/>
            <a:ahLst/>
            <a:cxnLst/>
            <a:rect l="l" t="t" r="r" b="b"/>
            <a:pathLst>
              <a:path w="2200" h="2612" extrusionOk="0">
                <a:moveTo>
                  <a:pt x="467" y="0"/>
                </a:moveTo>
                <a:cubicBezTo>
                  <a:pt x="409" y="0"/>
                  <a:pt x="350" y="13"/>
                  <a:pt x="295" y="41"/>
                </a:cubicBezTo>
                <a:cubicBezTo>
                  <a:pt x="90" y="129"/>
                  <a:pt x="1" y="374"/>
                  <a:pt x="99" y="571"/>
                </a:cubicBezTo>
                <a:cubicBezTo>
                  <a:pt x="433" y="1297"/>
                  <a:pt x="904" y="1944"/>
                  <a:pt x="1483" y="2503"/>
                </a:cubicBezTo>
                <a:cubicBezTo>
                  <a:pt x="1562" y="2582"/>
                  <a:pt x="1660" y="2612"/>
                  <a:pt x="1758" y="2612"/>
                </a:cubicBezTo>
                <a:cubicBezTo>
                  <a:pt x="1865" y="2612"/>
                  <a:pt x="1974" y="2572"/>
                  <a:pt x="2052" y="2494"/>
                </a:cubicBezTo>
                <a:cubicBezTo>
                  <a:pt x="2199" y="2337"/>
                  <a:pt x="2199" y="2082"/>
                  <a:pt x="2042" y="1925"/>
                </a:cubicBezTo>
                <a:cubicBezTo>
                  <a:pt x="1532" y="1434"/>
                  <a:pt x="1130" y="865"/>
                  <a:pt x="825" y="227"/>
                </a:cubicBezTo>
                <a:cubicBezTo>
                  <a:pt x="762" y="85"/>
                  <a:pt x="617" y="0"/>
                  <a:pt x="467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2" name="Google Shape;2852;p19"/>
          <p:cNvSpPr/>
          <p:nvPr/>
        </p:nvSpPr>
        <p:spPr>
          <a:xfrm>
            <a:off x="10549256" y="5762055"/>
            <a:ext cx="277017" cy="331160"/>
          </a:xfrm>
          <a:custGeom>
            <a:avLst/>
            <a:gdLst/>
            <a:ahLst/>
            <a:cxnLst/>
            <a:rect l="l" t="t" r="r" b="b"/>
            <a:pathLst>
              <a:path w="2287" h="2734" extrusionOk="0">
                <a:moveTo>
                  <a:pt x="531" y="123"/>
                </a:moveTo>
                <a:cubicBezTo>
                  <a:pt x="658" y="123"/>
                  <a:pt x="786" y="192"/>
                  <a:pt x="845" y="319"/>
                </a:cubicBezTo>
                <a:cubicBezTo>
                  <a:pt x="1139" y="957"/>
                  <a:pt x="1551" y="1536"/>
                  <a:pt x="2061" y="2027"/>
                </a:cubicBezTo>
                <a:cubicBezTo>
                  <a:pt x="2130" y="2095"/>
                  <a:pt x="2169" y="2174"/>
                  <a:pt x="2169" y="2272"/>
                </a:cubicBezTo>
                <a:cubicBezTo>
                  <a:pt x="2169" y="2361"/>
                  <a:pt x="2140" y="2449"/>
                  <a:pt x="2071" y="2518"/>
                </a:cubicBezTo>
                <a:cubicBezTo>
                  <a:pt x="2005" y="2584"/>
                  <a:pt x="1912" y="2618"/>
                  <a:pt x="1820" y="2618"/>
                </a:cubicBezTo>
                <a:cubicBezTo>
                  <a:pt x="1735" y="2618"/>
                  <a:pt x="1651" y="2589"/>
                  <a:pt x="1590" y="2527"/>
                </a:cubicBezTo>
                <a:cubicBezTo>
                  <a:pt x="1021" y="1968"/>
                  <a:pt x="560" y="1330"/>
                  <a:pt x="216" y="614"/>
                </a:cubicBezTo>
                <a:cubicBezTo>
                  <a:pt x="138" y="437"/>
                  <a:pt x="216" y="231"/>
                  <a:pt x="383" y="152"/>
                </a:cubicBezTo>
                <a:cubicBezTo>
                  <a:pt x="432" y="133"/>
                  <a:pt x="481" y="123"/>
                  <a:pt x="531" y="123"/>
                </a:cubicBezTo>
                <a:close/>
                <a:moveTo>
                  <a:pt x="533" y="1"/>
                </a:moveTo>
                <a:cubicBezTo>
                  <a:pt x="467" y="1"/>
                  <a:pt x="399" y="15"/>
                  <a:pt x="334" y="45"/>
                </a:cubicBezTo>
                <a:cubicBezTo>
                  <a:pt x="108" y="152"/>
                  <a:pt x="1" y="427"/>
                  <a:pt x="108" y="663"/>
                </a:cubicBezTo>
                <a:cubicBezTo>
                  <a:pt x="452" y="1389"/>
                  <a:pt x="923" y="2047"/>
                  <a:pt x="1502" y="2606"/>
                </a:cubicBezTo>
                <a:cubicBezTo>
                  <a:pt x="1590" y="2694"/>
                  <a:pt x="1708" y="2734"/>
                  <a:pt x="1826" y="2734"/>
                </a:cubicBezTo>
                <a:cubicBezTo>
                  <a:pt x="1953" y="2734"/>
                  <a:pt x="2071" y="2684"/>
                  <a:pt x="2159" y="2596"/>
                </a:cubicBezTo>
                <a:cubicBezTo>
                  <a:pt x="2247" y="2507"/>
                  <a:pt x="2287" y="2390"/>
                  <a:pt x="2287" y="2272"/>
                </a:cubicBezTo>
                <a:cubicBezTo>
                  <a:pt x="2287" y="2145"/>
                  <a:pt x="2238" y="2027"/>
                  <a:pt x="2149" y="1938"/>
                </a:cubicBezTo>
                <a:cubicBezTo>
                  <a:pt x="1649" y="1458"/>
                  <a:pt x="1246" y="898"/>
                  <a:pt x="952" y="270"/>
                </a:cubicBezTo>
                <a:cubicBezTo>
                  <a:pt x="874" y="99"/>
                  <a:pt x="708" y="1"/>
                  <a:pt x="53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3" name="Google Shape;2853;p19"/>
          <p:cNvSpPr/>
          <p:nvPr/>
        </p:nvSpPr>
        <p:spPr>
          <a:xfrm>
            <a:off x="10935527" y="5546569"/>
            <a:ext cx="294944" cy="330312"/>
          </a:xfrm>
          <a:custGeom>
            <a:avLst/>
            <a:gdLst/>
            <a:ahLst/>
            <a:cxnLst/>
            <a:rect l="l" t="t" r="r" b="b"/>
            <a:pathLst>
              <a:path w="2435" h="2727" extrusionOk="0">
                <a:moveTo>
                  <a:pt x="1978" y="0"/>
                </a:moveTo>
                <a:cubicBezTo>
                  <a:pt x="1858" y="0"/>
                  <a:pt x="1739" y="53"/>
                  <a:pt x="1659" y="155"/>
                </a:cubicBezTo>
                <a:lnTo>
                  <a:pt x="138" y="2079"/>
                </a:lnTo>
                <a:cubicBezTo>
                  <a:pt x="0" y="2255"/>
                  <a:pt x="30" y="2511"/>
                  <a:pt x="207" y="2648"/>
                </a:cubicBezTo>
                <a:cubicBezTo>
                  <a:pt x="275" y="2707"/>
                  <a:pt x="364" y="2727"/>
                  <a:pt x="452" y="2727"/>
                </a:cubicBezTo>
                <a:cubicBezTo>
                  <a:pt x="570" y="2727"/>
                  <a:pt x="687" y="2677"/>
                  <a:pt x="766" y="2579"/>
                </a:cubicBezTo>
                <a:lnTo>
                  <a:pt x="2297" y="656"/>
                </a:lnTo>
                <a:cubicBezTo>
                  <a:pt x="2434" y="479"/>
                  <a:pt x="2405" y="224"/>
                  <a:pt x="2228" y="86"/>
                </a:cubicBezTo>
                <a:cubicBezTo>
                  <a:pt x="2154" y="28"/>
                  <a:pt x="2066" y="0"/>
                  <a:pt x="1978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4" name="Google Shape;2854;p19"/>
          <p:cNvSpPr/>
          <p:nvPr/>
        </p:nvSpPr>
        <p:spPr>
          <a:xfrm>
            <a:off x="10927292" y="5539303"/>
            <a:ext cx="305481" cy="345816"/>
          </a:xfrm>
          <a:custGeom>
            <a:avLst/>
            <a:gdLst/>
            <a:ahLst/>
            <a:cxnLst/>
            <a:rect l="l" t="t" r="r" b="b"/>
            <a:pathLst>
              <a:path w="2522" h="2855" extrusionOk="0">
                <a:moveTo>
                  <a:pt x="2051" y="117"/>
                </a:moveTo>
                <a:cubicBezTo>
                  <a:pt x="2120" y="117"/>
                  <a:pt x="2198" y="146"/>
                  <a:pt x="2257" y="196"/>
                </a:cubicBezTo>
                <a:cubicBezTo>
                  <a:pt x="2336" y="255"/>
                  <a:pt x="2375" y="333"/>
                  <a:pt x="2384" y="421"/>
                </a:cubicBezTo>
                <a:cubicBezTo>
                  <a:pt x="2395" y="519"/>
                  <a:pt x="2375" y="608"/>
                  <a:pt x="2316" y="676"/>
                </a:cubicBezTo>
                <a:lnTo>
                  <a:pt x="795" y="2600"/>
                </a:lnTo>
                <a:cubicBezTo>
                  <a:pt x="727" y="2685"/>
                  <a:pt x="623" y="2727"/>
                  <a:pt x="519" y="2727"/>
                </a:cubicBezTo>
                <a:cubicBezTo>
                  <a:pt x="443" y="2727"/>
                  <a:pt x="366" y="2704"/>
                  <a:pt x="304" y="2659"/>
                </a:cubicBezTo>
                <a:cubicBezTo>
                  <a:pt x="157" y="2541"/>
                  <a:pt x="138" y="2325"/>
                  <a:pt x="255" y="2178"/>
                </a:cubicBezTo>
                <a:lnTo>
                  <a:pt x="1776" y="255"/>
                </a:lnTo>
                <a:cubicBezTo>
                  <a:pt x="1845" y="166"/>
                  <a:pt x="1943" y="117"/>
                  <a:pt x="2051" y="117"/>
                </a:cubicBezTo>
                <a:close/>
                <a:moveTo>
                  <a:pt x="2051" y="1"/>
                </a:moveTo>
                <a:cubicBezTo>
                  <a:pt x="1914" y="1"/>
                  <a:pt x="1779" y="62"/>
                  <a:pt x="1688" y="176"/>
                </a:cubicBezTo>
                <a:lnTo>
                  <a:pt x="157" y="2100"/>
                </a:lnTo>
                <a:cubicBezTo>
                  <a:pt x="0" y="2305"/>
                  <a:pt x="39" y="2590"/>
                  <a:pt x="236" y="2747"/>
                </a:cubicBezTo>
                <a:cubicBezTo>
                  <a:pt x="314" y="2816"/>
                  <a:pt x="412" y="2855"/>
                  <a:pt x="520" y="2855"/>
                </a:cubicBezTo>
                <a:cubicBezTo>
                  <a:pt x="667" y="2855"/>
                  <a:pt x="795" y="2787"/>
                  <a:pt x="883" y="2678"/>
                </a:cubicBezTo>
                <a:lnTo>
                  <a:pt x="2404" y="755"/>
                </a:lnTo>
                <a:cubicBezTo>
                  <a:pt x="2482" y="657"/>
                  <a:pt x="2522" y="539"/>
                  <a:pt x="2502" y="412"/>
                </a:cubicBezTo>
                <a:cubicBezTo>
                  <a:pt x="2493" y="284"/>
                  <a:pt x="2434" y="176"/>
                  <a:pt x="2336" y="98"/>
                </a:cubicBezTo>
                <a:cubicBezTo>
                  <a:pt x="2249" y="32"/>
                  <a:pt x="2150" y="1"/>
                  <a:pt x="205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5" name="Google Shape;2855;p19"/>
          <p:cNvSpPr/>
          <p:nvPr/>
        </p:nvSpPr>
        <p:spPr>
          <a:xfrm>
            <a:off x="11199341" y="5817046"/>
            <a:ext cx="264056" cy="293975"/>
          </a:xfrm>
          <a:custGeom>
            <a:avLst/>
            <a:gdLst/>
            <a:ahLst/>
            <a:cxnLst/>
            <a:rect l="l" t="t" r="r" b="b"/>
            <a:pathLst>
              <a:path w="2180" h="2427" extrusionOk="0">
                <a:moveTo>
                  <a:pt x="463" y="1"/>
                </a:moveTo>
                <a:cubicBezTo>
                  <a:pt x="397" y="1"/>
                  <a:pt x="329" y="17"/>
                  <a:pt x="266" y="52"/>
                </a:cubicBezTo>
                <a:cubicBezTo>
                  <a:pt x="70" y="160"/>
                  <a:pt x="1" y="405"/>
                  <a:pt x="109" y="601"/>
                </a:cubicBezTo>
                <a:cubicBezTo>
                  <a:pt x="463" y="1239"/>
                  <a:pt x="914" y="1828"/>
                  <a:pt x="1453" y="2328"/>
                </a:cubicBezTo>
                <a:cubicBezTo>
                  <a:pt x="1532" y="2397"/>
                  <a:pt x="1630" y="2426"/>
                  <a:pt x="1728" y="2426"/>
                </a:cubicBezTo>
                <a:cubicBezTo>
                  <a:pt x="1836" y="2426"/>
                  <a:pt x="1944" y="2387"/>
                  <a:pt x="2022" y="2299"/>
                </a:cubicBezTo>
                <a:cubicBezTo>
                  <a:pt x="2179" y="2142"/>
                  <a:pt x="2160" y="1887"/>
                  <a:pt x="2003" y="1730"/>
                </a:cubicBezTo>
                <a:cubicBezTo>
                  <a:pt x="1522" y="1288"/>
                  <a:pt x="1130" y="778"/>
                  <a:pt x="816" y="209"/>
                </a:cubicBezTo>
                <a:cubicBezTo>
                  <a:pt x="742" y="75"/>
                  <a:pt x="605" y="1"/>
                  <a:pt x="46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6" name="Google Shape;2856;p19"/>
          <p:cNvSpPr/>
          <p:nvPr/>
        </p:nvSpPr>
        <p:spPr>
          <a:xfrm>
            <a:off x="11191105" y="5810142"/>
            <a:ext cx="279439" cy="308025"/>
          </a:xfrm>
          <a:custGeom>
            <a:avLst/>
            <a:gdLst/>
            <a:ahLst/>
            <a:cxnLst/>
            <a:rect l="l" t="t" r="r" b="b"/>
            <a:pathLst>
              <a:path w="2307" h="2543" extrusionOk="0">
                <a:moveTo>
                  <a:pt x="531" y="119"/>
                </a:moveTo>
                <a:cubicBezTo>
                  <a:pt x="648" y="119"/>
                  <a:pt x="766" y="187"/>
                  <a:pt x="834" y="295"/>
                </a:cubicBezTo>
                <a:cubicBezTo>
                  <a:pt x="1148" y="874"/>
                  <a:pt x="1551" y="1384"/>
                  <a:pt x="2032" y="1836"/>
                </a:cubicBezTo>
                <a:cubicBezTo>
                  <a:pt x="2169" y="1964"/>
                  <a:pt x="2179" y="2180"/>
                  <a:pt x="2051" y="2317"/>
                </a:cubicBezTo>
                <a:cubicBezTo>
                  <a:pt x="1984" y="2389"/>
                  <a:pt x="1890" y="2426"/>
                  <a:pt x="1795" y="2426"/>
                </a:cubicBezTo>
                <a:cubicBezTo>
                  <a:pt x="1710" y="2426"/>
                  <a:pt x="1625" y="2397"/>
                  <a:pt x="1561" y="2337"/>
                </a:cubicBezTo>
                <a:cubicBezTo>
                  <a:pt x="1031" y="1846"/>
                  <a:pt x="579" y="1266"/>
                  <a:pt x="226" y="629"/>
                </a:cubicBezTo>
                <a:cubicBezTo>
                  <a:pt x="138" y="462"/>
                  <a:pt x="197" y="246"/>
                  <a:pt x="363" y="158"/>
                </a:cubicBezTo>
                <a:cubicBezTo>
                  <a:pt x="422" y="128"/>
                  <a:pt x="472" y="119"/>
                  <a:pt x="531" y="119"/>
                </a:cubicBezTo>
                <a:close/>
                <a:moveTo>
                  <a:pt x="532" y="1"/>
                </a:moveTo>
                <a:cubicBezTo>
                  <a:pt x="458" y="1"/>
                  <a:pt x="383" y="19"/>
                  <a:pt x="315" y="60"/>
                </a:cubicBezTo>
                <a:cubicBezTo>
                  <a:pt x="89" y="178"/>
                  <a:pt x="1" y="462"/>
                  <a:pt x="128" y="678"/>
                </a:cubicBezTo>
                <a:cubicBezTo>
                  <a:pt x="481" y="1336"/>
                  <a:pt x="933" y="1924"/>
                  <a:pt x="1482" y="2424"/>
                </a:cubicBezTo>
                <a:cubicBezTo>
                  <a:pt x="1571" y="2503"/>
                  <a:pt x="1678" y="2542"/>
                  <a:pt x="1796" y="2542"/>
                </a:cubicBezTo>
                <a:cubicBezTo>
                  <a:pt x="1924" y="2542"/>
                  <a:pt x="2051" y="2494"/>
                  <a:pt x="2140" y="2395"/>
                </a:cubicBezTo>
                <a:cubicBezTo>
                  <a:pt x="2306" y="2209"/>
                  <a:pt x="2297" y="1914"/>
                  <a:pt x="2110" y="1748"/>
                </a:cubicBezTo>
                <a:cubicBezTo>
                  <a:pt x="1639" y="1306"/>
                  <a:pt x="1247" y="806"/>
                  <a:pt x="933" y="237"/>
                </a:cubicBezTo>
                <a:cubicBezTo>
                  <a:pt x="852" y="89"/>
                  <a:pt x="694" y="1"/>
                  <a:pt x="53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7" name="Google Shape;2857;p19"/>
          <p:cNvSpPr/>
          <p:nvPr/>
        </p:nvSpPr>
        <p:spPr>
          <a:xfrm>
            <a:off x="11642786" y="5344047"/>
            <a:ext cx="262724" cy="270112"/>
          </a:xfrm>
          <a:custGeom>
            <a:avLst/>
            <a:gdLst/>
            <a:ahLst/>
            <a:cxnLst/>
            <a:rect l="l" t="t" r="r" b="b"/>
            <a:pathLst>
              <a:path w="2169" h="2230" extrusionOk="0">
                <a:moveTo>
                  <a:pt x="1720" y="1"/>
                </a:moveTo>
                <a:cubicBezTo>
                  <a:pt x="1607" y="1"/>
                  <a:pt x="1494" y="48"/>
                  <a:pt x="1414" y="140"/>
                </a:cubicBezTo>
                <a:lnTo>
                  <a:pt x="147" y="1553"/>
                </a:lnTo>
                <a:cubicBezTo>
                  <a:pt x="1" y="1719"/>
                  <a:pt x="20" y="1974"/>
                  <a:pt x="177" y="2122"/>
                </a:cubicBezTo>
                <a:cubicBezTo>
                  <a:pt x="256" y="2190"/>
                  <a:pt x="354" y="2229"/>
                  <a:pt x="452" y="2229"/>
                </a:cubicBezTo>
                <a:cubicBezTo>
                  <a:pt x="560" y="2229"/>
                  <a:pt x="668" y="2181"/>
                  <a:pt x="746" y="2092"/>
                </a:cubicBezTo>
                <a:lnTo>
                  <a:pt x="2022" y="670"/>
                </a:lnTo>
                <a:cubicBezTo>
                  <a:pt x="2169" y="502"/>
                  <a:pt x="2149" y="247"/>
                  <a:pt x="1983" y="100"/>
                </a:cubicBezTo>
                <a:cubicBezTo>
                  <a:pt x="1907" y="33"/>
                  <a:pt x="1813" y="1"/>
                  <a:pt x="1720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8" name="Google Shape;2858;p19"/>
          <p:cNvSpPr/>
          <p:nvPr/>
        </p:nvSpPr>
        <p:spPr>
          <a:xfrm>
            <a:off x="11634429" y="5337141"/>
            <a:ext cx="278228" cy="284163"/>
          </a:xfrm>
          <a:custGeom>
            <a:avLst/>
            <a:gdLst/>
            <a:ahLst/>
            <a:cxnLst/>
            <a:rect l="l" t="t" r="r" b="b"/>
            <a:pathLst>
              <a:path w="2297" h="2346" extrusionOk="0">
                <a:moveTo>
                  <a:pt x="1787" y="118"/>
                </a:moveTo>
                <a:cubicBezTo>
                  <a:pt x="1865" y="118"/>
                  <a:pt x="1954" y="147"/>
                  <a:pt x="2013" y="206"/>
                </a:cubicBezTo>
                <a:cubicBezTo>
                  <a:pt x="2159" y="334"/>
                  <a:pt x="2170" y="550"/>
                  <a:pt x="2042" y="687"/>
                </a:cubicBezTo>
                <a:lnTo>
                  <a:pt x="776" y="2110"/>
                </a:lnTo>
                <a:cubicBezTo>
                  <a:pt x="713" y="2184"/>
                  <a:pt x="615" y="2221"/>
                  <a:pt x="518" y="2221"/>
                </a:cubicBezTo>
                <a:cubicBezTo>
                  <a:pt x="436" y="2221"/>
                  <a:pt x="354" y="2194"/>
                  <a:pt x="295" y="2140"/>
                </a:cubicBezTo>
                <a:cubicBezTo>
                  <a:pt x="148" y="2012"/>
                  <a:pt x="138" y="1796"/>
                  <a:pt x="266" y="1649"/>
                </a:cubicBezTo>
                <a:lnTo>
                  <a:pt x="1531" y="236"/>
                </a:lnTo>
                <a:cubicBezTo>
                  <a:pt x="1600" y="157"/>
                  <a:pt x="1688" y="118"/>
                  <a:pt x="1787" y="118"/>
                </a:cubicBezTo>
                <a:close/>
                <a:moveTo>
                  <a:pt x="1784" y="1"/>
                </a:moveTo>
                <a:cubicBezTo>
                  <a:pt x="1658" y="1"/>
                  <a:pt x="1532" y="53"/>
                  <a:pt x="1443" y="157"/>
                </a:cubicBezTo>
                <a:lnTo>
                  <a:pt x="177" y="1570"/>
                </a:lnTo>
                <a:cubicBezTo>
                  <a:pt x="1" y="1767"/>
                  <a:pt x="20" y="2061"/>
                  <a:pt x="207" y="2228"/>
                </a:cubicBezTo>
                <a:cubicBezTo>
                  <a:pt x="295" y="2306"/>
                  <a:pt x="403" y="2345"/>
                  <a:pt x="521" y="2345"/>
                </a:cubicBezTo>
                <a:cubicBezTo>
                  <a:pt x="648" y="2345"/>
                  <a:pt x="776" y="2286"/>
                  <a:pt x="864" y="2188"/>
                </a:cubicBezTo>
                <a:lnTo>
                  <a:pt x="2130" y="766"/>
                </a:lnTo>
                <a:cubicBezTo>
                  <a:pt x="2297" y="579"/>
                  <a:pt x="2287" y="285"/>
                  <a:pt x="2091" y="118"/>
                </a:cubicBezTo>
                <a:cubicBezTo>
                  <a:pt x="2004" y="40"/>
                  <a:pt x="1894" y="1"/>
                  <a:pt x="178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9" name="Google Shape;2859;p19"/>
          <p:cNvSpPr/>
          <p:nvPr/>
        </p:nvSpPr>
        <p:spPr>
          <a:xfrm>
            <a:off x="11560783" y="5733468"/>
            <a:ext cx="282952" cy="255093"/>
          </a:xfrm>
          <a:custGeom>
            <a:avLst/>
            <a:gdLst/>
            <a:ahLst/>
            <a:cxnLst/>
            <a:rect l="l" t="t" r="r" b="b"/>
            <a:pathLst>
              <a:path w="2336" h="2106" extrusionOk="0">
                <a:moveTo>
                  <a:pt x="452" y="0"/>
                </a:moveTo>
                <a:cubicBezTo>
                  <a:pt x="342" y="0"/>
                  <a:pt x="231" y="45"/>
                  <a:pt x="148" y="133"/>
                </a:cubicBezTo>
                <a:cubicBezTo>
                  <a:pt x="0" y="300"/>
                  <a:pt x="10" y="555"/>
                  <a:pt x="177" y="702"/>
                </a:cubicBezTo>
                <a:lnTo>
                  <a:pt x="1610" y="2008"/>
                </a:lnTo>
                <a:cubicBezTo>
                  <a:pt x="1688" y="2076"/>
                  <a:pt x="1786" y="2106"/>
                  <a:pt x="1884" y="2106"/>
                </a:cubicBezTo>
                <a:cubicBezTo>
                  <a:pt x="1993" y="2106"/>
                  <a:pt x="2100" y="2067"/>
                  <a:pt x="2179" y="1978"/>
                </a:cubicBezTo>
                <a:cubicBezTo>
                  <a:pt x="2336" y="1812"/>
                  <a:pt x="2316" y="1556"/>
                  <a:pt x="2159" y="1409"/>
                </a:cubicBezTo>
                <a:lnTo>
                  <a:pt x="717" y="104"/>
                </a:lnTo>
                <a:cubicBezTo>
                  <a:pt x="643" y="35"/>
                  <a:pt x="548" y="0"/>
                  <a:pt x="45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0" name="Google Shape;2860;p19"/>
          <p:cNvSpPr/>
          <p:nvPr/>
        </p:nvSpPr>
        <p:spPr>
          <a:xfrm>
            <a:off x="11558361" y="5726928"/>
            <a:ext cx="292521" cy="269992"/>
          </a:xfrm>
          <a:custGeom>
            <a:avLst/>
            <a:gdLst/>
            <a:ahLst/>
            <a:cxnLst/>
            <a:rect l="l" t="t" r="r" b="b"/>
            <a:pathLst>
              <a:path w="2415" h="2229" extrusionOk="0">
                <a:moveTo>
                  <a:pt x="472" y="119"/>
                </a:moveTo>
                <a:cubicBezTo>
                  <a:pt x="550" y="119"/>
                  <a:pt x="639" y="148"/>
                  <a:pt x="698" y="207"/>
                </a:cubicBezTo>
                <a:lnTo>
                  <a:pt x="2130" y="1512"/>
                </a:lnTo>
                <a:cubicBezTo>
                  <a:pt x="2277" y="1639"/>
                  <a:pt x="2287" y="1855"/>
                  <a:pt x="2159" y="1993"/>
                </a:cubicBezTo>
                <a:cubicBezTo>
                  <a:pt x="2092" y="2065"/>
                  <a:pt x="1998" y="2102"/>
                  <a:pt x="1903" y="2102"/>
                </a:cubicBezTo>
                <a:cubicBezTo>
                  <a:pt x="1818" y="2102"/>
                  <a:pt x="1734" y="2073"/>
                  <a:pt x="1669" y="2012"/>
                </a:cubicBezTo>
                <a:lnTo>
                  <a:pt x="236" y="717"/>
                </a:lnTo>
                <a:cubicBezTo>
                  <a:pt x="168" y="649"/>
                  <a:pt x="128" y="570"/>
                  <a:pt x="128" y="472"/>
                </a:cubicBezTo>
                <a:cubicBezTo>
                  <a:pt x="118" y="383"/>
                  <a:pt x="158" y="295"/>
                  <a:pt x="216" y="226"/>
                </a:cubicBezTo>
                <a:cubicBezTo>
                  <a:pt x="285" y="158"/>
                  <a:pt x="373" y="119"/>
                  <a:pt x="472" y="119"/>
                </a:cubicBezTo>
                <a:close/>
                <a:moveTo>
                  <a:pt x="464" y="0"/>
                </a:moveTo>
                <a:cubicBezTo>
                  <a:pt x="340" y="0"/>
                  <a:pt x="216" y="50"/>
                  <a:pt x="128" y="148"/>
                </a:cubicBezTo>
                <a:cubicBezTo>
                  <a:pt x="40" y="237"/>
                  <a:pt x="1" y="364"/>
                  <a:pt x="11" y="482"/>
                </a:cubicBezTo>
                <a:cubicBezTo>
                  <a:pt x="11" y="609"/>
                  <a:pt x="70" y="717"/>
                  <a:pt x="158" y="806"/>
                </a:cubicBezTo>
                <a:lnTo>
                  <a:pt x="1590" y="2101"/>
                </a:lnTo>
                <a:cubicBezTo>
                  <a:pt x="1679" y="2180"/>
                  <a:pt x="1787" y="2228"/>
                  <a:pt x="1904" y="2228"/>
                </a:cubicBezTo>
                <a:cubicBezTo>
                  <a:pt x="2032" y="2228"/>
                  <a:pt x="2159" y="2169"/>
                  <a:pt x="2248" y="2071"/>
                </a:cubicBezTo>
                <a:cubicBezTo>
                  <a:pt x="2415" y="1885"/>
                  <a:pt x="2405" y="1591"/>
                  <a:pt x="2218" y="1424"/>
                </a:cubicBezTo>
                <a:lnTo>
                  <a:pt x="776" y="119"/>
                </a:lnTo>
                <a:cubicBezTo>
                  <a:pt x="688" y="40"/>
                  <a:pt x="576" y="0"/>
                  <a:pt x="46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1" name="Google Shape;2861;p19"/>
          <p:cNvSpPr/>
          <p:nvPr/>
        </p:nvSpPr>
        <p:spPr>
          <a:xfrm>
            <a:off x="11951901" y="5071875"/>
            <a:ext cx="303059" cy="271324"/>
          </a:xfrm>
          <a:custGeom>
            <a:avLst/>
            <a:gdLst/>
            <a:ahLst/>
            <a:cxnLst/>
            <a:rect l="l" t="t" r="r" b="b"/>
            <a:pathLst>
              <a:path w="2502" h="2240" extrusionOk="0">
                <a:moveTo>
                  <a:pt x="453" y="1"/>
                </a:moveTo>
                <a:cubicBezTo>
                  <a:pt x="340" y="1"/>
                  <a:pt x="228" y="48"/>
                  <a:pt x="147" y="139"/>
                </a:cubicBezTo>
                <a:cubicBezTo>
                  <a:pt x="0" y="306"/>
                  <a:pt x="20" y="561"/>
                  <a:pt x="186" y="708"/>
                </a:cubicBezTo>
                <a:lnTo>
                  <a:pt x="1786" y="2141"/>
                </a:lnTo>
                <a:cubicBezTo>
                  <a:pt x="1865" y="2210"/>
                  <a:pt x="1963" y="2239"/>
                  <a:pt x="2061" y="2239"/>
                </a:cubicBezTo>
                <a:cubicBezTo>
                  <a:pt x="2168" y="2239"/>
                  <a:pt x="2277" y="2200"/>
                  <a:pt x="2355" y="2112"/>
                </a:cubicBezTo>
                <a:cubicBezTo>
                  <a:pt x="2502" y="1945"/>
                  <a:pt x="2493" y="1690"/>
                  <a:pt x="2325" y="1543"/>
                </a:cubicBezTo>
                <a:lnTo>
                  <a:pt x="716" y="100"/>
                </a:lnTo>
                <a:cubicBezTo>
                  <a:pt x="641" y="33"/>
                  <a:pt x="547" y="1"/>
                  <a:pt x="45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2" name="Google Shape;2862;p19"/>
          <p:cNvSpPr/>
          <p:nvPr/>
        </p:nvSpPr>
        <p:spPr>
          <a:xfrm>
            <a:off x="11949479" y="5064971"/>
            <a:ext cx="307904" cy="285253"/>
          </a:xfrm>
          <a:custGeom>
            <a:avLst/>
            <a:gdLst/>
            <a:ahLst/>
            <a:cxnLst/>
            <a:rect l="l" t="t" r="r" b="b"/>
            <a:pathLst>
              <a:path w="2542" h="2355" extrusionOk="0">
                <a:moveTo>
                  <a:pt x="471" y="118"/>
                </a:moveTo>
                <a:cubicBezTo>
                  <a:pt x="550" y="118"/>
                  <a:pt x="628" y="147"/>
                  <a:pt x="697" y="206"/>
                </a:cubicBezTo>
                <a:lnTo>
                  <a:pt x="2306" y="1639"/>
                </a:lnTo>
                <a:cubicBezTo>
                  <a:pt x="2375" y="1707"/>
                  <a:pt x="2414" y="1786"/>
                  <a:pt x="2424" y="1874"/>
                </a:cubicBezTo>
                <a:cubicBezTo>
                  <a:pt x="2424" y="1973"/>
                  <a:pt x="2395" y="2061"/>
                  <a:pt x="2336" y="2130"/>
                </a:cubicBezTo>
                <a:cubicBezTo>
                  <a:pt x="2267" y="2198"/>
                  <a:pt x="2170" y="2235"/>
                  <a:pt x="2074" y="2235"/>
                </a:cubicBezTo>
                <a:cubicBezTo>
                  <a:pt x="1991" y="2235"/>
                  <a:pt x="1909" y="2208"/>
                  <a:pt x="1845" y="2149"/>
                </a:cubicBezTo>
                <a:lnTo>
                  <a:pt x="245" y="717"/>
                </a:lnTo>
                <a:cubicBezTo>
                  <a:pt x="177" y="658"/>
                  <a:pt x="128" y="569"/>
                  <a:pt x="128" y="481"/>
                </a:cubicBezTo>
                <a:cubicBezTo>
                  <a:pt x="118" y="392"/>
                  <a:pt x="157" y="304"/>
                  <a:pt x="216" y="235"/>
                </a:cubicBezTo>
                <a:cubicBezTo>
                  <a:pt x="285" y="157"/>
                  <a:pt x="373" y="118"/>
                  <a:pt x="471" y="118"/>
                </a:cubicBezTo>
                <a:close/>
                <a:moveTo>
                  <a:pt x="468" y="1"/>
                </a:moveTo>
                <a:cubicBezTo>
                  <a:pt x="342" y="1"/>
                  <a:pt x="217" y="52"/>
                  <a:pt x="128" y="157"/>
                </a:cubicBezTo>
                <a:cubicBezTo>
                  <a:pt x="40" y="245"/>
                  <a:pt x="0" y="363"/>
                  <a:pt x="10" y="490"/>
                </a:cubicBezTo>
                <a:cubicBezTo>
                  <a:pt x="20" y="608"/>
                  <a:pt x="69" y="726"/>
                  <a:pt x="157" y="804"/>
                </a:cubicBezTo>
                <a:lnTo>
                  <a:pt x="1767" y="2247"/>
                </a:lnTo>
                <a:cubicBezTo>
                  <a:pt x="1855" y="2316"/>
                  <a:pt x="1963" y="2355"/>
                  <a:pt x="2081" y="2355"/>
                </a:cubicBezTo>
                <a:cubicBezTo>
                  <a:pt x="2208" y="2355"/>
                  <a:pt x="2336" y="2306"/>
                  <a:pt x="2424" y="2208"/>
                </a:cubicBezTo>
                <a:cubicBezTo>
                  <a:pt x="2502" y="2110"/>
                  <a:pt x="2542" y="1992"/>
                  <a:pt x="2542" y="1874"/>
                </a:cubicBezTo>
                <a:cubicBezTo>
                  <a:pt x="2532" y="1747"/>
                  <a:pt x="2473" y="1639"/>
                  <a:pt x="2385" y="1550"/>
                </a:cubicBezTo>
                <a:lnTo>
                  <a:pt x="775" y="118"/>
                </a:lnTo>
                <a:cubicBezTo>
                  <a:pt x="688" y="40"/>
                  <a:pt x="578" y="1"/>
                  <a:pt x="46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3" name="Google Shape;2863;p19"/>
          <p:cNvSpPr/>
          <p:nvPr/>
        </p:nvSpPr>
        <p:spPr>
          <a:xfrm>
            <a:off x="12269132" y="5167202"/>
            <a:ext cx="256909" cy="262724"/>
          </a:xfrm>
          <a:custGeom>
            <a:avLst/>
            <a:gdLst/>
            <a:ahLst/>
            <a:cxnLst/>
            <a:rect l="l" t="t" r="r" b="b"/>
            <a:pathLst>
              <a:path w="2121" h="2169" extrusionOk="0">
                <a:moveTo>
                  <a:pt x="1675" y="1"/>
                </a:moveTo>
                <a:cubicBezTo>
                  <a:pt x="1564" y="1"/>
                  <a:pt x="1454" y="48"/>
                  <a:pt x="1375" y="137"/>
                </a:cubicBezTo>
                <a:lnTo>
                  <a:pt x="148" y="1491"/>
                </a:lnTo>
                <a:cubicBezTo>
                  <a:pt x="1" y="1659"/>
                  <a:pt x="11" y="1914"/>
                  <a:pt x="177" y="2060"/>
                </a:cubicBezTo>
                <a:cubicBezTo>
                  <a:pt x="256" y="2130"/>
                  <a:pt x="354" y="2169"/>
                  <a:pt x="452" y="2169"/>
                </a:cubicBezTo>
                <a:cubicBezTo>
                  <a:pt x="561" y="2169"/>
                  <a:pt x="668" y="2119"/>
                  <a:pt x="747" y="2031"/>
                </a:cubicBezTo>
                <a:lnTo>
                  <a:pt x="1974" y="677"/>
                </a:lnTo>
                <a:cubicBezTo>
                  <a:pt x="2120" y="510"/>
                  <a:pt x="2111" y="255"/>
                  <a:pt x="1944" y="108"/>
                </a:cubicBezTo>
                <a:cubicBezTo>
                  <a:pt x="1867" y="35"/>
                  <a:pt x="1771" y="1"/>
                  <a:pt x="1675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4" name="Google Shape;2864;p19"/>
          <p:cNvSpPr/>
          <p:nvPr/>
        </p:nvSpPr>
        <p:spPr>
          <a:xfrm>
            <a:off x="12260895" y="5159934"/>
            <a:ext cx="273504" cy="277137"/>
          </a:xfrm>
          <a:custGeom>
            <a:avLst/>
            <a:gdLst/>
            <a:ahLst/>
            <a:cxnLst/>
            <a:rect l="l" t="t" r="r" b="b"/>
            <a:pathLst>
              <a:path w="2258" h="2288" extrusionOk="0">
                <a:moveTo>
                  <a:pt x="1747" y="119"/>
                </a:moveTo>
                <a:cubicBezTo>
                  <a:pt x="1826" y="119"/>
                  <a:pt x="1904" y="148"/>
                  <a:pt x="1973" y="207"/>
                </a:cubicBezTo>
                <a:cubicBezTo>
                  <a:pt x="2110" y="334"/>
                  <a:pt x="2130" y="550"/>
                  <a:pt x="2002" y="698"/>
                </a:cubicBezTo>
                <a:lnTo>
                  <a:pt x="766" y="2052"/>
                </a:lnTo>
                <a:cubicBezTo>
                  <a:pt x="704" y="2125"/>
                  <a:pt x="612" y="2161"/>
                  <a:pt x="518" y="2161"/>
                </a:cubicBezTo>
                <a:cubicBezTo>
                  <a:pt x="434" y="2161"/>
                  <a:pt x="350" y="2132"/>
                  <a:pt x="285" y="2072"/>
                </a:cubicBezTo>
                <a:cubicBezTo>
                  <a:pt x="147" y="1954"/>
                  <a:pt x="138" y="1728"/>
                  <a:pt x="265" y="1591"/>
                </a:cubicBezTo>
                <a:lnTo>
                  <a:pt x="1492" y="236"/>
                </a:lnTo>
                <a:cubicBezTo>
                  <a:pt x="1560" y="158"/>
                  <a:pt x="1649" y="119"/>
                  <a:pt x="1747" y="119"/>
                </a:cubicBezTo>
                <a:close/>
                <a:moveTo>
                  <a:pt x="1740" y="1"/>
                </a:moveTo>
                <a:cubicBezTo>
                  <a:pt x="1615" y="1"/>
                  <a:pt x="1492" y="50"/>
                  <a:pt x="1403" y="148"/>
                </a:cubicBezTo>
                <a:lnTo>
                  <a:pt x="177" y="1512"/>
                </a:lnTo>
                <a:cubicBezTo>
                  <a:pt x="0" y="1699"/>
                  <a:pt x="20" y="1993"/>
                  <a:pt x="206" y="2160"/>
                </a:cubicBezTo>
                <a:cubicBezTo>
                  <a:pt x="295" y="2238"/>
                  <a:pt x="402" y="2288"/>
                  <a:pt x="520" y="2288"/>
                </a:cubicBezTo>
                <a:cubicBezTo>
                  <a:pt x="648" y="2288"/>
                  <a:pt x="775" y="2229"/>
                  <a:pt x="864" y="2131"/>
                </a:cubicBezTo>
                <a:lnTo>
                  <a:pt x="2090" y="776"/>
                </a:lnTo>
                <a:cubicBezTo>
                  <a:pt x="2257" y="580"/>
                  <a:pt x="2247" y="295"/>
                  <a:pt x="2051" y="119"/>
                </a:cubicBezTo>
                <a:cubicBezTo>
                  <a:pt x="1963" y="40"/>
                  <a:pt x="1851" y="1"/>
                  <a:pt x="174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5" name="Google Shape;2865;p19"/>
          <p:cNvSpPr/>
          <p:nvPr/>
        </p:nvSpPr>
        <p:spPr>
          <a:xfrm>
            <a:off x="11863842" y="5443734"/>
            <a:ext cx="246129" cy="261997"/>
          </a:xfrm>
          <a:custGeom>
            <a:avLst/>
            <a:gdLst/>
            <a:ahLst/>
            <a:cxnLst/>
            <a:rect l="l" t="t" r="r" b="b"/>
            <a:pathLst>
              <a:path w="2032" h="2163" extrusionOk="0">
                <a:moveTo>
                  <a:pt x="1571" y="1"/>
                </a:moveTo>
                <a:cubicBezTo>
                  <a:pt x="1456" y="1"/>
                  <a:pt x="1343" y="48"/>
                  <a:pt x="1266" y="141"/>
                </a:cubicBezTo>
                <a:lnTo>
                  <a:pt x="138" y="1505"/>
                </a:lnTo>
                <a:cubicBezTo>
                  <a:pt x="1" y="1681"/>
                  <a:pt x="21" y="1927"/>
                  <a:pt x="197" y="2074"/>
                </a:cubicBezTo>
                <a:cubicBezTo>
                  <a:pt x="265" y="2133"/>
                  <a:pt x="364" y="2162"/>
                  <a:pt x="452" y="2162"/>
                </a:cubicBezTo>
                <a:cubicBezTo>
                  <a:pt x="570" y="2162"/>
                  <a:pt x="678" y="2113"/>
                  <a:pt x="766" y="2015"/>
                </a:cubicBezTo>
                <a:lnTo>
                  <a:pt x="1885" y="661"/>
                </a:lnTo>
                <a:cubicBezTo>
                  <a:pt x="2032" y="484"/>
                  <a:pt x="2003" y="229"/>
                  <a:pt x="1836" y="91"/>
                </a:cubicBezTo>
                <a:cubicBezTo>
                  <a:pt x="1757" y="31"/>
                  <a:pt x="1663" y="1"/>
                  <a:pt x="1571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6" name="Google Shape;2866;p19"/>
          <p:cNvSpPr/>
          <p:nvPr/>
        </p:nvSpPr>
        <p:spPr>
          <a:xfrm>
            <a:off x="11861541" y="5436588"/>
            <a:ext cx="255577" cy="276289"/>
          </a:xfrm>
          <a:custGeom>
            <a:avLst/>
            <a:gdLst/>
            <a:ahLst/>
            <a:cxnLst/>
            <a:rect l="l" t="t" r="r" b="b"/>
            <a:pathLst>
              <a:path w="2110" h="2281" extrusionOk="0">
                <a:moveTo>
                  <a:pt x="1599" y="121"/>
                </a:moveTo>
                <a:cubicBezTo>
                  <a:pt x="1668" y="121"/>
                  <a:pt x="1747" y="141"/>
                  <a:pt x="1815" y="200"/>
                </a:cubicBezTo>
                <a:cubicBezTo>
                  <a:pt x="1963" y="318"/>
                  <a:pt x="1983" y="534"/>
                  <a:pt x="1855" y="680"/>
                </a:cubicBezTo>
                <a:lnTo>
                  <a:pt x="736" y="2045"/>
                </a:lnTo>
                <a:cubicBezTo>
                  <a:pt x="670" y="2121"/>
                  <a:pt x="571" y="2161"/>
                  <a:pt x="473" y="2161"/>
                </a:cubicBezTo>
                <a:cubicBezTo>
                  <a:pt x="394" y="2161"/>
                  <a:pt x="316" y="2136"/>
                  <a:pt x="255" y="2084"/>
                </a:cubicBezTo>
                <a:cubicBezTo>
                  <a:pt x="177" y="2025"/>
                  <a:pt x="138" y="1947"/>
                  <a:pt x="127" y="1858"/>
                </a:cubicBezTo>
                <a:cubicBezTo>
                  <a:pt x="118" y="1760"/>
                  <a:pt x="147" y="1672"/>
                  <a:pt x="206" y="1603"/>
                </a:cubicBezTo>
                <a:lnTo>
                  <a:pt x="1335" y="239"/>
                </a:lnTo>
                <a:cubicBezTo>
                  <a:pt x="1394" y="161"/>
                  <a:pt x="1492" y="121"/>
                  <a:pt x="1599" y="121"/>
                </a:cubicBezTo>
                <a:close/>
                <a:moveTo>
                  <a:pt x="1598" y="1"/>
                </a:moveTo>
                <a:cubicBezTo>
                  <a:pt x="1464" y="1"/>
                  <a:pt x="1331" y="59"/>
                  <a:pt x="1237" y="170"/>
                </a:cubicBezTo>
                <a:lnTo>
                  <a:pt x="118" y="1524"/>
                </a:lnTo>
                <a:cubicBezTo>
                  <a:pt x="40" y="1622"/>
                  <a:pt x="0" y="1740"/>
                  <a:pt x="10" y="1868"/>
                </a:cubicBezTo>
                <a:cubicBezTo>
                  <a:pt x="20" y="1986"/>
                  <a:pt x="79" y="2104"/>
                  <a:pt x="177" y="2182"/>
                </a:cubicBezTo>
                <a:cubicBezTo>
                  <a:pt x="255" y="2250"/>
                  <a:pt x="363" y="2280"/>
                  <a:pt x="471" y="2280"/>
                </a:cubicBezTo>
                <a:cubicBezTo>
                  <a:pt x="609" y="2280"/>
                  <a:pt x="736" y="2221"/>
                  <a:pt x="825" y="2113"/>
                </a:cubicBezTo>
                <a:lnTo>
                  <a:pt x="1953" y="759"/>
                </a:lnTo>
                <a:cubicBezTo>
                  <a:pt x="2110" y="563"/>
                  <a:pt x="2090" y="268"/>
                  <a:pt x="1884" y="102"/>
                </a:cubicBezTo>
                <a:cubicBezTo>
                  <a:pt x="1800" y="34"/>
                  <a:pt x="1699" y="1"/>
                  <a:pt x="159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7" name="Google Shape;2867;p19"/>
          <p:cNvSpPr/>
          <p:nvPr/>
        </p:nvSpPr>
        <p:spPr>
          <a:xfrm>
            <a:off x="12168233" y="5522829"/>
            <a:ext cx="203251" cy="331403"/>
          </a:xfrm>
          <a:custGeom>
            <a:avLst/>
            <a:gdLst/>
            <a:ahLst/>
            <a:cxnLst/>
            <a:rect l="l" t="t" r="r" b="b"/>
            <a:pathLst>
              <a:path w="1678" h="2736" extrusionOk="0">
                <a:moveTo>
                  <a:pt x="460" y="0"/>
                </a:moveTo>
                <a:cubicBezTo>
                  <a:pt x="411" y="0"/>
                  <a:pt x="362" y="9"/>
                  <a:pt x="314" y="27"/>
                </a:cubicBezTo>
                <a:cubicBezTo>
                  <a:pt x="108" y="116"/>
                  <a:pt x="0" y="341"/>
                  <a:pt x="88" y="557"/>
                </a:cubicBezTo>
                <a:lnTo>
                  <a:pt x="844" y="2481"/>
                </a:lnTo>
                <a:cubicBezTo>
                  <a:pt x="912" y="2638"/>
                  <a:pt x="1060" y="2736"/>
                  <a:pt x="1217" y="2736"/>
                </a:cubicBezTo>
                <a:cubicBezTo>
                  <a:pt x="1266" y="2736"/>
                  <a:pt x="1315" y="2726"/>
                  <a:pt x="1364" y="2707"/>
                </a:cubicBezTo>
                <a:cubicBezTo>
                  <a:pt x="1580" y="2628"/>
                  <a:pt x="1678" y="2393"/>
                  <a:pt x="1599" y="2186"/>
                </a:cubicBezTo>
                <a:lnTo>
                  <a:pt x="834" y="253"/>
                </a:lnTo>
                <a:cubicBezTo>
                  <a:pt x="774" y="95"/>
                  <a:pt x="621" y="0"/>
                  <a:pt x="460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8" name="Google Shape;2868;p19"/>
          <p:cNvSpPr/>
          <p:nvPr/>
        </p:nvSpPr>
        <p:spPr>
          <a:xfrm>
            <a:off x="12161087" y="5515683"/>
            <a:ext cx="212820" cy="345696"/>
          </a:xfrm>
          <a:custGeom>
            <a:avLst/>
            <a:gdLst/>
            <a:ahLst/>
            <a:cxnLst/>
            <a:rect l="l" t="t" r="r" b="b"/>
            <a:pathLst>
              <a:path w="1757" h="2854" extrusionOk="0">
                <a:moveTo>
                  <a:pt x="520" y="116"/>
                </a:moveTo>
                <a:cubicBezTo>
                  <a:pt x="569" y="116"/>
                  <a:pt x="609" y="126"/>
                  <a:pt x="657" y="145"/>
                </a:cubicBezTo>
                <a:cubicBezTo>
                  <a:pt x="736" y="184"/>
                  <a:pt x="805" y="253"/>
                  <a:pt x="834" y="341"/>
                </a:cubicBezTo>
                <a:lnTo>
                  <a:pt x="1599" y="2265"/>
                </a:lnTo>
                <a:cubicBezTo>
                  <a:pt x="1629" y="2353"/>
                  <a:pt x="1629" y="2441"/>
                  <a:pt x="1590" y="2530"/>
                </a:cubicBezTo>
                <a:cubicBezTo>
                  <a:pt x="1560" y="2609"/>
                  <a:pt x="1492" y="2677"/>
                  <a:pt x="1403" y="2707"/>
                </a:cubicBezTo>
                <a:cubicBezTo>
                  <a:pt x="1364" y="2723"/>
                  <a:pt x="1324" y="2730"/>
                  <a:pt x="1283" y="2730"/>
                </a:cubicBezTo>
                <a:cubicBezTo>
                  <a:pt x="1148" y="2730"/>
                  <a:pt x="1014" y="2648"/>
                  <a:pt x="962" y="2520"/>
                </a:cubicBezTo>
                <a:lnTo>
                  <a:pt x="196" y="587"/>
                </a:lnTo>
                <a:cubicBezTo>
                  <a:pt x="127" y="410"/>
                  <a:pt x="216" y="214"/>
                  <a:pt x="393" y="145"/>
                </a:cubicBezTo>
                <a:cubicBezTo>
                  <a:pt x="432" y="126"/>
                  <a:pt x="481" y="116"/>
                  <a:pt x="520" y="116"/>
                </a:cubicBezTo>
                <a:close/>
                <a:moveTo>
                  <a:pt x="526" y="1"/>
                </a:moveTo>
                <a:cubicBezTo>
                  <a:pt x="466" y="1"/>
                  <a:pt x="407" y="13"/>
                  <a:pt x="353" y="38"/>
                </a:cubicBezTo>
                <a:cubicBezTo>
                  <a:pt x="118" y="126"/>
                  <a:pt x="0" y="400"/>
                  <a:pt x="88" y="636"/>
                </a:cubicBezTo>
                <a:lnTo>
                  <a:pt x="854" y="2559"/>
                </a:lnTo>
                <a:cubicBezTo>
                  <a:pt x="923" y="2736"/>
                  <a:pt x="1089" y="2854"/>
                  <a:pt x="1276" y="2854"/>
                </a:cubicBezTo>
                <a:cubicBezTo>
                  <a:pt x="1335" y="2854"/>
                  <a:pt x="1394" y="2844"/>
                  <a:pt x="1453" y="2825"/>
                </a:cubicBezTo>
                <a:cubicBezTo>
                  <a:pt x="1560" y="2775"/>
                  <a:pt x="1658" y="2687"/>
                  <a:pt x="1708" y="2579"/>
                </a:cubicBezTo>
                <a:cubicBezTo>
                  <a:pt x="1756" y="2461"/>
                  <a:pt x="1756" y="2334"/>
                  <a:pt x="1708" y="2226"/>
                </a:cubicBezTo>
                <a:lnTo>
                  <a:pt x="952" y="293"/>
                </a:lnTo>
                <a:cubicBezTo>
                  <a:pt x="903" y="175"/>
                  <a:pt x="814" y="86"/>
                  <a:pt x="707" y="38"/>
                </a:cubicBezTo>
                <a:cubicBezTo>
                  <a:pt x="648" y="13"/>
                  <a:pt x="586" y="1"/>
                  <a:pt x="52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9" name="Google Shape;2869;p19"/>
          <p:cNvSpPr/>
          <p:nvPr/>
        </p:nvSpPr>
        <p:spPr>
          <a:xfrm>
            <a:off x="12397525" y="5523799"/>
            <a:ext cx="313960" cy="227112"/>
          </a:xfrm>
          <a:custGeom>
            <a:avLst/>
            <a:gdLst/>
            <a:ahLst/>
            <a:cxnLst/>
            <a:rect l="l" t="t" r="r" b="b"/>
            <a:pathLst>
              <a:path w="2592" h="1875" extrusionOk="0">
                <a:moveTo>
                  <a:pt x="2142" y="0"/>
                </a:moveTo>
                <a:cubicBezTo>
                  <a:pt x="2067" y="0"/>
                  <a:pt x="1992" y="22"/>
                  <a:pt x="1924" y="69"/>
                </a:cubicBezTo>
                <a:lnTo>
                  <a:pt x="246" y="1129"/>
                </a:lnTo>
                <a:cubicBezTo>
                  <a:pt x="59" y="1246"/>
                  <a:pt x="1" y="1491"/>
                  <a:pt x="118" y="1678"/>
                </a:cubicBezTo>
                <a:cubicBezTo>
                  <a:pt x="197" y="1805"/>
                  <a:pt x="325" y="1874"/>
                  <a:pt x="462" y="1874"/>
                </a:cubicBezTo>
                <a:cubicBezTo>
                  <a:pt x="541" y="1874"/>
                  <a:pt x="609" y="1845"/>
                  <a:pt x="678" y="1805"/>
                </a:cubicBezTo>
                <a:lnTo>
                  <a:pt x="2356" y="745"/>
                </a:lnTo>
                <a:cubicBezTo>
                  <a:pt x="2543" y="628"/>
                  <a:pt x="2591" y="373"/>
                  <a:pt x="2473" y="186"/>
                </a:cubicBezTo>
                <a:cubicBezTo>
                  <a:pt x="2398" y="68"/>
                  <a:pt x="2272" y="0"/>
                  <a:pt x="214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0" name="Google Shape;2870;p19"/>
          <p:cNvSpPr/>
          <p:nvPr/>
        </p:nvSpPr>
        <p:spPr>
          <a:xfrm>
            <a:off x="12389289" y="5516774"/>
            <a:ext cx="330555" cy="241284"/>
          </a:xfrm>
          <a:custGeom>
            <a:avLst/>
            <a:gdLst/>
            <a:ahLst/>
            <a:cxnLst/>
            <a:rect l="l" t="t" r="r" b="b"/>
            <a:pathLst>
              <a:path w="2729" h="1992" extrusionOk="0">
                <a:moveTo>
                  <a:pt x="2208" y="117"/>
                </a:moveTo>
                <a:cubicBezTo>
                  <a:pt x="2316" y="117"/>
                  <a:pt x="2434" y="175"/>
                  <a:pt x="2493" y="274"/>
                </a:cubicBezTo>
                <a:cubicBezTo>
                  <a:pt x="2600" y="441"/>
                  <a:pt x="2552" y="646"/>
                  <a:pt x="2384" y="755"/>
                </a:cubicBezTo>
                <a:lnTo>
                  <a:pt x="716" y="1815"/>
                </a:lnTo>
                <a:cubicBezTo>
                  <a:pt x="661" y="1849"/>
                  <a:pt x="598" y="1865"/>
                  <a:pt x="535" y="1865"/>
                </a:cubicBezTo>
                <a:cubicBezTo>
                  <a:pt x="417" y="1865"/>
                  <a:pt x="300" y="1808"/>
                  <a:pt x="236" y="1706"/>
                </a:cubicBezTo>
                <a:cubicBezTo>
                  <a:pt x="138" y="1549"/>
                  <a:pt x="186" y="1333"/>
                  <a:pt x="343" y="1235"/>
                </a:cubicBezTo>
                <a:lnTo>
                  <a:pt x="2022" y="175"/>
                </a:lnTo>
                <a:cubicBezTo>
                  <a:pt x="2081" y="136"/>
                  <a:pt x="2140" y="117"/>
                  <a:pt x="2208" y="117"/>
                </a:cubicBezTo>
                <a:close/>
                <a:moveTo>
                  <a:pt x="2199" y="1"/>
                </a:moveTo>
                <a:cubicBezTo>
                  <a:pt x="2115" y="1"/>
                  <a:pt x="2029" y="23"/>
                  <a:pt x="1953" y="68"/>
                </a:cubicBezTo>
                <a:lnTo>
                  <a:pt x="284" y="1137"/>
                </a:lnTo>
                <a:cubicBezTo>
                  <a:pt x="69" y="1274"/>
                  <a:pt x="0" y="1559"/>
                  <a:pt x="138" y="1775"/>
                </a:cubicBezTo>
                <a:cubicBezTo>
                  <a:pt x="226" y="1903"/>
                  <a:pt x="373" y="1991"/>
                  <a:pt x="530" y="1991"/>
                </a:cubicBezTo>
                <a:cubicBezTo>
                  <a:pt x="618" y="1991"/>
                  <a:pt x="707" y="1961"/>
                  <a:pt x="775" y="1913"/>
                </a:cubicBezTo>
                <a:lnTo>
                  <a:pt x="2454" y="853"/>
                </a:lnTo>
                <a:cubicBezTo>
                  <a:pt x="2669" y="716"/>
                  <a:pt x="2728" y="431"/>
                  <a:pt x="2591" y="215"/>
                </a:cubicBezTo>
                <a:cubicBezTo>
                  <a:pt x="2508" y="75"/>
                  <a:pt x="2355" y="1"/>
                  <a:pt x="21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1" name="Google Shape;2871;p19"/>
          <p:cNvSpPr/>
          <p:nvPr/>
        </p:nvSpPr>
        <p:spPr>
          <a:xfrm>
            <a:off x="11960138" y="5781314"/>
            <a:ext cx="284284" cy="341577"/>
          </a:xfrm>
          <a:custGeom>
            <a:avLst/>
            <a:gdLst/>
            <a:ahLst/>
            <a:cxnLst/>
            <a:rect l="l" t="t" r="r" b="b"/>
            <a:pathLst>
              <a:path w="2347" h="2820" extrusionOk="0">
                <a:moveTo>
                  <a:pt x="446" y="0"/>
                </a:moveTo>
                <a:cubicBezTo>
                  <a:pt x="367" y="0"/>
                  <a:pt x="288" y="23"/>
                  <a:pt x="216" y="72"/>
                </a:cubicBezTo>
                <a:cubicBezTo>
                  <a:pt x="40" y="209"/>
                  <a:pt x="0" y="455"/>
                  <a:pt x="128" y="641"/>
                </a:cubicBezTo>
                <a:lnTo>
                  <a:pt x="1570" y="2653"/>
                </a:lnTo>
                <a:cubicBezTo>
                  <a:pt x="1649" y="2761"/>
                  <a:pt x="1767" y="2819"/>
                  <a:pt x="1895" y="2819"/>
                </a:cubicBezTo>
                <a:cubicBezTo>
                  <a:pt x="1973" y="2819"/>
                  <a:pt x="2061" y="2800"/>
                  <a:pt x="2130" y="2751"/>
                </a:cubicBezTo>
                <a:cubicBezTo>
                  <a:pt x="2307" y="2614"/>
                  <a:pt x="2346" y="2368"/>
                  <a:pt x="2218" y="2182"/>
                </a:cubicBezTo>
                <a:lnTo>
                  <a:pt x="785" y="170"/>
                </a:lnTo>
                <a:cubicBezTo>
                  <a:pt x="700" y="61"/>
                  <a:pt x="574" y="0"/>
                  <a:pt x="446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2" name="Google Shape;2872;p19"/>
          <p:cNvSpPr/>
          <p:nvPr/>
        </p:nvSpPr>
        <p:spPr>
          <a:xfrm>
            <a:off x="11951902" y="5774046"/>
            <a:ext cx="294823" cy="355991"/>
          </a:xfrm>
          <a:custGeom>
            <a:avLst/>
            <a:gdLst/>
            <a:ahLst/>
            <a:cxnLst/>
            <a:rect l="l" t="t" r="r" b="b"/>
            <a:pathLst>
              <a:path w="2434" h="2939" extrusionOk="0">
                <a:moveTo>
                  <a:pt x="520" y="122"/>
                </a:moveTo>
                <a:cubicBezTo>
                  <a:pt x="628" y="122"/>
                  <a:pt x="736" y="171"/>
                  <a:pt x="805" y="269"/>
                </a:cubicBezTo>
                <a:lnTo>
                  <a:pt x="2237" y="2281"/>
                </a:lnTo>
                <a:cubicBezTo>
                  <a:pt x="2296" y="2350"/>
                  <a:pt x="2316" y="2448"/>
                  <a:pt x="2296" y="2536"/>
                </a:cubicBezTo>
                <a:cubicBezTo>
                  <a:pt x="2286" y="2624"/>
                  <a:pt x="2237" y="2703"/>
                  <a:pt x="2159" y="2762"/>
                </a:cubicBezTo>
                <a:cubicBezTo>
                  <a:pt x="2102" y="2800"/>
                  <a:pt x="2034" y="2818"/>
                  <a:pt x="1965" y="2818"/>
                </a:cubicBezTo>
                <a:cubicBezTo>
                  <a:pt x="1855" y="2818"/>
                  <a:pt x="1744" y="2770"/>
                  <a:pt x="1678" y="2674"/>
                </a:cubicBezTo>
                <a:lnTo>
                  <a:pt x="245" y="662"/>
                </a:lnTo>
                <a:cubicBezTo>
                  <a:pt x="137" y="515"/>
                  <a:pt x="166" y="299"/>
                  <a:pt x="323" y="181"/>
                </a:cubicBezTo>
                <a:cubicBezTo>
                  <a:pt x="382" y="142"/>
                  <a:pt x="451" y="122"/>
                  <a:pt x="520" y="122"/>
                </a:cubicBezTo>
                <a:close/>
                <a:moveTo>
                  <a:pt x="529" y="0"/>
                </a:moveTo>
                <a:cubicBezTo>
                  <a:pt x="434" y="0"/>
                  <a:pt x="337" y="30"/>
                  <a:pt x="255" y="93"/>
                </a:cubicBezTo>
                <a:cubicBezTo>
                  <a:pt x="49" y="240"/>
                  <a:pt x="0" y="524"/>
                  <a:pt x="147" y="731"/>
                </a:cubicBezTo>
                <a:lnTo>
                  <a:pt x="1590" y="2752"/>
                </a:lnTo>
                <a:cubicBezTo>
                  <a:pt x="1668" y="2870"/>
                  <a:pt x="1815" y="2938"/>
                  <a:pt x="1963" y="2938"/>
                </a:cubicBezTo>
                <a:cubicBezTo>
                  <a:pt x="2061" y="2938"/>
                  <a:pt x="2149" y="2909"/>
                  <a:pt x="2227" y="2850"/>
                </a:cubicBezTo>
                <a:cubicBezTo>
                  <a:pt x="2336" y="2781"/>
                  <a:pt x="2394" y="2674"/>
                  <a:pt x="2414" y="2556"/>
                </a:cubicBezTo>
                <a:cubicBezTo>
                  <a:pt x="2434" y="2428"/>
                  <a:pt x="2414" y="2310"/>
                  <a:pt x="2336" y="2212"/>
                </a:cubicBezTo>
                <a:lnTo>
                  <a:pt x="903" y="191"/>
                </a:lnTo>
                <a:cubicBezTo>
                  <a:pt x="814" y="67"/>
                  <a:pt x="673" y="0"/>
                  <a:pt x="52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3" name="Google Shape;2873;p19"/>
          <p:cNvSpPr/>
          <p:nvPr/>
        </p:nvSpPr>
        <p:spPr>
          <a:xfrm>
            <a:off x="12410609" y="5805176"/>
            <a:ext cx="318684" cy="270112"/>
          </a:xfrm>
          <a:custGeom>
            <a:avLst/>
            <a:gdLst/>
            <a:ahLst/>
            <a:cxnLst/>
            <a:rect l="l" t="t" r="r" b="b"/>
            <a:pathLst>
              <a:path w="2631" h="2230" extrusionOk="0">
                <a:moveTo>
                  <a:pt x="2176" y="1"/>
                </a:moveTo>
                <a:cubicBezTo>
                  <a:pt x="2087" y="1"/>
                  <a:pt x="1997" y="31"/>
                  <a:pt x="1924" y="91"/>
                </a:cubicBezTo>
                <a:lnTo>
                  <a:pt x="197" y="1514"/>
                </a:lnTo>
                <a:cubicBezTo>
                  <a:pt x="21" y="1651"/>
                  <a:pt x="1" y="1906"/>
                  <a:pt x="138" y="2083"/>
                </a:cubicBezTo>
                <a:cubicBezTo>
                  <a:pt x="217" y="2171"/>
                  <a:pt x="335" y="2230"/>
                  <a:pt x="452" y="2230"/>
                </a:cubicBezTo>
                <a:cubicBezTo>
                  <a:pt x="540" y="2230"/>
                  <a:pt x="629" y="2201"/>
                  <a:pt x="707" y="2132"/>
                </a:cubicBezTo>
                <a:lnTo>
                  <a:pt x="2435" y="719"/>
                </a:lnTo>
                <a:cubicBezTo>
                  <a:pt x="2601" y="572"/>
                  <a:pt x="2631" y="317"/>
                  <a:pt x="2483" y="150"/>
                </a:cubicBezTo>
                <a:cubicBezTo>
                  <a:pt x="2406" y="50"/>
                  <a:pt x="2291" y="1"/>
                  <a:pt x="2176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4" name="Google Shape;2874;p19"/>
          <p:cNvSpPr/>
          <p:nvPr/>
        </p:nvSpPr>
        <p:spPr>
          <a:xfrm>
            <a:off x="12408307" y="5798151"/>
            <a:ext cx="328132" cy="284284"/>
          </a:xfrm>
          <a:custGeom>
            <a:avLst/>
            <a:gdLst/>
            <a:ahLst/>
            <a:cxnLst/>
            <a:rect l="l" t="t" r="r" b="b"/>
            <a:pathLst>
              <a:path w="2709" h="2347" extrusionOk="0">
                <a:moveTo>
                  <a:pt x="2198" y="120"/>
                </a:moveTo>
                <a:cubicBezTo>
                  <a:pt x="2297" y="120"/>
                  <a:pt x="2395" y="159"/>
                  <a:pt x="2463" y="247"/>
                </a:cubicBezTo>
                <a:cubicBezTo>
                  <a:pt x="2581" y="394"/>
                  <a:pt x="2561" y="610"/>
                  <a:pt x="2414" y="728"/>
                </a:cubicBezTo>
                <a:lnTo>
                  <a:pt x="687" y="2151"/>
                </a:lnTo>
                <a:cubicBezTo>
                  <a:pt x="628" y="2197"/>
                  <a:pt x="552" y="2220"/>
                  <a:pt x="476" y="2220"/>
                </a:cubicBezTo>
                <a:cubicBezTo>
                  <a:pt x="375" y="2220"/>
                  <a:pt x="273" y="2180"/>
                  <a:pt x="206" y="2102"/>
                </a:cubicBezTo>
                <a:cubicBezTo>
                  <a:pt x="147" y="2033"/>
                  <a:pt x="118" y="1935"/>
                  <a:pt x="127" y="1847"/>
                </a:cubicBezTo>
                <a:cubicBezTo>
                  <a:pt x="138" y="1758"/>
                  <a:pt x="177" y="1670"/>
                  <a:pt x="255" y="1621"/>
                </a:cubicBezTo>
                <a:lnTo>
                  <a:pt x="1972" y="198"/>
                </a:lnTo>
                <a:cubicBezTo>
                  <a:pt x="2041" y="149"/>
                  <a:pt x="2120" y="120"/>
                  <a:pt x="2198" y="120"/>
                </a:cubicBezTo>
                <a:close/>
                <a:moveTo>
                  <a:pt x="2196" y="1"/>
                </a:moveTo>
                <a:cubicBezTo>
                  <a:pt x="2094" y="1"/>
                  <a:pt x="1990" y="36"/>
                  <a:pt x="1904" y="109"/>
                </a:cubicBezTo>
                <a:lnTo>
                  <a:pt x="177" y="1523"/>
                </a:lnTo>
                <a:cubicBezTo>
                  <a:pt x="79" y="1601"/>
                  <a:pt x="20" y="1709"/>
                  <a:pt x="10" y="1837"/>
                </a:cubicBezTo>
                <a:cubicBezTo>
                  <a:pt x="0" y="1964"/>
                  <a:pt x="40" y="2082"/>
                  <a:pt x="118" y="2170"/>
                </a:cubicBezTo>
                <a:cubicBezTo>
                  <a:pt x="206" y="2279"/>
                  <a:pt x="334" y="2347"/>
                  <a:pt x="471" y="2347"/>
                </a:cubicBezTo>
                <a:cubicBezTo>
                  <a:pt x="579" y="2347"/>
                  <a:pt x="677" y="2308"/>
                  <a:pt x="766" y="2239"/>
                </a:cubicBezTo>
                <a:lnTo>
                  <a:pt x="2493" y="816"/>
                </a:lnTo>
                <a:cubicBezTo>
                  <a:pt x="2689" y="659"/>
                  <a:pt x="2709" y="365"/>
                  <a:pt x="2552" y="168"/>
                </a:cubicBezTo>
                <a:cubicBezTo>
                  <a:pt x="2458" y="58"/>
                  <a:pt x="2328" y="1"/>
                  <a:pt x="219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5" name="Google Shape;2875;p19"/>
          <p:cNvSpPr/>
          <p:nvPr/>
        </p:nvSpPr>
        <p:spPr>
          <a:xfrm>
            <a:off x="11684333" y="6005640"/>
            <a:ext cx="268780" cy="239709"/>
          </a:xfrm>
          <a:custGeom>
            <a:avLst/>
            <a:gdLst/>
            <a:ahLst/>
            <a:cxnLst/>
            <a:rect l="l" t="t" r="r" b="b"/>
            <a:pathLst>
              <a:path w="2219" h="1979" extrusionOk="0">
                <a:moveTo>
                  <a:pt x="1775" y="1"/>
                </a:moveTo>
                <a:cubicBezTo>
                  <a:pt x="1678" y="1"/>
                  <a:pt x="1581" y="35"/>
                  <a:pt x="1503" y="104"/>
                </a:cubicBezTo>
                <a:lnTo>
                  <a:pt x="188" y="1272"/>
                </a:lnTo>
                <a:cubicBezTo>
                  <a:pt x="20" y="1419"/>
                  <a:pt x="1" y="1674"/>
                  <a:pt x="148" y="1841"/>
                </a:cubicBezTo>
                <a:cubicBezTo>
                  <a:pt x="236" y="1929"/>
                  <a:pt x="345" y="1979"/>
                  <a:pt x="452" y="1979"/>
                </a:cubicBezTo>
                <a:cubicBezTo>
                  <a:pt x="550" y="1979"/>
                  <a:pt x="648" y="1939"/>
                  <a:pt x="717" y="1870"/>
                </a:cubicBezTo>
                <a:lnTo>
                  <a:pt x="2032" y="703"/>
                </a:lnTo>
                <a:cubicBezTo>
                  <a:pt x="2199" y="555"/>
                  <a:pt x="2218" y="300"/>
                  <a:pt x="2072" y="134"/>
                </a:cubicBezTo>
                <a:cubicBezTo>
                  <a:pt x="1993" y="45"/>
                  <a:pt x="1885" y="1"/>
                  <a:pt x="1775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6" name="Google Shape;2876;p19"/>
          <p:cNvSpPr/>
          <p:nvPr/>
        </p:nvSpPr>
        <p:spPr>
          <a:xfrm>
            <a:off x="11677186" y="5998493"/>
            <a:ext cx="284284" cy="254003"/>
          </a:xfrm>
          <a:custGeom>
            <a:avLst/>
            <a:gdLst/>
            <a:ahLst/>
            <a:cxnLst/>
            <a:rect l="l" t="t" r="r" b="b"/>
            <a:pathLst>
              <a:path w="2347" h="2097" extrusionOk="0">
                <a:moveTo>
                  <a:pt x="1826" y="124"/>
                </a:moveTo>
                <a:cubicBezTo>
                  <a:pt x="1924" y="124"/>
                  <a:pt x="2013" y="163"/>
                  <a:pt x="2081" y="232"/>
                </a:cubicBezTo>
                <a:cubicBezTo>
                  <a:pt x="2209" y="379"/>
                  <a:pt x="2199" y="595"/>
                  <a:pt x="2052" y="723"/>
                </a:cubicBezTo>
                <a:lnTo>
                  <a:pt x="737" y="1890"/>
                </a:lnTo>
                <a:cubicBezTo>
                  <a:pt x="674" y="1944"/>
                  <a:pt x="591" y="1972"/>
                  <a:pt x="509" y="1972"/>
                </a:cubicBezTo>
                <a:cubicBezTo>
                  <a:pt x="414" y="1972"/>
                  <a:pt x="319" y="1935"/>
                  <a:pt x="256" y="1861"/>
                </a:cubicBezTo>
                <a:cubicBezTo>
                  <a:pt x="129" y="1724"/>
                  <a:pt x="138" y="1497"/>
                  <a:pt x="286" y="1380"/>
                </a:cubicBezTo>
                <a:lnTo>
                  <a:pt x="1601" y="212"/>
                </a:lnTo>
                <a:cubicBezTo>
                  <a:pt x="1669" y="153"/>
                  <a:pt x="1748" y="124"/>
                  <a:pt x="1826" y="124"/>
                </a:cubicBezTo>
                <a:close/>
                <a:moveTo>
                  <a:pt x="1824" y="0"/>
                </a:moveTo>
                <a:cubicBezTo>
                  <a:pt x="1716" y="0"/>
                  <a:pt x="1608" y="38"/>
                  <a:pt x="1522" y="114"/>
                </a:cubicBezTo>
                <a:lnTo>
                  <a:pt x="207" y="1292"/>
                </a:lnTo>
                <a:cubicBezTo>
                  <a:pt x="11" y="1458"/>
                  <a:pt x="1" y="1753"/>
                  <a:pt x="168" y="1939"/>
                </a:cubicBezTo>
                <a:cubicBezTo>
                  <a:pt x="256" y="2038"/>
                  <a:pt x="384" y="2096"/>
                  <a:pt x="511" y="2096"/>
                </a:cubicBezTo>
                <a:cubicBezTo>
                  <a:pt x="629" y="2096"/>
                  <a:pt x="737" y="2057"/>
                  <a:pt x="816" y="1979"/>
                </a:cubicBezTo>
                <a:lnTo>
                  <a:pt x="2131" y="811"/>
                </a:lnTo>
                <a:cubicBezTo>
                  <a:pt x="2327" y="644"/>
                  <a:pt x="2347" y="350"/>
                  <a:pt x="2170" y="153"/>
                </a:cubicBezTo>
                <a:cubicBezTo>
                  <a:pt x="2079" y="52"/>
                  <a:pt x="1952" y="0"/>
                  <a:pt x="18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7" name="Google Shape;2877;p19"/>
          <p:cNvSpPr/>
          <p:nvPr/>
        </p:nvSpPr>
        <p:spPr>
          <a:xfrm>
            <a:off x="12057644" y="6156079"/>
            <a:ext cx="225901" cy="316261"/>
          </a:xfrm>
          <a:custGeom>
            <a:avLst/>
            <a:gdLst/>
            <a:ahLst/>
            <a:cxnLst/>
            <a:rect l="l" t="t" r="r" b="b"/>
            <a:pathLst>
              <a:path w="1865" h="2611" extrusionOk="0">
                <a:moveTo>
                  <a:pt x="459" y="1"/>
                </a:moveTo>
                <a:cubicBezTo>
                  <a:pt x="395" y="1"/>
                  <a:pt x="329" y="16"/>
                  <a:pt x="265" y="50"/>
                </a:cubicBezTo>
                <a:cubicBezTo>
                  <a:pt x="69" y="148"/>
                  <a:pt x="0" y="393"/>
                  <a:pt x="98" y="589"/>
                </a:cubicBezTo>
                <a:lnTo>
                  <a:pt x="1040" y="2395"/>
                </a:lnTo>
                <a:cubicBezTo>
                  <a:pt x="1119" y="2532"/>
                  <a:pt x="1256" y="2611"/>
                  <a:pt x="1404" y="2611"/>
                </a:cubicBezTo>
                <a:cubicBezTo>
                  <a:pt x="1463" y="2611"/>
                  <a:pt x="1531" y="2601"/>
                  <a:pt x="1590" y="2571"/>
                </a:cubicBezTo>
                <a:cubicBezTo>
                  <a:pt x="1786" y="2464"/>
                  <a:pt x="1865" y="2218"/>
                  <a:pt x="1757" y="2022"/>
                </a:cubicBezTo>
                <a:lnTo>
                  <a:pt x="815" y="216"/>
                </a:lnTo>
                <a:cubicBezTo>
                  <a:pt x="740" y="80"/>
                  <a:pt x="604" y="1"/>
                  <a:pt x="459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8" name="Google Shape;2878;p19"/>
          <p:cNvSpPr/>
          <p:nvPr/>
        </p:nvSpPr>
        <p:spPr>
          <a:xfrm>
            <a:off x="12055222" y="6148570"/>
            <a:ext cx="229535" cy="330919"/>
          </a:xfrm>
          <a:custGeom>
            <a:avLst/>
            <a:gdLst/>
            <a:ahLst/>
            <a:cxnLst/>
            <a:rect l="l" t="t" r="r" b="b"/>
            <a:pathLst>
              <a:path w="1895" h="2732" extrusionOk="0">
                <a:moveTo>
                  <a:pt x="471" y="121"/>
                </a:moveTo>
                <a:cubicBezTo>
                  <a:pt x="599" y="121"/>
                  <a:pt x="717" y="190"/>
                  <a:pt x="776" y="308"/>
                </a:cubicBezTo>
                <a:lnTo>
                  <a:pt x="1728" y="2114"/>
                </a:lnTo>
                <a:cubicBezTo>
                  <a:pt x="1767" y="2192"/>
                  <a:pt x="1777" y="2290"/>
                  <a:pt x="1747" y="2378"/>
                </a:cubicBezTo>
                <a:cubicBezTo>
                  <a:pt x="1718" y="2467"/>
                  <a:pt x="1659" y="2535"/>
                  <a:pt x="1581" y="2574"/>
                </a:cubicBezTo>
                <a:cubicBezTo>
                  <a:pt x="1530" y="2601"/>
                  <a:pt x="1476" y="2613"/>
                  <a:pt x="1421" y="2613"/>
                </a:cubicBezTo>
                <a:cubicBezTo>
                  <a:pt x="1296" y="2613"/>
                  <a:pt x="1174" y="2547"/>
                  <a:pt x="1119" y="2437"/>
                </a:cubicBezTo>
                <a:lnTo>
                  <a:pt x="168" y="622"/>
                </a:lnTo>
                <a:cubicBezTo>
                  <a:pt x="128" y="543"/>
                  <a:pt x="118" y="455"/>
                  <a:pt x="148" y="367"/>
                </a:cubicBezTo>
                <a:cubicBezTo>
                  <a:pt x="177" y="278"/>
                  <a:pt x="236" y="200"/>
                  <a:pt x="314" y="160"/>
                </a:cubicBezTo>
                <a:cubicBezTo>
                  <a:pt x="364" y="131"/>
                  <a:pt x="423" y="121"/>
                  <a:pt x="471" y="121"/>
                </a:cubicBezTo>
                <a:close/>
                <a:moveTo>
                  <a:pt x="477" y="1"/>
                </a:moveTo>
                <a:cubicBezTo>
                  <a:pt x="406" y="1"/>
                  <a:pt x="334" y="17"/>
                  <a:pt x="266" y="53"/>
                </a:cubicBezTo>
                <a:cubicBezTo>
                  <a:pt x="148" y="112"/>
                  <a:pt x="69" y="210"/>
                  <a:pt x="30" y="328"/>
                </a:cubicBezTo>
                <a:cubicBezTo>
                  <a:pt x="0" y="445"/>
                  <a:pt x="11" y="572"/>
                  <a:pt x="69" y="681"/>
                </a:cubicBezTo>
                <a:lnTo>
                  <a:pt x="1012" y="2486"/>
                </a:lnTo>
                <a:cubicBezTo>
                  <a:pt x="1090" y="2643"/>
                  <a:pt x="1247" y="2731"/>
                  <a:pt x="1424" y="2731"/>
                </a:cubicBezTo>
                <a:cubicBezTo>
                  <a:pt x="1492" y="2731"/>
                  <a:pt x="1571" y="2722"/>
                  <a:pt x="1640" y="2683"/>
                </a:cubicBezTo>
                <a:cubicBezTo>
                  <a:pt x="1747" y="2624"/>
                  <a:pt x="1826" y="2526"/>
                  <a:pt x="1865" y="2408"/>
                </a:cubicBezTo>
                <a:cubicBezTo>
                  <a:pt x="1895" y="2290"/>
                  <a:pt x="1885" y="2172"/>
                  <a:pt x="1836" y="2055"/>
                </a:cubicBezTo>
                <a:lnTo>
                  <a:pt x="884" y="249"/>
                </a:lnTo>
                <a:cubicBezTo>
                  <a:pt x="801" y="91"/>
                  <a:pt x="642" y="1"/>
                  <a:pt x="47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9" name="Google Shape;2879;p19"/>
          <p:cNvSpPr/>
          <p:nvPr/>
        </p:nvSpPr>
        <p:spPr>
          <a:xfrm>
            <a:off x="12556808" y="6176792"/>
            <a:ext cx="296155" cy="275443"/>
          </a:xfrm>
          <a:custGeom>
            <a:avLst/>
            <a:gdLst/>
            <a:ahLst/>
            <a:cxnLst/>
            <a:rect l="l" t="t" r="r" b="b"/>
            <a:pathLst>
              <a:path w="2445" h="2274" extrusionOk="0">
                <a:moveTo>
                  <a:pt x="466" y="1"/>
                </a:moveTo>
                <a:cubicBezTo>
                  <a:pt x="336" y="1"/>
                  <a:pt x="209" y="61"/>
                  <a:pt x="128" y="173"/>
                </a:cubicBezTo>
                <a:cubicBezTo>
                  <a:pt x="1" y="359"/>
                  <a:pt x="50" y="614"/>
                  <a:pt x="236" y="732"/>
                </a:cubicBezTo>
                <a:cubicBezTo>
                  <a:pt x="786" y="1105"/>
                  <a:pt x="1267" y="1567"/>
                  <a:pt x="1659" y="2106"/>
                </a:cubicBezTo>
                <a:cubicBezTo>
                  <a:pt x="1738" y="2214"/>
                  <a:pt x="1865" y="2273"/>
                  <a:pt x="1983" y="2273"/>
                </a:cubicBezTo>
                <a:cubicBezTo>
                  <a:pt x="2071" y="2273"/>
                  <a:pt x="2150" y="2253"/>
                  <a:pt x="2218" y="2195"/>
                </a:cubicBezTo>
                <a:cubicBezTo>
                  <a:pt x="2405" y="2067"/>
                  <a:pt x="2444" y="1811"/>
                  <a:pt x="2316" y="1635"/>
                </a:cubicBezTo>
                <a:cubicBezTo>
                  <a:pt x="1865" y="1017"/>
                  <a:pt x="1315" y="487"/>
                  <a:pt x="687" y="65"/>
                </a:cubicBezTo>
                <a:cubicBezTo>
                  <a:pt x="619" y="21"/>
                  <a:pt x="542" y="1"/>
                  <a:pt x="466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0" name="Google Shape;2880;p19"/>
          <p:cNvSpPr/>
          <p:nvPr/>
        </p:nvSpPr>
        <p:spPr>
          <a:xfrm>
            <a:off x="12548571" y="6169403"/>
            <a:ext cx="312628" cy="289856"/>
          </a:xfrm>
          <a:custGeom>
            <a:avLst/>
            <a:gdLst/>
            <a:ahLst/>
            <a:cxnLst/>
            <a:rect l="l" t="t" r="r" b="b"/>
            <a:pathLst>
              <a:path w="2581" h="2393" extrusionOk="0">
                <a:moveTo>
                  <a:pt x="530" y="116"/>
                </a:moveTo>
                <a:cubicBezTo>
                  <a:pt x="598" y="116"/>
                  <a:pt x="668" y="136"/>
                  <a:pt x="716" y="175"/>
                </a:cubicBezTo>
                <a:cubicBezTo>
                  <a:pt x="1344" y="597"/>
                  <a:pt x="1884" y="1117"/>
                  <a:pt x="2336" y="1735"/>
                </a:cubicBezTo>
                <a:cubicBezTo>
                  <a:pt x="2384" y="1804"/>
                  <a:pt x="2404" y="1892"/>
                  <a:pt x="2395" y="1990"/>
                </a:cubicBezTo>
                <a:cubicBezTo>
                  <a:pt x="2375" y="2079"/>
                  <a:pt x="2326" y="2157"/>
                  <a:pt x="2257" y="2206"/>
                </a:cubicBezTo>
                <a:cubicBezTo>
                  <a:pt x="2198" y="2250"/>
                  <a:pt x="2125" y="2271"/>
                  <a:pt x="2053" y="2271"/>
                </a:cubicBezTo>
                <a:cubicBezTo>
                  <a:pt x="1946" y="2271"/>
                  <a:pt x="1841" y="2225"/>
                  <a:pt x="1776" y="2138"/>
                </a:cubicBezTo>
                <a:cubicBezTo>
                  <a:pt x="1383" y="1588"/>
                  <a:pt x="893" y="1127"/>
                  <a:pt x="334" y="744"/>
                </a:cubicBezTo>
                <a:cubicBezTo>
                  <a:pt x="177" y="646"/>
                  <a:pt x="138" y="430"/>
                  <a:pt x="245" y="273"/>
                </a:cubicBezTo>
                <a:cubicBezTo>
                  <a:pt x="295" y="195"/>
                  <a:pt x="373" y="145"/>
                  <a:pt x="461" y="126"/>
                </a:cubicBezTo>
                <a:cubicBezTo>
                  <a:pt x="481" y="126"/>
                  <a:pt x="511" y="116"/>
                  <a:pt x="530" y="116"/>
                </a:cubicBezTo>
                <a:close/>
                <a:moveTo>
                  <a:pt x="528" y="1"/>
                </a:moveTo>
                <a:cubicBezTo>
                  <a:pt x="499" y="1"/>
                  <a:pt x="470" y="3"/>
                  <a:pt x="441" y="8"/>
                </a:cubicBezTo>
                <a:cubicBezTo>
                  <a:pt x="314" y="28"/>
                  <a:pt x="216" y="106"/>
                  <a:pt x="147" y="204"/>
                </a:cubicBezTo>
                <a:cubicBezTo>
                  <a:pt x="0" y="420"/>
                  <a:pt x="59" y="705"/>
                  <a:pt x="275" y="842"/>
                </a:cubicBezTo>
                <a:cubicBezTo>
                  <a:pt x="814" y="1215"/>
                  <a:pt x="1296" y="1667"/>
                  <a:pt x="1678" y="2206"/>
                </a:cubicBezTo>
                <a:cubicBezTo>
                  <a:pt x="1767" y="2324"/>
                  <a:pt x="1904" y="2393"/>
                  <a:pt x="2051" y="2393"/>
                </a:cubicBezTo>
                <a:cubicBezTo>
                  <a:pt x="2149" y="2393"/>
                  <a:pt x="2247" y="2363"/>
                  <a:pt x="2326" y="2304"/>
                </a:cubicBezTo>
                <a:cubicBezTo>
                  <a:pt x="2532" y="2157"/>
                  <a:pt x="2581" y="1863"/>
                  <a:pt x="2424" y="1657"/>
                </a:cubicBezTo>
                <a:cubicBezTo>
                  <a:pt x="1972" y="1039"/>
                  <a:pt x="1423" y="509"/>
                  <a:pt x="785" y="77"/>
                </a:cubicBezTo>
                <a:cubicBezTo>
                  <a:pt x="711" y="25"/>
                  <a:pt x="619" y="1"/>
                  <a:pt x="52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1" name="Google Shape;2881;p19"/>
          <p:cNvSpPr/>
          <p:nvPr/>
        </p:nvSpPr>
        <p:spPr>
          <a:xfrm>
            <a:off x="10935528" y="6086432"/>
            <a:ext cx="311537" cy="332493"/>
          </a:xfrm>
          <a:custGeom>
            <a:avLst/>
            <a:gdLst/>
            <a:ahLst/>
            <a:cxnLst/>
            <a:rect l="l" t="t" r="r" b="b"/>
            <a:pathLst>
              <a:path w="2572" h="2745" extrusionOk="0">
                <a:moveTo>
                  <a:pt x="2128" y="1"/>
                </a:moveTo>
                <a:cubicBezTo>
                  <a:pt x="2031" y="1"/>
                  <a:pt x="1934" y="35"/>
                  <a:pt x="1856" y="104"/>
                </a:cubicBezTo>
                <a:cubicBezTo>
                  <a:pt x="1198" y="693"/>
                  <a:pt x="609" y="1370"/>
                  <a:pt x="118" y="2116"/>
                </a:cubicBezTo>
                <a:cubicBezTo>
                  <a:pt x="0" y="2302"/>
                  <a:pt x="50" y="2548"/>
                  <a:pt x="236" y="2675"/>
                </a:cubicBezTo>
                <a:cubicBezTo>
                  <a:pt x="305" y="2714"/>
                  <a:pt x="384" y="2744"/>
                  <a:pt x="462" y="2744"/>
                </a:cubicBezTo>
                <a:cubicBezTo>
                  <a:pt x="589" y="2744"/>
                  <a:pt x="717" y="2675"/>
                  <a:pt x="796" y="2557"/>
                </a:cubicBezTo>
                <a:cubicBezTo>
                  <a:pt x="1247" y="1871"/>
                  <a:pt x="1786" y="1253"/>
                  <a:pt x="2395" y="703"/>
                </a:cubicBezTo>
                <a:cubicBezTo>
                  <a:pt x="2562" y="556"/>
                  <a:pt x="2571" y="300"/>
                  <a:pt x="2425" y="134"/>
                </a:cubicBezTo>
                <a:cubicBezTo>
                  <a:pt x="2346" y="45"/>
                  <a:pt x="2238" y="1"/>
                  <a:pt x="2128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2" name="Google Shape;2882;p19"/>
          <p:cNvSpPr/>
          <p:nvPr/>
        </p:nvSpPr>
        <p:spPr>
          <a:xfrm>
            <a:off x="10933105" y="6079407"/>
            <a:ext cx="322319" cy="346664"/>
          </a:xfrm>
          <a:custGeom>
            <a:avLst/>
            <a:gdLst/>
            <a:ahLst/>
            <a:cxnLst/>
            <a:rect l="l" t="t" r="r" b="b"/>
            <a:pathLst>
              <a:path w="2661" h="2862" extrusionOk="0">
                <a:moveTo>
                  <a:pt x="2150" y="123"/>
                </a:moveTo>
                <a:cubicBezTo>
                  <a:pt x="2238" y="123"/>
                  <a:pt x="2336" y="162"/>
                  <a:pt x="2405" y="231"/>
                </a:cubicBezTo>
                <a:cubicBezTo>
                  <a:pt x="2533" y="378"/>
                  <a:pt x="2513" y="594"/>
                  <a:pt x="2376" y="722"/>
                </a:cubicBezTo>
                <a:cubicBezTo>
                  <a:pt x="1758" y="1271"/>
                  <a:pt x="1218" y="1900"/>
                  <a:pt x="766" y="2586"/>
                </a:cubicBezTo>
                <a:cubicBezTo>
                  <a:pt x="697" y="2681"/>
                  <a:pt x="582" y="2736"/>
                  <a:pt x="467" y="2736"/>
                </a:cubicBezTo>
                <a:cubicBezTo>
                  <a:pt x="404" y="2736"/>
                  <a:pt x="341" y="2719"/>
                  <a:pt x="286" y="2685"/>
                </a:cubicBezTo>
                <a:cubicBezTo>
                  <a:pt x="207" y="2626"/>
                  <a:pt x="158" y="2557"/>
                  <a:pt x="138" y="2458"/>
                </a:cubicBezTo>
                <a:cubicBezTo>
                  <a:pt x="119" y="2371"/>
                  <a:pt x="138" y="2282"/>
                  <a:pt x="188" y="2203"/>
                </a:cubicBezTo>
                <a:cubicBezTo>
                  <a:pt x="678" y="1468"/>
                  <a:pt x="1257" y="800"/>
                  <a:pt x="1915" y="212"/>
                </a:cubicBezTo>
                <a:cubicBezTo>
                  <a:pt x="1983" y="153"/>
                  <a:pt x="2062" y="123"/>
                  <a:pt x="2150" y="123"/>
                </a:cubicBezTo>
                <a:close/>
                <a:moveTo>
                  <a:pt x="2152" y="1"/>
                </a:moveTo>
                <a:cubicBezTo>
                  <a:pt x="2041" y="1"/>
                  <a:pt x="1928" y="41"/>
                  <a:pt x="1836" y="123"/>
                </a:cubicBezTo>
                <a:cubicBezTo>
                  <a:pt x="1169" y="712"/>
                  <a:pt x="580" y="1389"/>
                  <a:pt x="90" y="2135"/>
                </a:cubicBezTo>
                <a:cubicBezTo>
                  <a:pt x="20" y="2243"/>
                  <a:pt x="1" y="2371"/>
                  <a:pt x="20" y="2488"/>
                </a:cubicBezTo>
                <a:cubicBezTo>
                  <a:pt x="50" y="2606"/>
                  <a:pt x="119" y="2714"/>
                  <a:pt x="227" y="2783"/>
                </a:cubicBezTo>
                <a:cubicBezTo>
                  <a:pt x="295" y="2831"/>
                  <a:pt x="384" y="2861"/>
                  <a:pt x="482" y="2861"/>
                </a:cubicBezTo>
                <a:cubicBezTo>
                  <a:pt x="629" y="2861"/>
                  <a:pt x="776" y="2783"/>
                  <a:pt x="864" y="2645"/>
                </a:cubicBezTo>
                <a:cubicBezTo>
                  <a:pt x="1316" y="1968"/>
                  <a:pt x="1846" y="1350"/>
                  <a:pt x="2454" y="810"/>
                </a:cubicBezTo>
                <a:cubicBezTo>
                  <a:pt x="2641" y="643"/>
                  <a:pt x="2661" y="349"/>
                  <a:pt x="2493" y="153"/>
                </a:cubicBezTo>
                <a:cubicBezTo>
                  <a:pt x="2405" y="53"/>
                  <a:pt x="2279" y="1"/>
                  <a:pt x="21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3" name="Google Shape;2883;p19"/>
          <p:cNvSpPr/>
          <p:nvPr/>
        </p:nvSpPr>
        <p:spPr>
          <a:xfrm>
            <a:off x="10517156" y="6168314"/>
            <a:ext cx="282952" cy="305239"/>
          </a:xfrm>
          <a:custGeom>
            <a:avLst/>
            <a:gdLst/>
            <a:ahLst/>
            <a:cxnLst/>
            <a:rect l="l" t="t" r="r" b="b"/>
            <a:pathLst>
              <a:path w="2336" h="2520" extrusionOk="0">
                <a:moveTo>
                  <a:pt x="450" y="1"/>
                </a:moveTo>
                <a:cubicBezTo>
                  <a:pt x="360" y="1"/>
                  <a:pt x="270" y="31"/>
                  <a:pt x="197" y="95"/>
                </a:cubicBezTo>
                <a:cubicBezTo>
                  <a:pt x="30" y="233"/>
                  <a:pt x="0" y="488"/>
                  <a:pt x="148" y="665"/>
                </a:cubicBezTo>
                <a:lnTo>
                  <a:pt x="1570" y="2382"/>
                </a:lnTo>
                <a:cubicBezTo>
                  <a:pt x="1649" y="2470"/>
                  <a:pt x="1767" y="2520"/>
                  <a:pt x="1884" y="2520"/>
                </a:cubicBezTo>
                <a:cubicBezTo>
                  <a:pt x="1973" y="2520"/>
                  <a:pt x="2061" y="2490"/>
                  <a:pt x="2140" y="2431"/>
                </a:cubicBezTo>
                <a:cubicBezTo>
                  <a:pt x="2307" y="2284"/>
                  <a:pt x="2336" y="2038"/>
                  <a:pt x="2189" y="1862"/>
                </a:cubicBezTo>
                <a:lnTo>
                  <a:pt x="766" y="145"/>
                </a:lnTo>
                <a:cubicBezTo>
                  <a:pt x="683" y="51"/>
                  <a:pt x="566" y="1"/>
                  <a:pt x="450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4" name="Google Shape;2884;p19"/>
          <p:cNvSpPr/>
          <p:nvPr/>
        </p:nvSpPr>
        <p:spPr>
          <a:xfrm>
            <a:off x="10508798" y="6161288"/>
            <a:ext cx="293732" cy="320501"/>
          </a:xfrm>
          <a:custGeom>
            <a:avLst/>
            <a:gdLst/>
            <a:ahLst/>
            <a:cxnLst/>
            <a:rect l="l" t="t" r="r" b="b"/>
            <a:pathLst>
              <a:path w="2425" h="2646" extrusionOk="0">
                <a:moveTo>
                  <a:pt x="521" y="124"/>
                </a:moveTo>
                <a:cubicBezTo>
                  <a:pt x="619" y="124"/>
                  <a:pt x="717" y="164"/>
                  <a:pt x="786" y="242"/>
                </a:cubicBezTo>
                <a:lnTo>
                  <a:pt x="2219" y="1959"/>
                </a:lnTo>
                <a:cubicBezTo>
                  <a:pt x="2278" y="2028"/>
                  <a:pt x="2297" y="2116"/>
                  <a:pt x="2297" y="2214"/>
                </a:cubicBezTo>
                <a:cubicBezTo>
                  <a:pt x="2287" y="2303"/>
                  <a:pt x="2238" y="2381"/>
                  <a:pt x="2169" y="2440"/>
                </a:cubicBezTo>
                <a:cubicBezTo>
                  <a:pt x="2108" y="2492"/>
                  <a:pt x="2030" y="2518"/>
                  <a:pt x="1952" y="2518"/>
                </a:cubicBezTo>
                <a:cubicBezTo>
                  <a:pt x="1854" y="2518"/>
                  <a:pt x="1754" y="2478"/>
                  <a:pt x="1689" y="2401"/>
                </a:cubicBezTo>
                <a:lnTo>
                  <a:pt x="256" y="683"/>
                </a:lnTo>
                <a:cubicBezTo>
                  <a:pt x="138" y="537"/>
                  <a:pt x="158" y="321"/>
                  <a:pt x="305" y="203"/>
                </a:cubicBezTo>
                <a:cubicBezTo>
                  <a:pt x="364" y="144"/>
                  <a:pt x="442" y="124"/>
                  <a:pt x="521" y="124"/>
                </a:cubicBezTo>
                <a:close/>
                <a:moveTo>
                  <a:pt x="525" y="0"/>
                </a:moveTo>
                <a:cubicBezTo>
                  <a:pt x="420" y="0"/>
                  <a:pt x="313" y="35"/>
                  <a:pt x="226" y="105"/>
                </a:cubicBezTo>
                <a:cubicBezTo>
                  <a:pt x="30" y="271"/>
                  <a:pt x="1" y="566"/>
                  <a:pt x="167" y="762"/>
                </a:cubicBezTo>
                <a:lnTo>
                  <a:pt x="1600" y="2480"/>
                </a:lnTo>
                <a:cubicBezTo>
                  <a:pt x="1679" y="2578"/>
                  <a:pt x="1816" y="2646"/>
                  <a:pt x="1953" y="2646"/>
                </a:cubicBezTo>
                <a:cubicBezTo>
                  <a:pt x="2062" y="2646"/>
                  <a:pt x="2160" y="2607"/>
                  <a:pt x="2248" y="2538"/>
                </a:cubicBezTo>
                <a:cubicBezTo>
                  <a:pt x="2346" y="2460"/>
                  <a:pt x="2405" y="2342"/>
                  <a:pt x="2415" y="2224"/>
                </a:cubicBezTo>
                <a:cubicBezTo>
                  <a:pt x="2424" y="2096"/>
                  <a:pt x="2385" y="1979"/>
                  <a:pt x="2307" y="1881"/>
                </a:cubicBezTo>
                <a:lnTo>
                  <a:pt x="874" y="164"/>
                </a:lnTo>
                <a:cubicBezTo>
                  <a:pt x="787" y="55"/>
                  <a:pt x="657" y="0"/>
                  <a:pt x="5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5" name="Google Shape;2885;p19"/>
          <p:cNvSpPr/>
          <p:nvPr/>
        </p:nvSpPr>
        <p:spPr>
          <a:xfrm>
            <a:off x="10178364" y="6110416"/>
            <a:ext cx="234259" cy="263329"/>
          </a:xfrm>
          <a:custGeom>
            <a:avLst/>
            <a:gdLst/>
            <a:ahLst/>
            <a:cxnLst/>
            <a:rect l="l" t="t" r="r" b="b"/>
            <a:pathLst>
              <a:path w="1934" h="2174" extrusionOk="0">
                <a:moveTo>
                  <a:pt x="1472" y="0"/>
                </a:moveTo>
                <a:cubicBezTo>
                  <a:pt x="1350" y="0"/>
                  <a:pt x="1230" y="57"/>
                  <a:pt x="1149" y="161"/>
                </a:cubicBezTo>
                <a:lnTo>
                  <a:pt x="138" y="1535"/>
                </a:lnTo>
                <a:cubicBezTo>
                  <a:pt x="1" y="1712"/>
                  <a:pt x="40" y="1967"/>
                  <a:pt x="217" y="2095"/>
                </a:cubicBezTo>
                <a:cubicBezTo>
                  <a:pt x="295" y="2154"/>
                  <a:pt x="374" y="2173"/>
                  <a:pt x="462" y="2173"/>
                </a:cubicBezTo>
                <a:cubicBezTo>
                  <a:pt x="579" y="2173"/>
                  <a:pt x="707" y="2124"/>
                  <a:pt x="786" y="2016"/>
                </a:cubicBezTo>
                <a:lnTo>
                  <a:pt x="1796" y="643"/>
                </a:lnTo>
                <a:cubicBezTo>
                  <a:pt x="1934" y="466"/>
                  <a:pt x="1894" y="211"/>
                  <a:pt x="1718" y="83"/>
                </a:cubicBezTo>
                <a:cubicBezTo>
                  <a:pt x="1642" y="27"/>
                  <a:pt x="1556" y="0"/>
                  <a:pt x="147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6" name="Google Shape;2886;p19"/>
          <p:cNvSpPr/>
          <p:nvPr/>
        </p:nvSpPr>
        <p:spPr>
          <a:xfrm>
            <a:off x="10170007" y="6103147"/>
            <a:ext cx="250975" cy="277744"/>
          </a:xfrm>
          <a:custGeom>
            <a:avLst/>
            <a:gdLst/>
            <a:ahLst/>
            <a:cxnLst/>
            <a:rect l="l" t="t" r="r" b="b"/>
            <a:pathLst>
              <a:path w="2072" h="2293" extrusionOk="0">
                <a:moveTo>
                  <a:pt x="1542" y="123"/>
                </a:moveTo>
                <a:cubicBezTo>
                  <a:pt x="1620" y="123"/>
                  <a:pt x="1689" y="143"/>
                  <a:pt x="1748" y="192"/>
                </a:cubicBezTo>
                <a:cubicBezTo>
                  <a:pt x="1905" y="300"/>
                  <a:pt x="1934" y="516"/>
                  <a:pt x="1817" y="673"/>
                </a:cubicBezTo>
                <a:lnTo>
                  <a:pt x="805" y="2037"/>
                </a:lnTo>
                <a:cubicBezTo>
                  <a:pt x="741" y="2125"/>
                  <a:pt x="634" y="2175"/>
                  <a:pt x="527" y="2175"/>
                </a:cubicBezTo>
                <a:cubicBezTo>
                  <a:pt x="455" y="2175"/>
                  <a:pt x="384" y="2153"/>
                  <a:pt x="325" y="2105"/>
                </a:cubicBezTo>
                <a:cubicBezTo>
                  <a:pt x="247" y="2057"/>
                  <a:pt x="207" y="1978"/>
                  <a:pt x="188" y="1880"/>
                </a:cubicBezTo>
                <a:cubicBezTo>
                  <a:pt x="177" y="1791"/>
                  <a:pt x="197" y="1704"/>
                  <a:pt x="256" y="1625"/>
                </a:cubicBezTo>
                <a:lnTo>
                  <a:pt x="1267" y="261"/>
                </a:lnTo>
                <a:cubicBezTo>
                  <a:pt x="1326" y="192"/>
                  <a:pt x="1404" y="143"/>
                  <a:pt x="1492" y="123"/>
                </a:cubicBezTo>
                <a:close/>
                <a:moveTo>
                  <a:pt x="1539" y="0"/>
                </a:moveTo>
                <a:cubicBezTo>
                  <a:pt x="1517" y="0"/>
                  <a:pt x="1495" y="2"/>
                  <a:pt x="1473" y="5"/>
                </a:cubicBezTo>
                <a:cubicBezTo>
                  <a:pt x="1355" y="25"/>
                  <a:pt x="1247" y="94"/>
                  <a:pt x="1169" y="192"/>
                </a:cubicBezTo>
                <a:lnTo>
                  <a:pt x="158" y="1556"/>
                </a:lnTo>
                <a:cubicBezTo>
                  <a:pt x="1" y="1762"/>
                  <a:pt x="50" y="2057"/>
                  <a:pt x="256" y="2204"/>
                </a:cubicBezTo>
                <a:cubicBezTo>
                  <a:pt x="334" y="2262"/>
                  <a:pt x="433" y="2292"/>
                  <a:pt x="531" y="2292"/>
                </a:cubicBezTo>
                <a:cubicBezTo>
                  <a:pt x="678" y="2292"/>
                  <a:pt x="816" y="2223"/>
                  <a:pt x="904" y="2105"/>
                </a:cubicBezTo>
                <a:lnTo>
                  <a:pt x="1915" y="742"/>
                </a:lnTo>
                <a:cubicBezTo>
                  <a:pt x="2072" y="535"/>
                  <a:pt x="2022" y="251"/>
                  <a:pt x="1817" y="94"/>
                </a:cubicBezTo>
                <a:cubicBezTo>
                  <a:pt x="1736" y="37"/>
                  <a:pt x="1641" y="0"/>
                  <a:pt x="153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7" name="Google Shape;2887;p19"/>
          <p:cNvSpPr/>
          <p:nvPr/>
        </p:nvSpPr>
        <p:spPr>
          <a:xfrm>
            <a:off x="10316328" y="6567789"/>
            <a:ext cx="324499" cy="212456"/>
          </a:xfrm>
          <a:custGeom>
            <a:avLst/>
            <a:gdLst/>
            <a:ahLst/>
            <a:cxnLst/>
            <a:rect l="l" t="t" r="r" b="b"/>
            <a:pathLst>
              <a:path w="2679" h="1754" extrusionOk="0">
                <a:moveTo>
                  <a:pt x="463" y="0"/>
                </a:moveTo>
                <a:cubicBezTo>
                  <a:pt x="338" y="0"/>
                  <a:pt x="214" y="57"/>
                  <a:pt x="138" y="164"/>
                </a:cubicBezTo>
                <a:cubicBezTo>
                  <a:pt x="0" y="340"/>
                  <a:pt x="39" y="596"/>
                  <a:pt x="216" y="723"/>
                </a:cubicBezTo>
                <a:cubicBezTo>
                  <a:pt x="785" y="1155"/>
                  <a:pt x="1423" y="1488"/>
                  <a:pt x="2090" y="1734"/>
                </a:cubicBezTo>
                <a:cubicBezTo>
                  <a:pt x="2139" y="1743"/>
                  <a:pt x="2179" y="1753"/>
                  <a:pt x="2227" y="1753"/>
                </a:cubicBezTo>
                <a:cubicBezTo>
                  <a:pt x="2395" y="1753"/>
                  <a:pt x="2552" y="1655"/>
                  <a:pt x="2611" y="1488"/>
                </a:cubicBezTo>
                <a:cubicBezTo>
                  <a:pt x="2679" y="1282"/>
                  <a:pt x="2571" y="1047"/>
                  <a:pt x="2365" y="968"/>
                </a:cubicBezTo>
                <a:cubicBezTo>
                  <a:pt x="1767" y="762"/>
                  <a:pt x="1207" y="458"/>
                  <a:pt x="697" y="75"/>
                </a:cubicBezTo>
                <a:cubicBezTo>
                  <a:pt x="627" y="25"/>
                  <a:pt x="544" y="0"/>
                  <a:pt x="463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8" name="Google Shape;2888;p19"/>
          <p:cNvSpPr/>
          <p:nvPr/>
        </p:nvSpPr>
        <p:spPr>
          <a:xfrm>
            <a:off x="10313906" y="6560765"/>
            <a:ext cx="335279" cy="226628"/>
          </a:xfrm>
          <a:custGeom>
            <a:avLst/>
            <a:gdLst/>
            <a:ahLst/>
            <a:cxnLst/>
            <a:rect l="l" t="t" r="r" b="b"/>
            <a:pathLst>
              <a:path w="2768" h="1871" extrusionOk="0">
                <a:moveTo>
                  <a:pt x="481" y="113"/>
                </a:moveTo>
                <a:cubicBezTo>
                  <a:pt x="550" y="113"/>
                  <a:pt x="618" y="143"/>
                  <a:pt x="677" y="183"/>
                </a:cubicBezTo>
                <a:cubicBezTo>
                  <a:pt x="1198" y="565"/>
                  <a:pt x="1757" y="869"/>
                  <a:pt x="2365" y="1085"/>
                </a:cubicBezTo>
                <a:cubicBezTo>
                  <a:pt x="2542" y="1154"/>
                  <a:pt x="2631" y="1350"/>
                  <a:pt x="2572" y="1527"/>
                </a:cubicBezTo>
                <a:cubicBezTo>
                  <a:pt x="2517" y="1666"/>
                  <a:pt x="2383" y="1751"/>
                  <a:pt x="2241" y="1751"/>
                </a:cubicBezTo>
                <a:cubicBezTo>
                  <a:pt x="2204" y="1751"/>
                  <a:pt x="2166" y="1745"/>
                  <a:pt x="2130" y="1733"/>
                </a:cubicBezTo>
                <a:cubicBezTo>
                  <a:pt x="1462" y="1497"/>
                  <a:pt x="845" y="1154"/>
                  <a:pt x="275" y="732"/>
                </a:cubicBezTo>
                <a:cubicBezTo>
                  <a:pt x="197" y="683"/>
                  <a:pt x="147" y="604"/>
                  <a:pt x="138" y="516"/>
                </a:cubicBezTo>
                <a:cubicBezTo>
                  <a:pt x="128" y="418"/>
                  <a:pt x="147" y="329"/>
                  <a:pt x="197" y="261"/>
                </a:cubicBezTo>
                <a:cubicBezTo>
                  <a:pt x="265" y="163"/>
                  <a:pt x="373" y="113"/>
                  <a:pt x="481" y="113"/>
                </a:cubicBezTo>
                <a:close/>
                <a:moveTo>
                  <a:pt x="479" y="1"/>
                </a:moveTo>
                <a:cubicBezTo>
                  <a:pt x="336" y="1"/>
                  <a:pt x="196" y="66"/>
                  <a:pt x="108" y="183"/>
                </a:cubicBezTo>
                <a:cubicBezTo>
                  <a:pt x="30" y="281"/>
                  <a:pt x="1" y="408"/>
                  <a:pt x="20" y="526"/>
                </a:cubicBezTo>
                <a:cubicBezTo>
                  <a:pt x="40" y="654"/>
                  <a:pt x="99" y="761"/>
                  <a:pt x="197" y="830"/>
                </a:cubicBezTo>
                <a:cubicBezTo>
                  <a:pt x="775" y="1262"/>
                  <a:pt x="1414" y="1605"/>
                  <a:pt x="2090" y="1841"/>
                </a:cubicBezTo>
                <a:cubicBezTo>
                  <a:pt x="2140" y="1860"/>
                  <a:pt x="2189" y="1870"/>
                  <a:pt x="2247" y="1870"/>
                </a:cubicBezTo>
                <a:cubicBezTo>
                  <a:pt x="2444" y="1870"/>
                  <a:pt x="2620" y="1753"/>
                  <a:pt x="2679" y="1566"/>
                </a:cubicBezTo>
                <a:cubicBezTo>
                  <a:pt x="2768" y="1330"/>
                  <a:pt x="2640" y="1066"/>
                  <a:pt x="2404" y="977"/>
                </a:cubicBezTo>
                <a:cubicBezTo>
                  <a:pt x="1816" y="761"/>
                  <a:pt x="1257" y="467"/>
                  <a:pt x="756" y="94"/>
                </a:cubicBezTo>
                <a:cubicBezTo>
                  <a:pt x="673" y="30"/>
                  <a:pt x="575" y="1"/>
                  <a:pt x="47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9" name="Google Shape;2889;p19"/>
          <p:cNvSpPr/>
          <p:nvPr/>
        </p:nvSpPr>
        <p:spPr>
          <a:xfrm>
            <a:off x="10691941" y="6548289"/>
            <a:ext cx="420795" cy="171273"/>
          </a:xfrm>
          <a:custGeom>
            <a:avLst/>
            <a:gdLst/>
            <a:ahLst/>
            <a:cxnLst/>
            <a:rect l="l" t="t" r="r" b="b"/>
            <a:pathLst>
              <a:path w="3474" h="1414" extrusionOk="0">
                <a:moveTo>
                  <a:pt x="3027" y="0"/>
                </a:moveTo>
                <a:cubicBezTo>
                  <a:pt x="2996" y="0"/>
                  <a:pt x="2965" y="4"/>
                  <a:pt x="2934" y="11"/>
                </a:cubicBezTo>
                <a:lnTo>
                  <a:pt x="353" y="619"/>
                </a:lnTo>
                <a:cubicBezTo>
                  <a:pt x="138" y="678"/>
                  <a:pt x="0" y="894"/>
                  <a:pt x="49" y="1110"/>
                </a:cubicBezTo>
                <a:cubicBezTo>
                  <a:pt x="98" y="1296"/>
                  <a:pt x="265" y="1414"/>
                  <a:pt x="441" y="1414"/>
                </a:cubicBezTo>
                <a:cubicBezTo>
                  <a:pt x="481" y="1414"/>
                  <a:pt x="510" y="1414"/>
                  <a:pt x="539" y="1404"/>
                </a:cubicBezTo>
                <a:lnTo>
                  <a:pt x="3121" y="796"/>
                </a:lnTo>
                <a:cubicBezTo>
                  <a:pt x="3337" y="746"/>
                  <a:pt x="3474" y="521"/>
                  <a:pt x="3415" y="305"/>
                </a:cubicBezTo>
                <a:cubicBezTo>
                  <a:pt x="3373" y="120"/>
                  <a:pt x="3209" y="0"/>
                  <a:pt x="3027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0" name="Google Shape;2890;p19"/>
          <p:cNvSpPr/>
          <p:nvPr/>
        </p:nvSpPr>
        <p:spPr>
          <a:xfrm>
            <a:off x="10684795" y="6540899"/>
            <a:ext cx="431575" cy="185808"/>
          </a:xfrm>
          <a:custGeom>
            <a:avLst/>
            <a:gdLst/>
            <a:ahLst/>
            <a:cxnLst/>
            <a:rect l="l" t="t" r="r" b="b"/>
            <a:pathLst>
              <a:path w="3563" h="1534" extrusionOk="0">
                <a:moveTo>
                  <a:pt x="3082" y="120"/>
                </a:moveTo>
                <a:cubicBezTo>
                  <a:pt x="3239" y="120"/>
                  <a:pt x="3385" y="229"/>
                  <a:pt x="3425" y="386"/>
                </a:cubicBezTo>
                <a:cubicBezTo>
                  <a:pt x="3444" y="474"/>
                  <a:pt x="3425" y="562"/>
                  <a:pt x="3376" y="641"/>
                </a:cubicBezTo>
                <a:cubicBezTo>
                  <a:pt x="3327" y="719"/>
                  <a:pt x="3258" y="778"/>
                  <a:pt x="3170" y="798"/>
                </a:cubicBezTo>
                <a:lnTo>
                  <a:pt x="579" y="1406"/>
                </a:lnTo>
                <a:cubicBezTo>
                  <a:pt x="559" y="1416"/>
                  <a:pt x="530" y="1416"/>
                  <a:pt x="500" y="1416"/>
                </a:cubicBezTo>
                <a:cubicBezTo>
                  <a:pt x="343" y="1416"/>
                  <a:pt x="206" y="1308"/>
                  <a:pt x="167" y="1151"/>
                </a:cubicBezTo>
                <a:cubicBezTo>
                  <a:pt x="147" y="1062"/>
                  <a:pt x="167" y="975"/>
                  <a:pt x="216" y="896"/>
                </a:cubicBezTo>
                <a:cubicBezTo>
                  <a:pt x="265" y="818"/>
                  <a:pt x="334" y="759"/>
                  <a:pt x="422" y="739"/>
                </a:cubicBezTo>
                <a:lnTo>
                  <a:pt x="3003" y="131"/>
                </a:lnTo>
                <a:cubicBezTo>
                  <a:pt x="3032" y="120"/>
                  <a:pt x="3062" y="120"/>
                  <a:pt x="3082" y="120"/>
                </a:cubicBezTo>
                <a:close/>
                <a:moveTo>
                  <a:pt x="3088" y="0"/>
                </a:moveTo>
                <a:cubicBezTo>
                  <a:pt x="3053" y="0"/>
                  <a:pt x="3018" y="4"/>
                  <a:pt x="2983" y="13"/>
                </a:cubicBezTo>
                <a:lnTo>
                  <a:pt x="402" y="621"/>
                </a:lnTo>
                <a:cubicBezTo>
                  <a:pt x="147" y="680"/>
                  <a:pt x="0" y="935"/>
                  <a:pt x="59" y="1180"/>
                </a:cubicBezTo>
                <a:cubicBezTo>
                  <a:pt x="108" y="1387"/>
                  <a:pt x="284" y="1534"/>
                  <a:pt x="500" y="1534"/>
                </a:cubicBezTo>
                <a:cubicBezTo>
                  <a:pt x="540" y="1534"/>
                  <a:pt x="579" y="1534"/>
                  <a:pt x="609" y="1524"/>
                </a:cubicBezTo>
                <a:lnTo>
                  <a:pt x="3189" y="916"/>
                </a:lnTo>
                <a:cubicBezTo>
                  <a:pt x="3317" y="886"/>
                  <a:pt x="3415" y="807"/>
                  <a:pt x="3484" y="709"/>
                </a:cubicBezTo>
                <a:cubicBezTo>
                  <a:pt x="3542" y="602"/>
                  <a:pt x="3562" y="474"/>
                  <a:pt x="3533" y="356"/>
                </a:cubicBezTo>
                <a:cubicBezTo>
                  <a:pt x="3483" y="146"/>
                  <a:pt x="3295" y="0"/>
                  <a:pt x="30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1" name="Google Shape;2891;p19"/>
          <p:cNvSpPr/>
          <p:nvPr/>
        </p:nvSpPr>
        <p:spPr>
          <a:xfrm>
            <a:off x="11309930" y="6234449"/>
            <a:ext cx="110709" cy="355628"/>
          </a:xfrm>
          <a:custGeom>
            <a:avLst/>
            <a:gdLst/>
            <a:ahLst/>
            <a:cxnLst/>
            <a:rect l="l" t="t" r="r" b="b"/>
            <a:pathLst>
              <a:path w="914" h="2936" extrusionOk="0">
                <a:moveTo>
                  <a:pt x="503" y="1"/>
                </a:moveTo>
                <a:cubicBezTo>
                  <a:pt x="286" y="1"/>
                  <a:pt x="108" y="174"/>
                  <a:pt x="99" y="393"/>
                </a:cubicBezTo>
                <a:lnTo>
                  <a:pt x="10" y="2523"/>
                </a:lnTo>
                <a:cubicBezTo>
                  <a:pt x="1" y="2739"/>
                  <a:pt x="178" y="2925"/>
                  <a:pt x="403" y="2935"/>
                </a:cubicBezTo>
                <a:lnTo>
                  <a:pt x="413" y="2935"/>
                </a:lnTo>
                <a:cubicBezTo>
                  <a:pt x="629" y="2935"/>
                  <a:pt x="806" y="2768"/>
                  <a:pt x="815" y="2552"/>
                </a:cubicBezTo>
                <a:lnTo>
                  <a:pt x="904" y="423"/>
                </a:lnTo>
                <a:cubicBezTo>
                  <a:pt x="913" y="197"/>
                  <a:pt x="747" y="11"/>
                  <a:pt x="521" y="1"/>
                </a:cubicBezTo>
                <a:cubicBezTo>
                  <a:pt x="515" y="1"/>
                  <a:pt x="509" y="1"/>
                  <a:pt x="50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2" name="Google Shape;2892;p19"/>
          <p:cNvSpPr/>
          <p:nvPr/>
        </p:nvSpPr>
        <p:spPr>
          <a:xfrm>
            <a:off x="11302904" y="6227302"/>
            <a:ext cx="126093" cy="369921"/>
          </a:xfrm>
          <a:custGeom>
            <a:avLst/>
            <a:gdLst/>
            <a:ahLst/>
            <a:cxnLst/>
            <a:rect l="l" t="t" r="r" b="b"/>
            <a:pathLst>
              <a:path w="1041" h="3054" extrusionOk="0">
                <a:moveTo>
                  <a:pt x="579" y="119"/>
                </a:moveTo>
                <a:cubicBezTo>
                  <a:pt x="766" y="129"/>
                  <a:pt x="912" y="286"/>
                  <a:pt x="903" y="482"/>
                </a:cubicBezTo>
                <a:lnTo>
                  <a:pt x="814" y="2611"/>
                </a:lnTo>
                <a:cubicBezTo>
                  <a:pt x="814" y="2798"/>
                  <a:pt x="657" y="2936"/>
                  <a:pt x="471" y="2936"/>
                </a:cubicBezTo>
                <a:lnTo>
                  <a:pt x="461" y="2936"/>
                </a:lnTo>
                <a:cubicBezTo>
                  <a:pt x="275" y="2925"/>
                  <a:pt x="127" y="2768"/>
                  <a:pt x="127" y="2582"/>
                </a:cubicBezTo>
                <a:lnTo>
                  <a:pt x="225" y="452"/>
                </a:lnTo>
                <a:cubicBezTo>
                  <a:pt x="225" y="266"/>
                  <a:pt x="382" y="119"/>
                  <a:pt x="559" y="119"/>
                </a:cubicBezTo>
                <a:close/>
                <a:moveTo>
                  <a:pt x="562" y="1"/>
                </a:moveTo>
                <a:cubicBezTo>
                  <a:pt x="324" y="1"/>
                  <a:pt x="117" y="194"/>
                  <a:pt x="98" y="443"/>
                </a:cubicBezTo>
                <a:lnTo>
                  <a:pt x="10" y="2572"/>
                </a:lnTo>
                <a:cubicBezTo>
                  <a:pt x="0" y="2827"/>
                  <a:pt x="196" y="3043"/>
                  <a:pt x="452" y="3053"/>
                </a:cubicBezTo>
                <a:lnTo>
                  <a:pt x="471" y="3053"/>
                </a:lnTo>
                <a:cubicBezTo>
                  <a:pt x="726" y="3053"/>
                  <a:pt x="923" y="2866"/>
                  <a:pt x="932" y="2611"/>
                </a:cubicBezTo>
                <a:lnTo>
                  <a:pt x="1030" y="482"/>
                </a:lnTo>
                <a:cubicBezTo>
                  <a:pt x="1040" y="227"/>
                  <a:pt x="834" y="11"/>
                  <a:pt x="579" y="1"/>
                </a:cubicBezTo>
                <a:cubicBezTo>
                  <a:pt x="573" y="1"/>
                  <a:pt x="567" y="1"/>
                  <a:pt x="56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3" name="Google Shape;2893;p19"/>
          <p:cNvSpPr/>
          <p:nvPr/>
        </p:nvSpPr>
        <p:spPr>
          <a:xfrm>
            <a:off x="11523961" y="6365507"/>
            <a:ext cx="338791" cy="384940"/>
          </a:xfrm>
          <a:custGeom>
            <a:avLst/>
            <a:gdLst/>
            <a:ahLst/>
            <a:cxnLst/>
            <a:rect l="l" t="t" r="r" b="b"/>
            <a:pathLst>
              <a:path w="2797" h="3178" extrusionOk="0">
                <a:moveTo>
                  <a:pt x="450" y="1"/>
                </a:moveTo>
                <a:cubicBezTo>
                  <a:pt x="363" y="1"/>
                  <a:pt x="277" y="29"/>
                  <a:pt x="206" y="87"/>
                </a:cubicBezTo>
                <a:cubicBezTo>
                  <a:pt x="29" y="224"/>
                  <a:pt x="0" y="480"/>
                  <a:pt x="138" y="656"/>
                </a:cubicBezTo>
                <a:lnTo>
                  <a:pt x="2031" y="3021"/>
                </a:lnTo>
                <a:cubicBezTo>
                  <a:pt x="2110" y="3129"/>
                  <a:pt x="2228" y="3178"/>
                  <a:pt x="2345" y="3178"/>
                </a:cubicBezTo>
                <a:cubicBezTo>
                  <a:pt x="2434" y="3178"/>
                  <a:pt x="2522" y="3149"/>
                  <a:pt x="2591" y="3090"/>
                </a:cubicBezTo>
                <a:cubicBezTo>
                  <a:pt x="2768" y="2952"/>
                  <a:pt x="2797" y="2697"/>
                  <a:pt x="2659" y="2521"/>
                </a:cubicBezTo>
                <a:lnTo>
                  <a:pt x="766" y="155"/>
                </a:lnTo>
                <a:cubicBezTo>
                  <a:pt x="686" y="53"/>
                  <a:pt x="568" y="1"/>
                  <a:pt x="450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4" name="Google Shape;2894;p19"/>
          <p:cNvSpPr/>
          <p:nvPr/>
        </p:nvSpPr>
        <p:spPr>
          <a:xfrm>
            <a:off x="11521538" y="6357877"/>
            <a:ext cx="343636" cy="399719"/>
          </a:xfrm>
          <a:custGeom>
            <a:avLst/>
            <a:gdLst/>
            <a:ahLst/>
            <a:cxnLst/>
            <a:rect l="l" t="t" r="r" b="b"/>
            <a:pathLst>
              <a:path w="2837" h="3300" extrusionOk="0">
                <a:moveTo>
                  <a:pt x="511" y="120"/>
                </a:moveTo>
                <a:cubicBezTo>
                  <a:pt x="599" y="130"/>
                  <a:pt x="688" y="179"/>
                  <a:pt x="736" y="248"/>
                </a:cubicBezTo>
                <a:lnTo>
                  <a:pt x="2631" y="2623"/>
                </a:lnTo>
                <a:cubicBezTo>
                  <a:pt x="2690" y="2691"/>
                  <a:pt x="2709" y="2780"/>
                  <a:pt x="2699" y="2878"/>
                </a:cubicBezTo>
                <a:cubicBezTo>
                  <a:pt x="2690" y="2966"/>
                  <a:pt x="2650" y="3045"/>
                  <a:pt x="2572" y="3103"/>
                </a:cubicBezTo>
                <a:cubicBezTo>
                  <a:pt x="2513" y="3153"/>
                  <a:pt x="2439" y="3177"/>
                  <a:pt x="2364" y="3177"/>
                </a:cubicBezTo>
                <a:cubicBezTo>
                  <a:pt x="2262" y="3177"/>
                  <a:pt x="2158" y="3134"/>
                  <a:pt x="2091" y="3055"/>
                </a:cubicBezTo>
                <a:lnTo>
                  <a:pt x="206" y="680"/>
                </a:lnTo>
                <a:cubicBezTo>
                  <a:pt x="148" y="611"/>
                  <a:pt x="118" y="513"/>
                  <a:pt x="128" y="425"/>
                </a:cubicBezTo>
                <a:cubicBezTo>
                  <a:pt x="138" y="336"/>
                  <a:pt x="187" y="258"/>
                  <a:pt x="256" y="199"/>
                </a:cubicBezTo>
                <a:cubicBezTo>
                  <a:pt x="324" y="150"/>
                  <a:pt x="393" y="120"/>
                  <a:pt x="472" y="120"/>
                </a:cubicBezTo>
                <a:close/>
                <a:moveTo>
                  <a:pt x="478" y="1"/>
                </a:moveTo>
                <a:cubicBezTo>
                  <a:pt x="375" y="1"/>
                  <a:pt x="273" y="32"/>
                  <a:pt x="187" y="101"/>
                </a:cubicBezTo>
                <a:cubicBezTo>
                  <a:pt x="89" y="179"/>
                  <a:pt x="30" y="287"/>
                  <a:pt x="10" y="415"/>
                </a:cubicBezTo>
                <a:cubicBezTo>
                  <a:pt x="1" y="532"/>
                  <a:pt x="30" y="660"/>
                  <a:pt x="108" y="748"/>
                </a:cubicBezTo>
                <a:lnTo>
                  <a:pt x="2003" y="3123"/>
                </a:lnTo>
                <a:cubicBezTo>
                  <a:pt x="2091" y="3231"/>
                  <a:pt x="2218" y="3300"/>
                  <a:pt x="2365" y="3300"/>
                </a:cubicBezTo>
                <a:cubicBezTo>
                  <a:pt x="2463" y="3300"/>
                  <a:pt x="2572" y="3260"/>
                  <a:pt x="2650" y="3202"/>
                </a:cubicBezTo>
                <a:cubicBezTo>
                  <a:pt x="2748" y="3123"/>
                  <a:pt x="2807" y="3015"/>
                  <a:pt x="2817" y="2888"/>
                </a:cubicBezTo>
                <a:cubicBezTo>
                  <a:pt x="2836" y="2770"/>
                  <a:pt x="2797" y="2643"/>
                  <a:pt x="2729" y="2544"/>
                </a:cubicBezTo>
                <a:lnTo>
                  <a:pt x="834" y="179"/>
                </a:lnTo>
                <a:cubicBezTo>
                  <a:pt x="756" y="81"/>
                  <a:pt x="648" y="22"/>
                  <a:pt x="520" y="2"/>
                </a:cubicBezTo>
                <a:cubicBezTo>
                  <a:pt x="506" y="1"/>
                  <a:pt x="492" y="1"/>
                  <a:pt x="47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5" name="Google Shape;2895;p19"/>
          <p:cNvSpPr/>
          <p:nvPr/>
        </p:nvSpPr>
        <p:spPr>
          <a:xfrm>
            <a:off x="11778327" y="6357029"/>
            <a:ext cx="304391" cy="294823"/>
          </a:xfrm>
          <a:custGeom>
            <a:avLst/>
            <a:gdLst/>
            <a:ahLst/>
            <a:cxnLst/>
            <a:rect l="l" t="t" r="r" b="b"/>
            <a:pathLst>
              <a:path w="2513" h="2434" extrusionOk="0">
                <a:moveTo>
                  <a:pt x="2066" y="0"/>
                </a:moveTo>
                <a:cubicBezTo>
                  <a:pt x="1963" y="0"/>
                  <a:pt x="1860" y="39"/>
                  <a:pt x="1776" y="118"/>
                </a:cubicBezTo>
                <a:lnTo>
                  <a:pt x="157" y="1737"/>
                </a:lnTo>
                <a:cubicBezTo>
                  <a:pt x="0" y="1904"/>
                  <a:pt x="0" y="2149"/>
                  <a:pt x="157" y="2316"/>
                </a:cubicBezTo>
                <a:cubicBezTo>
                  <a:pt x="236" y="2394"/>
                  <a:pt x="343" y="2434"/>
                  <a:pt x="442" y="2434"/>
                </a:cubicBezTo>
                <a:cubicBezTo>
                  <a:pt x="550" y="2434"/>
                  <a:pt x="648" y="2394"/>
                  <a:pt x="727" y="2316"/>
                </a:cubicBezTo>
                <a:lnTo>
                  <a:pt x="2355" y="687"/>
                </a:lnTo>
                <a:cubicBezTo>
                  <a:pt x="2512" y="530"/>
                  <a:pt x="2512" y="275"/>
                  <a:pt x="2355" y="118"/>
                </a:cubicBezTo>
                <a:cubicBezTo>
                  <a:pt x="2272" y="39"/>
                  <a:pt x="2169" y="0"/>
                  <a:pt x="2066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6" name="Google Shape;2896;p19"/>
          <p:cNvSpPr/>
          <p:nvPr/>
        </p:nvSpPr>
        <p:spPr>
          <a:xfrm>
            <a:off x="11769969" y="6350488"/>
            <a:ext cx="315172" cy="308509"/>
          </a:xfrm>
          <a:custGeom>
            <a:avLst/>
            <a:gdLst/>
            <a:ahLst/>
            <a:cxnLst/>
            <a:rect l="l" t="t" r="r" b="b"/>
            <a:pathLst>
              <a:path w="2602" h="2547" extrusionOk="0">
                <a:moveTo>
                  <a:pt x="2130" y="113"/>
                </a:moveTo>
                <a:cubicBezTo>
                  <a:pt x="2218" y="113"/>
                  <a:pt x="2307" y="152"/>
                  <a:pt x="2375" y="211"/>
                </a:cubicBezTo>
                <a:cubicBezTo>
                  <a:pt x="2444" y="279"/>
                  <a:pt x="2473" y="368"/>
                  <a:pt x="2473" y="456"/>
                </a:cubicBezTo>
                <a:cubicBezTo>
                  <a:pt x="2473" y="554"/>
                  <a:pt x="2444" y="633"/>
                  <a:pt x="2375" y="702"/>
                </a:cubicBezTo>
                <a:lnTo>
                  <a:pt x="756" y="2320"/>
                </a:lnTo>
                <a:cubicBezTo>
                  <a:pt x="692" y="2384"/>
                  <a:pt x="604" y="2416"/>
                  <a:pt x="514" y="2416"/>
                </a:cubicBezTo>
                <a:cubicBezTo>
                  <a:pt x="425" y="2416"/>
                  <a:pt x="334" y="2384"/>
                  <a:pt x="266" y="2320"/>
                </a:cubicBezTo>
                <a:cubicBezTo>
                  <a:pt x="138" y="2193"/>
                  <a:pt x="138" y="1967"/>
                  <a:pt x="266" y="1840"/>
                </a:cubicBezTo>
                <a:lnTo>
                  <a:pt x="1895" y="211"/>
                </a:lnTo>
                <a:cubicBezTo>
                  <a:pt x="1963" y="152"/>
                  <a:pt x="2052" y="113"/>
                  <a:pt x="2130" y="113"/>
                </a:cubicBezTo>
                <a:close/>
                <a:moveTo>
                  <a:pt x="2135" y="0"/>
                </a:moveTo>
                <a:cubicBezTo>
                  <a:pt x="2017" y="0"/>
                  <a:pt x="1899" y="44"/>
                  <a:pt x="1806" y="133"/>
                </a:cubicBezTo>
                <a:lnTo>
                  <a:pt x="187" y="1751"/>
                </a:lnTo>
                <a:cubicBezTo>
                  <a:pt x="0" y="1938"/>
                  <a:pt x="0" y="2222"/>
                  <a:pt x="187" y="2409"/>
                </a:cubicBezTo>
                <a:cubicBezTo>
                  <a:pt x="275" y="2497"/>
                  <a:pt x="393" y="2547"/>
                  <a:pt x="511" y="2547"/>
                </a:cubicBezTo>
                <a:cubicBezTo>
                  <a:pt x="639" y="2547"/>
                  <a:pt x="756" y="2497"/>
                  <a:pt x="835" y="2409"/>
                </a:cubicBezTo>
                <a:lnTo>
                  <a:pt x="2464" y="780"/>
                </a:lnTo>
                <a:cubicBezTo>
                  <a:pt x="2552" y="702"/>
                  <a:pt x="2601" y="584"/>
                  <a:pt x="2601" y="456"/>
                </a:cubicBezTo>
                <a:cubicBezTo>
                  <a:pt x="2601" y="338"/>
                  <a:pt x="2552" y="220"/>
                  <a:pt x="2464" y="133"/>
                </a:cubicBezTo>
                <a:cubicBezTo>
                  <a:pt x="2370" y="44"/>
                  <a:pt x="2253" y="0"/>
                  <a:pt x="213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7" name="Google Shape;2897;p19"/>
          <p:cNvSpPr/>
          <p:nvPr/>
        </p:nvSpPr>
        <p:spPr>
          <a:xfrm>
            <a:off x="12075451" y="6616846"/>
            <a:ext cx="510064" cy="159767"/>
          </a:xfrm>
          <a:custGeom>
            <a:avLst/>
            <a:gdLst/>
            <a:ahLst/>
            <a:cxnLst/>
            <a:rect l="l" t="t" r="r" b="b"/>
            <a:pathLst>
              <a:path w="4211" h="1319" extrusionOk="0">
                <a:moveTo>
                  <a:pt x="3767" y="0"/>
                </a:moveTo>
                <a:cubicBezTo>
                  <a:pt x="3748" y="0"/>
                  <a:pt x="3729" y="1"/>
                  <a:pt x="3710" y="4"/>
                </a:cubicBezTo>
                <a:lnTo>
                  <a:pt x="374" y="514"/>
                </a:lnTo>
                <a:cubicBezTo>
                  <a:pt x="147" y="544"/>
                  <a:pt x="1" y="750"/>
                  <a:pt x="30" y="976"/>
                </a:cubicBezTo>
                <a:cubicBezTo>
                  <a:pt x="59" y="1172"/>
                  <a:pt x="236" y="1319"/>
                  <a:pt x="432" y="1319"/>
                </a:cubicBezTo>
                <a:cubicBezTo>
                  <a:pt x="452" y="1319"/>
                  <a:pt x="472" y="1309"/>
                  <a:pt x="491" y="1309"/>
                </a:cubicBezTo>
                <a:lnTo>
                  <a:pt x="3837" y="799"/>
                </a:lnTo>
                <a:cubicBezTo>
                  <a:pt x="4053" y="769"/>
                  <a:pt x="4210" y="563"/>
                  <a:pt x="4171" y="337"/>
                </a:cubicBezTo>
                <a:cubicBezTo>
                  <a:pt x="4144" y="140"/>
                  <a:pt x="3969" y="0"/>
                  <a:pt x="3767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8" name="Google Shape;2898;p19"/>
          <p:cNvSpPr/>
          <p:nvPr/>
        </p:nvSpPr>
        <p:spPr>
          <a:xfrm>
            <a:off x="12067092" y="6609456"/>
            <a:ext cx="525448" cy="174301"/>
          </a:xfrm>
          <a:custGeom>
            <a:avLst/>
            <a:gdLst/>
            <a:ahLst/>
            <a:cxnLst/>
            <a:rect l="l" t="t" r="r" b="b"/>
            <a:pathLst>
              <a:path w="4338" h="1439" extrusionOk="0">
                <a:moveTo>
                  <a:pt x="3847" y="114"/>
                </a:moveTo>
                <a:cubicBezTo>
                  <a:pt x="4014" y="114"/>
                  <a:pt x="4161" y="241"/>
                  <a:pt x="4181" y="409"/>
                </a:cubicBezTo>
                <a:cubicBezTo>
                  <a:pt x="4211" y="595"/>
                  <a:pt x="4083" y="771"/>
                  <a:pt x="3897" y="801"/>
                </a:cubicBezTo>
                <a:lnTo>
                  <a:pt x="550" y="1311"/>
                </a:lnTo>
                <a:cubicBezTo>
                  <a:pt x="532" y="1314"/>
                  <a:pt x="515" y="1315"/>
                  <a:pt x="497" y="1315"/>
                </a:cubicBezTo>
                <a:cubicBezTo>
                  <a:pt x="332" y="1315"/>
                  <a:pt x="185" y="1195"/>
                  <a:pt x="158" y="1026"/>
                </a:cubicBezTo>
                <a:cubicBezTo>
                  <a:pt x="128" y="840"/>
                  <a:pt x="256" y="664"/>
                  <a:pt x="443" y="634"/>
                </a:cubicBezTo>
                <a:lnTo>
                  <a:pt x="3788" y="124"/>
                </a:lnTo>
                <a:cubicBezTo>
                  <a:pt x="3808" y="124"/>
                  <a:pt x="3828" y="114"/>
                  <a:pt x="3847" y="114"/>
                </a:cubicBezTo>
                <a:close/>
                <a:moveTo>
                  <a:pt x="3848" y="0"/>
                </a:moveTo>
                <a:cubicBezTo>
                  <a:pt x="3825" y="0"/>
                  <a:pt x="3802" y="2"/>
                  <a:pt x="3779" y="6"/>
                </a:cubicBezTo>
                <a:lnTo>
                  <a:pt x="432" y="516"/>
                </a:lnTo>
                <a:cubicBezTo>
                  <a:pt x="177" y="555"/>
                  <a:pt x="1" y="791"/>
                  <a:pt x="40" y="1046"/>
                </a:cubicBezTo>
                <a:cubicBezTo>
                  <a:pt x="79" y="1262"/>
                  <a:pt x="275" y="1439"/>
                  <a:pt x="501" y="1439"/>
                </a:cubicBezTo>
                <a:cubicBezTo>
                  <a:pt x="521" y="1439"/>
                  <a:pt x="541" y="1429"/>
                  <a:pt x="570" y="1429"/>
                </a:cubicBezTo>
                <a:lnTo>
                  <a:pt x="3916" y="919"/>
                </a:lnTo>
                <a:cubicBezTo>
                  <a:pt x="4161" y="880"/>
                  <a:pt x="4338" y="644"/>
                  <a:pt x="4299" y="389"/>
                </a:cubicBezTo>
                <a:cubicBezTo>
                  <a:pt x="4263" y="166"/>
                  <a:pt x="4066" y="0"/>
                  <a:pt x="384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9" name="Google Shape;2899;p19"/>
          <p:cNvSpPr/>
          <p:nvPr/>
        </p:nvSpPr>
        <p:spPr>
          <a:xfrm>
            <a:off x="12329817" y="6185635"/>
            <a:ext cx="107076" cy="392572"/>
          </a:xfrm>
          <a:custGeom>
            <a:avLst/>
            <a:gdLst/>
            <a:ahLst/>
            <a:cxnLst/>
            <a:rect l="l" t="t" r="r" b="b"/>
            <a:pathLst>
              <a:path w="884" h="3241" extrusionOk="0">
                <a:moveTo>
                  <a:pt x="429" y="0"/>
                </a:moveTo>
                <a:cubicBezTo>
                  <a:pt x="417" y="0"/>
                  <a:pt x="405" y="1"/>
                  <a:pt x="393" y="2"/>
                </a:cubicBezTo>
                <a:cubicBezTo>
                  <a:pt x="167" y="11"/>
                  <a:pt x="1" y="208"/>
                  <a:pt x="20" y="424"/>
                </a:cubicBezTo>
                <a:cubicBezTo>
                  <a:pt x="69" y="1219"/>
                  <a:pt x="79" y="2023"/>
                  <a:pt x="49" y="2818"/>
                </a:cubicBezTo>
                <a:cubicBezTo>
                  <a:pt x="40" y="3044"/>
                  <a:pt x="217" y="3230"/>
                  <a:pt x="442" y="3240"/>
                </a:cubicBezTo>
                <a:lnTo>
                  <a:pt x="452" y="3240"/>
                </a:lnTo>
                <a:cubicBezTo>
                  <a:pt x="668" y="3240"/>
                  <a:pt x="845" y="3073"/>
                  <a:pt x="854" y="2848"/>
                </a:cubicBezTo>
                <a:cubicBezTo>
                  <a:pt x="884" y="2033"/>
                  <a:pt x="874" y="1199"/>
                  <a:pt x="825" y="375"/>
                </a:cubicBezTo>
                <a:cubicBezTo>
                  <a:pt x="806" y="161"/>
                  <a:pt x="638" y="0"/>
                  <a:pt x="429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0" name="Google Shape;2900;p19"/>
          <p:cNvSpPr/>
          <p:nvPr/>
        </p:nvSpPr>
        <p:spPr>
          <a:xfrm>
            <a:off x="12323881" y="6178488"/>
            <a:ext cx="120157" cy="406864"/>
          </a:xfrm>
          <a:custGeom>
            <a:avLst/>
            <a:gdLst/>
            <a:ahLst/>
            <a:cxnLst/>
            <a:rect l="l" t="t" r="r" b="b"/>
            <a:pathLst>
              <a:path w="992" h="3359" extrusionOk="0">
                <a:moveTo>
                  <a:pt x="462" y="120"/>
                </a:moveTo>
                <a:cubicBezTo>
                  <a:pt x="648" y="120"/>
                  <a:pt x="795" y="257"/>
                  <a:pt x="815" y="434"/>
                </a:cubicBezTo>
                <a:cubicBezTo>
                  <a:pt x="864" y="1258"/>
                  <a:pt x="874" y="2092"/>
                  <a:pt x="844" y="2907"/>
                </a:cubicBezTo>
                <a:cubicBezTo>
                  <a:pt x="835" y="3093"/>
                  <a:pt x="687" y="3240"/>
                  <a:pt x="501" y="3240"/>
                </a:cubicBezTo>
                <a:lnTo>
                  <a:pt x="501" y="3299"/>
                </a:lnTo>
                <a:lnTo>
                  <a:pt x="491" y="3240"/>
                </a:lnTo>
                <a:cubicBezTo>
                  <a:pt x="393" y="3240"/>
                  <a:pt x="314" y="3201"/>
                  <a:pt x="246" y="3132"/>
                </a:cubicBezTo>
                <a:cubicBezTo>
                  <a:pt x="187" y="3064"/>
                  <a:pt x="157" y="2975"/>
                  <a:pt x="157" y="2887"/>
                </a:cubicBezTo>
                <a:cubicBezTo>
                  <a:pt x="187" y="2082"/>
                  <a:pt x="177" y="1278"/>
                  <a:pt x="128" y="483"/>
                </a:cubicBezTo>
                <a:cubicBezTo>
                  <a:pt x="118" y="384"/>
                  <a:pt x="148" y="296"/>
                  <a:pt x="207" y="227"/>
                </a:cubicBezTo>
                <a:cubicBezTo>
                  <a:pt x="275" y="159"/>
                  <a:pt x="353" y="120"/>
                  <a:pt x="442" y="120"/>
                </a:cubicBezTo>
                <a:close/>
                <a:moveTo>
                  <a:pt x="479" y="1"/>
                </a:moveTo>
                <a:cubicBezTo>
                  <a:pt x="467" y="1"/>
                  <a:pt x="455" y="1"/>
                  <a:pt x="442" y="2"/>
                </a:cubicBezTo>
                <a:cubicBezTo>
                  <a:pt x="314" y="2"/>
                  <a:pt x="207" y="61"/>
                  <a:pt x="118" y="149"/>
                </a:cubicBezTo>
                <a:cubicBezTo>
                  <a:pt x="39" y="247"/>
                  <a:pt x="0" y="365"/>
                  <a:pt x="10" y="493"/>
                </a:cubicBezTo>
                <a:cubicBezTo>
                  <a:pt x="59" y="1278"/>
                  <a:pt x="69" y="2082"/>
                  <a:pt x="39" y="2877"/>
                </a:cubicBezTo>
                <a:cubicBezTo>
                  <a:pt x="39" y="3005"/>
                  <a:pt x="79" y="3123"/>
                  <a:pt x="167" y="3211"/>
                </a:cubicBezTo>
                <a:cubicBezTo>
                  <a:pt x="246" y="3299"/>
                  <a:pt x="364" y="3358"/>
                  <a:pt x="481" y="3358"/>
                </a:cubicBezTo>
                <a:lnTo>
                  <a:pt x="501" y="3358"/>
                </a:lnTo>
                <a:cubicBezTo>
                  <a:pt x="756" y="3358"/>
                  <a:pt x="952" y="3162"/>
                  <a:pt x="962" y="2916"/>
                </a:cubicBezTo>
                <a:cubicBezTo>
                  <a:pt x="992" y="2092"/>
                  <a:pt x="981" y="1248"/>
                  <a:pt x="933" y="434"/>
                </a:cubicBezTo>
                <a:cubicBezTo>
                  <a:pt x="914" y="181"/>
                  <a:pt x="718" y="1"/>
                  <a:pt x="47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1" name="Google Shape;2901;p19"/>
          <p:cNvSpPr/>
          <p:nvPr/>
        </p:nvSpPr>
        <p:spPr>
          <a:xfrm>
            <a:off x="12093256" y="6858494"/>
            <a:ext cx="351995" cy="151167"/>
          </a:xfrm>
          <a:custGeom>
            <a:avLst/>
            <a:gdLst/>
            <a:ahLst/>
            <a:cxnLst/>
            <a:rect l="l" t="t" r="r" b="b"/>
            <a:pathLst>
              <a:path w="2906" h="1248" extrusionOk="0">
                <a:moveTo>
                  <a:pt x="2473" y="1"/>
                </a:moveTo>
                <a:cubicBezTo>
                  <a:pt x="2444" y="1"/>
                  <a:pt x="2415" y="4"/>
                  <a:pt x="2385" y="11"/>
                </a:cubicBezTo>
                <a:lnTo>
                  <a:pt x="354" y="453"/>
                </a:lnTo>
                <a:cubicBezTo>
                  <a:pt x="138" y="501"/>
                  <a:pt x="0" y="717"/>
                  <a:pt x="40" y="933"/>
                </a:cubicBezTo>
                <a:cubicBezTo>
                  <a:pt x="89" y="1120"/>
                  <a:pt x="256" y="1247"/>
                  <a:pt x="432" y="1247"/>
                </a:cubicBezTo>
                <a:cubicBezTo>
                  <a:pt x="462" y="1247"/>
                  <a:pt x="491" y="1247"/>
                  <a:pt x="521" y="1238"/>
                </a:cubicBezTo>
                <a:lnTo>
                  <a:pt x="2552" y="796"/>
                </a:lnTo>
                <a:cubicBezTo>
                  <a:pt x="2768" y="747"/>
                  <a:pt x="2905" y="531"/>
                  <a:pt x="2856" y="315"/>
                </a:cubicBezTo>
                <a:cubicBezTo>
                  <a:pt x="2823" y="129"/>
                  <a:pt x="2657" y="1"/>
                  <a:pt x="247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2" name="Google Shape;2902;p19"/>
          <p:cNvSpPr/>
          <p:nvPr/>
        </p:nvSpPr>
        <p:spPr>
          <a:xfrm>
            <a:off x="12085019" y="6851469"/>
            <a:ext cx="368588" cy="165217"/>
          </a:xfrm>
          <a:custGeom>
            <a:avLst/>
            <a:gdLst/>
            <a:ahLst/>
            <a:cxnLst/>
            <a:rect l="l" t="t" r="r" b="b"/>
            <a:pathLst>
              <a:path w="3043" h="1364" extrusionOk="0">
                <a:moveTo>
                  <a:pt x="2532" y="118"/>
                </a:moveTo>
                <a:cubicBezTo>
                  <a:pt x="2689" y="118"/>
                  <a:pt x="2836" y="226"/>
                  <a:pt x="2875" y="393"/>
                </a:cubicBezTo>
                <a:cubicBezTo>
                  <a:pt x="2914" y="569"/>
                  <a:pt x="2796" y="755"/>
                  <a:pt x="2610" y="795"/>
                </a:cubicBezTo>
                <a:lnTo>
                  <a:pt x="579" y="1237"/>
                </a:lnTo>
                <a:cubicBezTo>
                  <a:pt x="552" y="1244"/>
                  <a:pt x="524" y="1247"/>
                  <a:pt x="498" y="1247"/>
                </a:cubicBezTo>
                <a:cubicBezTo>
                  <a:pt x="341" y="1247"/>
                  <a:pt x="200" y="1132"/>
                  <a:pt x="167" y="982"/>
                </a:cubicBezTo>
                <a:cubicBezTo>
                  <a:pt x="127" y="795"/>
                  <a:pt x="245" y="609"/>
                  <a:pt x="432" y="569"/>
                </a:cubicBezTo>
                <a:lnTo>
                  <a:pt x="2463" y="127"/>
                </a:lnTo>
                <a:cubicBezTo>
                  <a:pt x="2482" y="118"/>
                  <a:pt x="2512" y="118"/>
                  <a:pt x="2532" y="118"/>
                </a:cubicBezTo>
                <a:close/>
                <a:moveTo>
                  <a:pt x="2527" y="1"/>
                </a:moveTo>
                <a:cubicBezTo>
                  <a:pt x="2496" y="1"/>
                  <a:pt x="2465" y="4"/>
                  <a:pt x="2434" y="10"/>
                </a:cubicBezTo>
                <a:lnTo>
                  <a:pt x="402" y="452"/>
                </a:lnTo>
                <a:cubicBezTo>
                  <a:pt x="157" y="511"/>
                  <a:pt x="0" y="755"/>
                  <a:pt x="49" y="1001"/>
                </a:cubicBezTo>
                <a:cubicBezTo>
                  <a:pt x="98" y="1217"/>
                  <a:pt x="284" y="1364"/>
                  <a:pt x="500" y="1364"/>
                </a:cubicBezTo>
                <a:cubicBezTo>
                  <a:pt x="539" y="1364"/>
                  <a:pt x="569" y="1364"/>
                  <a:pt x="598" y="1354"/>
                </a:cubicBezTo>
                <a:lnTo>
                  <a:pt x="2630" y="913"/>
                </a:lnTo>
                <a:cubicBezTo>
                  <a:pt x="2885" y="864"/>
                  <a:pt x="3042" y="609"/>
                  <a:pt x="2983" y="363"/>
                </a:cubicBezTo>
                <a:cubicBezTo>
                  <a:pt x="2940" y="148"/>
                  <a:pt x="2746" y="1"/>
                  <a:pt x="252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3" name="Google Shape;2903;p19"/>
          <p:cNvSpPr/>
          <p:nvPr/>
        </p:nvSpPr>
        <p:spPr>
          <a:xfrm>
            <a:off x="11716552" y="6971504"/>
            <a:ext cx="97507" cy="405411"/>
          </a:xfrm>
          <a:custGeom>
            <a:avLst/>
            <a:gdLst/>
            <a:ahLst/>
            <a:cxnLst/>
            <a:rect l="l" t="t" r="r" b="b"/>
            <a:pathLst>
              <a:path w="805" h="3347" extrusionOk="0">
                <a:moveTo>
                  <a:pt x="402" y="0"/>
                </a:moveTo>
                <a:cubicBezTo>
                  <a:pt x="177" y="0"/>
                  <a:pt x="0" y="187"/>
                  <a:pt x="0" y="403"/>
                </a:cubicBezTo>
                <a:lnTo>
                  <a:pt x="0" y="2944"/>
                </a:lnTo>
                <a:cubicBezTo>
                  <a:pt x="0" y="3160"/>
                  <a:pt x="177" y="3347"/>
                  <a:pt x="402" y="3347"/>
                </a:cubicBezTo>
                <a:cubicBezTo>
                  <a:pt x="618" y="3347"/>
                  <a:pt x="805" y="3160"/>
                  <a:pt x="805" y="2944"/>
                </a:cubicBezTo>
                <a:lnTo>
                  <a:pt x="805" y="403"/>
                </a:lnTo>
                <a:cubicBezTo>
                  <a:pt x="805" y="187"/>
                  <a:pt x="618" y="0"/>
                  <a:pt x="40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4" name="Google Shape;2904;p19"/>
          <p:cNvSpPr/>
          <p:nvPr/>
        </p:nvSpPr>
        <p:spPr>
          <a:xfrm>
            <a:off x="11709405" y="6964357"/>
            <a:ext cx="111800" cy="419704"/>
          </a:xfrm>
          <a:custGeom>
            <a:avLst/>
            <a:gdLst/>
            <a:ahLst/>
            <a:cxnLst/>
            <a:rect l="l" t="t" r="r" b="b"/>
            <a:pathLst>
              <a:path w="923" h="3465" extrusionOk="0">
                <a:moveTo>
                  <a:pt x="461" y="118"/>
                </a:moveTo>
                <a:cubicBezTo>
                  <a:pt x="648" y="118"/>
                  <a:pt x="805" y="275"/>
                  <a:pt x="805" y="462"/>
                </a:cubicBezTo>
                <a:lnTo>
                  <a:pt x="805" y="3003"/>
                </a:lnTo>
                <a:cubicBezTo>
                  <a:pt x="805" y="3190"/>
                  <a:pt x="648" y="3347"/>
                  <a:pt x="461" y="3347"/>
                </a:cubicBezTo>
                <a:cubicBezTo>
                  <a:pt x="265" y="3347"/>
                  <a:pt x="118" y="3190"/>
                  <a:pt x="118" y="3003"/>
                </a:cubicBezTo>
                <a:lnTo>
                  <a:pt x="118" y="462"/>
                </a:lnTo>
                <a:cubicBezTo>
                  <a:pt x="118" y="275"/>
                  <a:pt x="265" y="118"/>
                  <a:pt x="461" y="118"/>
                </a:cubicBezTo>
                <a:close/>
                <a:moveTo>
                  <a:pt x="461" y="0"/>
                </a:moveTo>
                <a:cubicBezTo>
                  <a:pt x="206" y="0"/>
                  <a:pt x="0" y="207"/>
                  <a:pt x="0" y="462"/>
                </a:cubicBezTo>
                <a:lnTo>
                  <a:pt x="0" y="3003"/>
                </a:lnTo>
                <a:cubicBezTo>
                  <a:pt x="0" y="3258"/>
                  <a:pt x="206" y="3465"/>
                  <a:pt x="461" y="3465"/>
                </a:cubicBezTo>
                <a:cubicBezTo>
                  <a:pt x="716" y="3465"/>
                  <a:pt x="923" y="3258"/>
                  <a:pt x="923" y="3003"/>
                </a:cubicBezTo>
                <a:lnTo>
                  <a:pt x="923" y="462"/>
                </a:lnTo>
                <a:cubicBezTo>
                  <a:pt x="923" y="207"/>
                  <a:pt x="716" y="0"/>
                  <a:pt x="46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5" name="Google Shape;2905;p19"/>
          <p:cNvSpPr/>
          <p:nvPr/>
        </p:nvSpPr>
        <p:spPr>
          <a:xfrm>
            <a:off x="12071816" y="7076279"/>
            <a:ext cx="239104" cy="201919"/>
          </a:xfrm>
          <a:custGeom>
            <a:avLst/>
            <a:gdLst/>
            <a:ahLst/>
            <a:cxnLst/>
            <a:rect l="l" t="t" r="r" b="b"/>
            <a:pathLst>
              <a:path w="1974" h="1667" extrusionOk="0">
                <a:moveTo>
                  <a:pt x="463" y="0"/>
                </a:moveTo>
                <a:cubicBezTo>
                  <a:pt x="344" y="0"/>
                  <a:pt x="227" y="51"/>
                  <a:pt x="148" y="146"/>
                </a:cubicBezTo>
                <a:cubicBezTo>
                  <a:pt x="1" y="323"/>
                  <a:pt x="31" y="568"/>
                  <a:pt x="207" y="715"/>
                </a:cubicBezTo>
                <a:lnTo>
                  <a:pt x="1267" y="1579"/>
                </a:lnTo>
                <a:cubicBezTo>
                  <a:pt x="1335" y="1638"/>
                  <a:pt x="1434" y="1667"/>
                  <a:pt x="1522" y="1667"/>
                </a:cubicBezTo>
                <a:cubicBezTo>
                  <a:pt x="1640" y="1667"/>
                  <a:pt x="1748" y="1618"/>
                  <a:pt x="1836" y="1520"/>
                </a:cubicBezTo>
                <a:cubicBezTo>
                  <a:pt x="1974" y="1353"/>
                  <a:pt x="1944" y="1098"/>
                  <a:pt x="1777" y="960"/>
                </a:cubicBezTo>
                <a:lnTo>
                  <a:pt x="718" y="87"/>
                </a:lnTo>
                <a:cubicBezTo>
                  <a:pt x="642" y="28"/>
                  <a:pt x="552" y="0"/>
                  <a:pt x="463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6" name="Google Shape;2906;p19"/>
          <p:cNvSpPr/>
          <p:nvPr/>
        </p:nvSpPr>
        <p:spPr>
          <a:xfrm>
            <a:off x="12064670" y="7068890"/>
            <a:ext cx="248673" cy="216453"/>
          </a:xfrm>
          <a:custGeom>
            <a:avLst/>
            <a:gdLst/>
            <a:ahLst/>
            <a:cxnLst/>
            <a:rect l="l" t="t" r="r" b="b"/>
            <a:pathLst>
              <a:path w="2053" h="1787" extrusionOk="0">
                <a:moveTo>
                  <a:pt x="521" y="118"/>
                </a:moveTo>
                <a:cubicBezTo>
                  <a:pt x="590" y="118"/>
                  <a:pt x="668" y="148"/>
                  <a:pt x="737" y="197"/>
                </a:cubicBezTo>
                <a:lnTo>
                  <a:pt x="1797" y="1061"/>
                </a:lnTo>
                <a:cubicBezTo>
                  <a:pt x="1865" y="1119"/>
                  <a:pt x="1915" y="1198"/>
                  <a:pt x="1924" y="1296"/>
                </a:cubicBezTo>
                <a:cubicBezTo>
                  <a:pt x="1924" y="1385"/>
                  <a:pt x="1905" y="1473"/>
                  <a:pt x="1846" y="1542"/>
                </a:cubicBezTo>
                <a:cubicBezTo>
                  <a:pt x="1779" y="1625"/>
                  <a:pt x="1679" y="1667"/>
                  <a:pt x="1579" y="1667"/>
                </a:cubicBezTo>
                <a:cubicBezTo>
                  <a:pt x="1502" y="1667"/>
                  <a:pt x="1425" y="1642"/>
                  <a:pt x="1365" y="1590"/>
                </a:cubicBezTo>
                <a:lnTo>
                  <a:pt x="306" y="727"/>
                </a:lnTo>
                <a:cubicBezTo>
                  <a:pt x="158" y="609"/>
                  <a:pt x="129" y="393"/>
                  <a:pt x="256" y="246"/>
                </a:cubicBezTo>
                <a:cubicBezTo>
                  <a:pt x="315" y="158"/>
                  <a:pt x="413" y="118"/>
                  <a:pt x="521" y="118"/>
                </a:cubicBezTo>
                <a:close/>
                <a:moveTo>
                  <a:pt x="513" y="0"/>
                </a:moveTo>
                <a:cubicBezTo>
                  <a:pt x="382" y="0"/>
                  <a:pt x="252" y="58"/>
                  <a:pt x="158" y="168"/>
                </a:cubicBezTo>
                <a:cubicBezTo>
                  <a:pt x="1" y="364"/>
                  <a:pt x="31" y="659"/>
                  <a:pt x="227" y="825"/>
                </a:cubicBezTo>
                <a:lnTo>
                  <a:pt x="1287" y="1689"/>
                </a:lnTo>
                <a:cubicBezTo>
                  <a:pt x="1365" y="1758"/>
                  <a:pt x="1473" y="1787"/>
                  <a:pt x="1581" y="1787"/>
                </a:cubicBezTo>
                <a:cubicBezTo>
                  <a:pt x="1719" y="1787"/>
                  <a:pt x="1846" y="1728"/>
                  <a:pt x="1934" y="1620"/>
                </a:cubicBezTo>
                <a:cubicBezTo>
                  <a:pt x="2013" y="1522"/>
                  <a:pt x="2052" y="1404"/>
                  <a:pt x="2042" y="1287"/>
                </a:cubicBezTo>
                <a:cubicBezTo>
                  <a:pt x="2022" y="1159"/>
                  <a:pt x="1964" y="1051"/>
                  <a:pt x="1876" y="973"/>
                </a:cubicBezTo>
                <a:lnTo>
                  <a:pt x="806" y="109"/>
                </a:lnTo>
                <a:cubicBezTo>
                  <a:pt x="719" y="36"/>
                  <a:pt x="616" y="0"/>
                  <a:pt x="5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7" name="Google Shape;2907;p19"/>
          <p:cNvSpPr/>
          <p:nvPr/>
        </p:nvSpPr>
        <p:spPr>
          <a:xfrm>
            <a:off x="11698625" y="6769466"/>
            <a:ext cx="294944" cy="153468"/>
          </a:xfrm>
          <a:custGeom>
            <a:avLst/>
            <a:gdLst/>
            <a:ahLst/>
            <a:cxnLst/>
            <a:rect l="l" t="t" r="r" b="b"/>
            <a:pathLst>
              <a:path w="2435" h="1267" extrusionOk="0">
                <a:moveTo>
                  <a:pt x="1984" y="1"/>
                </a:moveTo>
                <a:cubicBezTo>
                  <a:pt x="1945" y="1"/>
                  <a:pt x="1905" y="7"/>
                  <a:pt x="1865" y="19"/>
                </a:cubicBezTo>
                <a:lnTo>
                  <a:pt x="334" y="471"/>
                </a:lnTo>
                <a:cubicBezTo>
                  <a:pt x="118" y="540"/>
                  <a:pt x="0" y="765"/>
                  <a:pt x="59" y="972"/>
                </a:cubicBezTo>
                <a:cubicBezTo>
                  <a:pt x="118" y="1148"/>
                  <a:pt x="275" y="1266"/>
                  <a:pt x="452" y="1266"/>
                </a:cubicBezTo>
                <a:cubicBezTo>
                  <a:pt x="482" y="1266"/>
                  <a:pt x="521" y="1256"/>
                  <a:pt x="560" y="1246"/>
                </a:cubicBezTo>
                <a:lnTo>
                  <a:pt x="2100" y="795"/>
                </a:lnTo>
                <a:cubicBezTo>
                  <a:pt x="2316" y="726"/>
                  <a:pt x="2434" y="501"/>
                  <a:pt x="2366" y="294"/>
                </a:cubicBezTo>
                <a:cubicBezTo>
                  <a:pt x="2318" y="118"/>
                  <a:pt x="2158" y="1"/>
                  <a:pt x="1984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8" name="Google Shape;2908;p19"/>
          <p:cNvSpPr/>
          <p:nvPr/>
        </p:nvSpPr>
        <p:spPr>
          <a:xfrm>
            <a:off x="11690388" y="6762682"/>
            <a:ext cx="306693" cy="167276"/>
          </a:xfrm>
          <a:custGeom>
            <a:avLst/>
            <a:gdLst/>
            <a:ahLst/>
            <a:cxnLst/>
            <a:rect l="l" t="t" r="r" b="b"/>
            <a:pathLst>
              <a:path w="2532" h="1381" extrusionOk="0">
                <a:moveTo>
                  <a:pt x="2051" y="115"/>
                </a:moveTo>
                <a:cubicBezTo>
                  <a:pt x="2110" y="115"/>
                  <a:pt x="2168" y="134"/>
                  <a:pt x="2218" y="154"/>
                </a:cubicBezTo>
                <a:cubicBezTo>
                  <a:pt x="2296" y="203"/>
                  <a:pt x="2355" y="272"/>
                  <a:pt x="2384" y="360"/>
                </a:cubicBezTo>
                <a:cubicBezTo>
                  <a:pt x="2404" y="448"/>
                  <a:pt x="2395" y="546"/>
                  <a:pt x="2355" y="625"/>
                </a:cubicBezTo>
                <a:cubicBezTo>
                  <a:pt x="2306" y="703"/>
                  <a:pt x="2238" y="762"/>
                  <a:pt x="2149" y="792"/>
                </a:cubicBezTo>
                <a:lnTo>
                  <a:pt x="609" y="1244"/>
                </a:lnTo>
                <a:cubicBezTo>
                  <a:pt x="577" y="1255"/>
                  <a:pt x="545" y="1260"/>
                  <a:pt x="512" y="1260"/>
                </a:cubicBezTo>
                <a:cubicBezTo>
                  <a:pt x="370" y="1260"/>
                  <a:pt x="226" y="1161"/>
                  <a:pt x="186" y="1017"/>
                </a:cubicBezTo>
                <a:cubicBezTo>
                  <a:pt x="138" y="831"/>
                  <a:pt x="236" y="645"/>
                  <a:pt x="422" y="586"/>
                </a:cubicBezTo>
                <a:lnTo>
                  <a:pt x="1953" y="134"/>
                </a:lnTo>
                <a:cubicBezTo>
                  <a:pt x="1982" y="125"/>
                  <a:pt x="2022" y="115"/>
                  <a:pt x="2051" y="115"/>
                </a:cubicBezTo>
                <a:close/>
                <a:moveTo>
                  <a:pt x="2050" y="1"/>
                </a:moveTo>
                <a:cubicBezTo>
                  <a:pt x="2008" y="1"/>
                  <a:pt x="1966" y="6"/>
                  <a:pt x="1924" y="17"/>
                </a:cubicBezTo>
                <a:lnTo>
                  <a:pt x="382" y="478"/>
                </a:lnTo>
                <a:cubicBezTo>
                  <a:pt x="138" y="546"/>
                  <a:pt x="0" y="802"/>
                  <a:pt x="68" y="1047"/>
                </a:cubicBezTo>
                <a:cubicBezTo>
                  <a:pt x="127" y="1244"/>
                  <a:pt x="314" y="1381"/>
                  <a:pt x="520" y="1381"/>
                </a:cubicBezTo>
                <a:cubicBezTo>
                  <a:pt x="559" y="1381"/>
                  <a:pt x="609" y="1371"/>
                  <a:pt x="648" y="1361"/>
                </a:cubicBezTo>
                <a:lnTo>
                  <a:pt x="2188" y="900"/>
                </a:lnTo>
                <a:cubicBezTo>
                  <a:pt x="2306" y="871"/>
                  <a:pt x="2404" y="792"/>
                  <a:pt x="2463" y="684"/>
                </a:cubicBezTo>
                <a:cubicBezTo>
                  <a:pt x="2522" y="576"/>
                  <a:pt x="2532" y="448"/>
                  <a:pt x="2493" y="331"/>
                </a:cubicBezTo>
                <a:cubicBezTo>
                  <a:pt x="2463" y="213"/>
                  <a:pt x="2384" y="115"/>
                  <a:pt x="2277" y="56"/>
                </a:cubicBezTo>
                <a:cubicBezTo>
                  <a:pt x="2201" y="18"/>
                  <a:pt x="2126" y="1"/>
                  <a:pt x="205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9" name="Google Shape;2909;p19"/>
          <p:cNvSpPr/>
          <p:nvPr/>
        </p:nvSpPr>
        <p:spPr>
          <a:xfrm>
            <a:off x="11350386" y="6652094"/>
            <a:ext cx="162916" cy="368225"/>
          </a:xfrm>
          <a:custGeom>
            <a:avLst/>
            <a:gdLst/>
            <a:ahLst/>
            <a:cxnLst/>
            <a:rect l="l" t="t" r="r" b="b"/>
            <a:pathLst>
              <a:path w="1345" h="3040" extrusionOk="0">
                <a:moveTo>
                  <a:pt x="431" y="0"/>
                </a:moveTo>
                <a:cubicBezTo>
                  <a:pt x="405" y="0"/>
                  <a:pt x="380" y="3"/>
                  <a:pt x="354" y="7"/>
                </a:cubicBezTo>
                <a:cubicBezTo>
                  <a:pt x="138" y="57"/>
                  <a:pt x="1" y="272"/>
                  <a:pt x="49" y="488"/>
                </a:cubicBezTo>
                <a:lnTo>
                  <a:pt x="511" y="2716"/>
                </a:lnTo>
                <a:cubicBezTo>
                  <a:pt x="550" y="2902"/>
                  <a:pt x="717" y="3040"/>
                  <a:pt x="903" y="3040"/>
                </a:cubicBezTo>
                <a:cubicBezTo>
                  <a:pt x="932" y="3040"/>
                  <a:pt x="952" y="3030"/>
                  <a:pt x="982" y="3030"/>
                </a:cubicBezTo>
                <a:cubicBezTo>
                  <a:pt x="1207" y="2981"/>
                  <a:pt x="1345" y="2765"/>
                  <a:pt x="1296" y="2549"/>
                </a:cubicBezTo>
                <a:lnTo>
                  <a:pt x="834" y="321"/>
                </a:lnTo>
                <a:cubicBezTo>
                  <a:pt x="791" y="130"/>
                  <a:pt x="625" y="0"/>
                  <a:pt x="431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0" name="Google Shape;2910;p19"/>
          <p:cNvSpPr/>
          <p:nvPr/>
        </p:nvSpPr>
        <p:spPr>
          <a:xfrm>
            <a:off x="11342029" y="6644947"/>
            <a:ext cx="178420" cy="382519"/>
          </a:xfrm>
          <a:custGeom>
            <a:avLst/>
            <a:gdLst/>
            <a:ahLst/>
            <a:cxnLst/>
            <a:rect l="l" t="t" r="r" b="b"/>
            <a:pathLst>
              <a:path w="1473" h="3158" extrusionOk="0">
                <a:moveTo>
                  <a:pt x="511" y="116"/>
                </a:moveTo>
                <a:cubicBezTo>
                  <a:pt x="580" y="116"/>
                  <a:pt x="639" y="135"/>
                  <a:pt x="698" y="174"/>
                </a:cubicBezTo>
                <a:cubicBezTo>
                  <a:pt x="776" y="223"/>
                  <a:pt x="825" y="302"/>
                  <a:pt x="844" y="390"/>
                </a:cubicBezTo>
                <a:lnTo>
                  <a:pt x="1306" y="2618"/>
                </a:lnTo>
                <a:cubicBezTo>
                  <a:pt x="1345" y="2804"/>
                  <a:pt x="1228" y="2990"/>
                  <a:pt x="1041" y="3030"/>
                </a:cubicBezTo>
                <a:cubicBezTo>
                  <a:pt x="1018" y="3034"/>
                  <a:pt x="995" y="3037"/>
                  <a:pt x="973" y="3037"/>
                </a:cubicBezTo>
                <a:cubicBezTo>
                  <a:pt x="813" y="3037"/>
                  <a:pt x="673" y="2920"/>
                  <a:pt x="639" y="2765"/>
                </a:cubicBezTo>
                <a:lnTo>
                  <a:pt x="177" y="537"/>
                </a:lnTo>
                <a:cubicBezTo>
                  <a:pt x="138" y="351"/>
                  <a:pt x="256" y="164"/>
                  <a:pt x="443" y="125"/>
                </a:cubicBezTo>
                <a:cubicBezTo>
                  <a:pt x="462" y="125"/>
                  <a:pt x="482" y="116"/>
                  <a:pt x="511" y="116"/>
                </a:cubicBezTo>
                <a:close/>
                <a:moveTo>
                  <a:pt x="500" y="0"/>
                </a:moveTo>
                <a:cubicBezTo>
                  <a:pt x="470" y="0"/>
                  <a:pt x="441" y="2"/>
                  <a:pt x="413" y="7"/>
                </a:cubicBezTo>
                <a:cubicBezTo>
                  <a:pt x="168" y="66"/>
                  <a:pt x="1" y="312"/>
                  <a:pt x="59" y="557"/>
                </a:cubicBezTo>
                <a:lnTo>
                  <a:pt x="521" y="2785"/>
                </a:lnTo>
                <a:cubicBezTo>
                  <a:pt x="560" y="3001"/>
                  <a:pt x="757" y="3158"/>
                  <a:pt x="972" y="3158"/>
                </a:cubicBezTo>
                <a:cubicBezTo>
                  <a:pt x="1001" y="3158"/>
                  <a:pt x="1031" y="3147"/>
                  <a:pt x="1071" y="3147"/>
                </a:cubicBezTo>
                <a:cubicBezTo>
                  <a:pt x="1315" y="3089"/>
                  <a:pt x="1473" y="2844"/>
                  <a:pt x="1424" y="2598"/>
                </a:cubicBezTo>
                <a:lnTo>
                  <a:pt x="962" y="371"/>
                </a:lnTo>
                <a:cubicBezTo>
                  <a:pt x="933" y="243"/>
                  <a:pt x="864" y="145"/>
                  <a:pt x="766" y="76"/>
                </a:cubicBezTo>
                <a:cubicBezTo>
                  <a:pt x="684" y="24"/>
                  <a:pt x="591" y="0"/>
                  <a:pt x="5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1" name="Google Shape;2911;p19"/>
          <p:cNvSpPr/>
          <p:nvPr/>
        </p:nvSpPr>
        <p:spPr>
          <a:xfrm>
            <a:off x="10925958" y="6829423"/>
            <a:ext cx="290220" cy="296639"/>
          </a:xfrm>
          <a:custGeom>
            <a:avLst/>
            <a:gdLst/>
            <a:ahLst/>
            <a:cxnLst/>
            <a:rect l="l" t="t" r="r" b="b"/>
            <a:pathLst>
              <a:path w="2396" h="2449" extrusionOk="0">
                <a:moveTo>
                  <a:pt x="450" y="0"/>
                </a:moveTo>
                <a:cubicBezTo>
                  <a:pt x="354" y="0"/>
                  <a:pt x="256" y="35"/>
                  <a:pt x="178" y="104"/>
                </a:cubicBezTo>
                <a:cubicBezTo>
                  <a:pt x="11" y="251"/>
                  <a:pt x="1" y="506"/>
                  <a:pt x="149" y="673"/>
                </a:cubicBezTo>
                <a:lnTo>
                  <a:pt x="1650" y="2322"/>
                </a:lnTo>
                <a:cubicBezTo>
                  <a:pt x="1728" y="2400"/>
                  <a:pt x="1836" y="2449"/>
                  <a:pt x="1944" y="2449"/>
                </a:cubicBezTo>
                <a:cubicBezTo>
                  <a:pt x="2042" y="2449"/>
                  <a:pt x="2140" y="2409"/>
                  <a:pt x="2219" y="2341"/>
                </a:cubicBezTo>
                <a:cubicBezTo>
                  <a:pt x="2386" y="2194"/>
                  <a:pt x="2395" y="1938"/>
                  <a:pt x="2238" y="1772"/>
                </a:cubicBezTo>
                <a:lnTo>
                  <a:pt x="747" y="133"/>
                </a:lnTo>
                <a:cubicBezTo>
                  <a:pt x="669" y="44"/>
                  <a:pt x="560" y="0"/>
                  <a:pt x="450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2" name="Google Shape;2912;p19"/>
          <p:cNvSpPr/>
          <p:nvPr/>
        </p:nvSpPr>
        <p:spPr>
          <a:xfrm>
            <a:off x="10923657" y="6821671"/>
            <a:ext cx="294823" cy="311537"/>
          </a:xfrm>
          <a:custGeom>
            <a:avLst/>
            <a:gdLst/>
            <a:ahLst/>
            <a:cxnLst/>
            <a:rect l="l" t="t" r="r" b="b"/>
            <a:pathLst>
              <a:path w="2434" h="2572" extrusionOk="0">
                <a:moveTo>
                  <a:pt x="462" y="118"/>
                </a:moveTo>
                <a:cubicBezTo>
                  <a:pt x="471" y="118"/>
                  <a:pt x="482" y="118"/>
                  <a:pt x="482" y="129"/>
                </a:cubicBezTo>
                <a:cubicBezTo>
                  <a:pt x="569" y="129"/>
                  <a:pt x="658" y="168"/>
                  <a:pt x="717" y="236"/>
                </a:cubicBezTo>
                <a:lnTo>
                  <a:pt x="2218" y="1875"/>
                </a:lnTo>
                <a:cubicBezTo>
                  <a:pt x="2277" y="1944"/>
                  <a:pt x="2316" y="2032"/>
                  <a:pt x="2307" y="2130"/>
                </a:cubicBezTo>
                <a:cubicBezTo>
                  <a:pt x="2307" y="2218"/>
                  <a:pt x="2268" y="2297"/>
                  <a:pt x="2198" y="2366"/>
                </a:cubicBezTo>
                <a:cubicBezTo>
                  <a:pt x="2135" y="2420"/>
                  <a:pt x="2053" y="2447"/>
                  <a:pt x="1971" y="2447"/>
                </a:cubicBezTo>
                <a:cubicBezTo>
                  <a:pt x="1874" y="2447"/>
                  <a:pt x="1777" y="2410"/>
                  <a:pt x="1708" y="2336"/>
                </a:cubicBezTo>
                <a:lnTo>
                  <a:pt x="216" y="698"/>
                </a:lnTo>
                <a:cubicBezTo>
                  <a:pt x="148" y="629"/>
                  <a:pt x="118" y="541"/>
                  <a:pt x="128" y="452"/>
                </a:cubicBezTo>
                <a:cubicBezTo>
                  <a:pt x="128" y="364"/>
                  <a:pt x="168" y="275"/>
                  <a:pt x="236" y="216"/>
                </a:cubicBezTo>
                <a:cubicBezTo>
                  <a:pt x="295" y="158"/>
                  <a:pt x="383" y="118"/>
                  <a:pt x="462" y="118"/>
                </a:cubicBezTo>
                <a:close/>
                <a:moveTo>
                  <a:pt x="491" y="1"/>
                </a:moveTo>
                <a:cubicBezTo>
                  <a:pt x="364" y="1"/>
                  <a:pt x="246" y="40"/>
                  <a:pt x="157" y="129"/>
                </a:cubicBezTo>
                <a:cubicBezTo>
                  <a:pt x="59" y="207"/>
                  <a:pt x="11" y="325"/>
                  <a:pt x="0" y="443"/>
                </a:cubicBezTo>
                <a:cubicBezTo>
                  <a:pt x="0" y="570"/>
                  <a:pt x="40" y="687"/>
                  <a:pt x="128" y="776"/>
                </a:cubicBezTo>
                <a:lnTo>
                  <a:pt x="1620" y="2425"/>
                </a:lnTo>
                <a:cubicBezTo>
                  <a:pt x="1708" y="2513"/>
                  <a:pt x="1836" y="2572"/>
                  <a:pt x="1963" y="2572"/>
                </a:cubicBezTo>
                <a:cubicBezTo>
                  <a:pt x="2081" y="2572"/>
                  <a:pt x="2189" y="2532"/>
                  <a:pt x="2277" y="2454"/>
                </a:cubicBezTo>
                <a:cubicBezTo>
                  <a:pt x="2366" y="2366"/>
                  <a:pt x="2425" y="2258"/>
                  <a:pt x="2425" y="2130"/>
                </a:cubicBezTo>
                <a:cubicBezTo>
                  <a:pt x="2434" y="2013"/>
                  <a:pt x="2385" y="1885"/>
                  <a:pt x="2307" y="1797"/>
                </a:cubicBezTo>
                <a:lnTo>
                  <a:pt x="805" y="158"/>
                </a:lnTo>
                <a:cubicBezTo>
                  <a:pt x="726" y="59"/>
                  <a:pt x="609" y="11"/>
                  <a:pt x="4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3" name="Google Shape;2913;p19"/>
          <p:cNvSpPr/>
          <p:nvPr/>
        </p:nvSpPr>
        <p:spPr>
          <a:xfrm>
            <a:off x="10568271" y="6885747"/>
            <a:ext cx="250853" cy="270112"/>
          </a:xfrm>
          <a:custGeom>
            <a:avLst/>
            <a:gdLst/>
            <a:ahLst/>
            <a:cxnLst/>
            <a:rect l="l" t="t" r="r" b="b"/>
            <a:pathLst>
              <a:path w="2071" h="2230" extrusionOk="0">
                <a:moveTo>
                  <a:pt x="1612" y="0"/>
                </a:moveTo>
                <a:cubicBezTo>
                  <a:pt x="1497" y="0"/>
                  <a:pt x="1383" y="50"/>
                  <a:pt x="1305" y="149"/>
                </a:cubicBezTo>
                <a:lnTo>
                  <a:pt x="138" y="1572"/>
                </a:lnTo>
                <a:cubicBezTo>
                  <a:pt x="1" y="1748"/>
                  <a:pt x="30" y="2003"/>
                  <a:pt x="197" y="2141"/>
                </a:cubicBezTo>
                <a:cubicBezTo>
                  <a:pt x="275" y="2200"/>
                  <a:pt x="363" y="2229"/>
                  <a:pt x="452" y="2229"/>
                </a:cubicBezTo>
                <a:cubicBezTo>
                  <a:pt x="570" y="2229"/>
                  <a:pt x="688" y="2180"/>
                  <a:pt x="766" y="2082"/>
                </a:cubicBezTo>
                <a:lnTo>
                  <a:pt x="1924" y="659"/>
                </a:lnTo>
                <a:cubicBezTo>
                  <a:pt x="2071" y="483"/>
                  <a:pt x="2042" y="228"/>
                  <a:pt x="1865" y="90"/>
                </a:cubicBezTo>
                <a:cubicBezTo>
                  <a:pt x="1792" y="30"/>
                  <a:pt x="1702" y="0"/>
                  <a:pt x="161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4" name="Google Shape;2914;p19"/>
          <p:cNvSpPr/>
          <p:nvPr/>
        </p:nvSpPr>
        <p:spPr>
          <a:xfrm>
            <a:off x="10565848" y="6878479"/>
            <a:ext cx="255699" cy="284527"/>
          </a:xfrm>
          <a:custGeom>
            <a:avLst/>
            <a:gdLst/>
            <a:ahLst/>
            <a:cxnLst/>
            <a:rect l="l" t="t" r="r" b="b"/>
            <a:pathLst>
              <a:path w="2111" h="2349" extrusionOk="0">
                <a:moveTo>
                  <a:pt x="1630" y="120"/>
                </a:moveTo>
                <a:cubicBezTo>
                  <a:pt x="1708" y="120"/>
                  <a:pt x="1787" y="140"/>
                  <a:pt x="1846" y="199"/>
                </a:cubicBezTo>
                <a:cubicBezTo>
                  <a:pt x="1924" y="248"/>
                  <a:pt x="1964" y="336"/>
                  <a:pt x="1973" y="425"/>
                </a:cubicBezTo>
                <a:cubicBezTo>
                  <a:pt x="1983" y="513"/>
                  <a:pt x="1953" y="611"/>
                  <a:pt x="1905" y="680"/>
                </a:cubicBezTo>
                <a:lnTo>
                  <a:pt x="737" y="2103"/>
                </a:lnTo>
                <a:cubicBezTo>
                  <a:pt x="675" y="2182"/>
                  <a:pt x="573" y="2225"/>
                  <a:pt x="470" y="2225"/>
                </a:cubicBezTo>
                <a:cubicBezTo>
                  <a:pt x="395" y="2225"/>
                  <a:pt x="318" y="2202"/>
                  <a:pt x="256" y="2152"/>
                </a:cubicBezTo>
                <a:cubicBezTo>
                  <a:pt x="187" y="2093"/>
                  <a:pt x="138" y="2015"/>
                  <a:pt x="138" y="1926"/>
                </a:cubicBezTo>
                <a:cubicBezTo>
                  <a:pt x="128" y="1828"/>
                  <a:pt x="148" y="1740"/>
                  <a:pt x="207" y="1671"/>
                </a:cubicBezTo>
                <a:lnTo>
                  <a:pt x="1365" y="248"/>
                </a:lnTo>
                <a:cubicBezTo>
                  <a:pt x="1423" y="170"/>
                  <a:pt x="1512" y="131"/>
                  <a:pt x="1600" y="120"/>
                </a:cubicBezTo>
                <a:close/>
                <a:moveTo>
                  <a:pt x="1633" y="1"/>
                </a:moveTo>
                <a:cubicBezTo>
                  <a:pt x="1619" y="1"/>
                  <a:pt x="1605" y="1"/>
                  <a:pt x="1591" y="3"/>
                </a:cubicBezTo>
                <a:cubicBezTo>
                  <a:pt x="1463" y="13"/>
                  <a:pt x="1355" y="72"/>
                  <a:pt x="1277" y="170"/>
                </a:cubicBezTo>
                <a:lnTo>
                  <a:pt x="119" y="1592"/>
                </a:lnTo>
                <a:cubicBezTo>
                  <a:pt x="40" y="1690"/>
                  <a:pt x="1" y="1808"/>
                  <a:pt x="10" y="1936"/>
                </a:cubicBezTo>
                <a:cubicBezTo>
                  <a:pt x="30" y="2054"/>
                  <a:pt x="89" y="2172"/>
                  <a:pt x="187" y="2250"/>
                </a:cubicBezTo>
                <a:cubicBezTo>
                  <a:pt x="266" y="2309"/>
                  <a:pt x="374" y="2348"/>
                  <a:pt x="472" y="2348"/>
                </a:cubicBezTo>
                <a:cubicBezTo>
                  <a:pt x="619" y="2348"/>
                  <a:pt x="747" y="2289"/>
                  <a:pt x="835" y="2181"/>
                </a:cubicBezTo>
                <a:lnTo>
                  <a:pt x="1993" y="748"/>
                </a:lnTo>
                <a:cubicBezTo>
                  <a:pt x="2071" y="660"/>
                  <a:pt x="2110" y="532"/>
                  <a:pt x="2091" y="415"/>
                </a:cubicBezTo>
                <a:cubicBezTo>
                  <a:pt x="2081" y="288"/>
                  <a:pt x="2022" y="179"/>
                  <a:pt x="1924" y="101"/>
                </a:cubicBezTo>
                <a:cubicBezTo>
                  <a:pt x="1838" y="32"/>
                  <a:pt x="1737" y="1"/>
                  <a:pt x="163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5" name="Google Shape;2915;p19"/>
          <p:cNvSpPr/>
          <p:nvPr/>
        </p:nvSpPr>
        <p:spPr>
          <a:xfrm>
            <a:off x="10328198" y="6870484"/>
            <a:ext cx="288887" cy="102352"/>
          </a:xfrm>
          <a:custGeom>
            <a:avLst/>
            <a:gdLst/>
            <a:ahLst/>
            <a:cxnLst/>
            <a:rect l="l" t="t" r="r" b="b"/>
            <a:pathLst>
              <a:path w="2385" h="845" extrusionOk="0">
                <a:moveTo>
                  <a:pt x="402" y="0"/>
                </a:moveTo>
                <a:cubicBezTo>
                  <a:pt x="186" y="0"/>
                  <a:pt x="10" y="167"/>
                  <a:pt x="0" y="393"/>
                </a:cubicBezTo>
                <a:cubicBezTo>
                  <a:pt x="0" y="609"/>
                  <a:pt x="167" y="795"/>
                  <a:pt x="393" y="805"/>
                </a:cubicBezTo>
                <a:lnTo>
                  <a:pt x="1963" y="844"/>
                </a:lnTo>
                <a:lnTo>
                  <a:pt x="1972" y="844"/>
                </a:lnTo>
                <a:cubicBezTo>
                  <a:pt x="2198" y="844"/>
                  <a:pt x="2375" y="668"/>
                  <a:pt x="2375" y="441"/>
                </a:cubicBezTo>
                <a:cubicBezTo>
                  <a:pt x="2385" y="226"/>
                  <a:pt x="2208" y="40"/>
                  <a:pt x="1983" y="29"/>
                </a:cubicBezTo>
                <a:lnTo>
                  <a:pt x="413" y="0"/>
                </a:ln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6" name="Google Shape;2916;p19"/>
          <p:cNvSpPr/>
          <p:nvPr/>
        </p:nvSpPr>
        <p:spPr>
          <a:xfrm>
            <a:off x="10321053" y="6863338"/>
            <a:ext cx="303180" cy="116645"/>
          </a:xfrm>
          <a:custGeom>
            <a:avLst/>
            <a:gdLst/>
            <a:ahLst/>
            <a:cxnLst/>
            <a:rect l="l" t="t" r="r" b="b"/>
            <a:pathLst>
              <a:path w="2503" h="963" extrusionOk="0">
                <a:moveTo>
                  <a:pt x="472" y="118"/>
                </a:moveTo>
                <a:lnTo>
                  <a:pt x="2042" y="157"/>
                </a:lnTo>
                <a:cubicBezTo>
                  <a:pt x="2130" y="157"/>
                  <a:pt x="2218" y="197"/>
                  <a:pt x="2287" y="256"/>
                </a:cubicBezTo>
                <a:cubicBezTo>
                  <a:pt x="2345" y="324"/>
                  <a:pt x="2375" y="413"/>
                  <a:pt x="2375" y="500"/>
                </a:cubicBezTo>
                <a:cubicBezTo>
                  <a:pt x="2375" y="687"/>
                  <a:pt x="2218" y="834"/>
                  <a:pt x="2031" y="834"/>
                </a:cubicBezTo>
                <a:lnTo>
                  <a:pt x="2031" y="903"/>
                </a:lnTo>
                <a:lnTo>
                  <a:pt x="2022" y="834"/>
                </a:lnTo>
                <a:lnTo>
                  <a:pt x="452" y="805"/>
                </a:lnTo>
                <a:cubicBezTo>
                  <a:pt x="363" y="795"/>
                  <a:pt x="275" y="766"/>
                  <a:pt x="216" y="697"/>
                </a:cubicBezTo>
                <a:cubicBezTo>
                  <a:pt x="147" y="628"/>
                  <a:pt x="118" y="540"/>
                  <a:pt x="118" y="452"/>
                </a:cubicBezTo>
                <a:cubicBezTo>
                  <a:pt x="128" y="265"/>
                  <a:pt x="275" y="118"/>
                  <a:pt x="472" y="118"/>
                </a:cubicBezTo>
                <a:close/>
                <a:moveTo>
                  <a:pt x="461" y="0"/>
                </a:moveTo>
                <a:cubicBezTo>
                  <a:pt x="216" y="0"/>
                  <a:pt x="10" y="197"/>
                  <a:pt x="0" y="452"/>
                </a:cubicBezTo>
                <a:cubicBezTo>
                  <a:pt x="0" y="570"/>
                  <a:pt x="40" y="687"/>
                  <a:pt x="128" y="775"/>
                </a:cubicBezTo>
                <a:cubicBezTo>
                  <a:pt x="216" y="864"/>
                  <a:pt x="324" y="913"/>
                  <a:pt x="452" y="923"/>
                </a:cubicBezTo>
                <a:lnTo>
                  <a:pt x="2022" y="962"/>
                </a:lnTo>
                <a:lnTo>
                  <a:pt x="2031" y="962"/>
                </a:lnTo>
                <a:cubicBezTo>
                  <a:pt x="2287" y="962"/>
                  <a:pt x="2493" y="756"/>
                  <a:pt x="2493" y="511"/>
                </a:cubicBezTo>
                <a:cubicBezTo>
                  <a:pt x="2502" y="383"/>
                  <a:pt x="2454" y="265"/>
                  <a:pt x="2365" y="177"/>
                </a:cubicBezTo>
                <a:cubicBezTo>
                  <a:pt x="2287" y="88"/>
                  <a:pt x="2169" y="40"/>
                  <a:pt x="2042" y="29"/>
                </a:cubicBezTo>
                <a:lnTo>
                  <a:pt x="46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7" name="Google Shape;2917;p19"/>
          <p:cNvSpPr/>
          <p:nvPr/>
        </p:nvSpPr>
        <p:spPr>
          <a:xfrm>
            <a:off x="10725129" y="7169547"/>
            <a:ext cx="354416" cy="121853"/>
          </a:xfrm>
          <a:custGeom>
            <a:avLst/>
            <a:gdLst/>
            <a:ahLst/>
            <a:cxnLst/>
            <a:rect l="l" t="t" r="r" b="b"/>
            <a:pathLst>
              <a:path w="2926" h="1006" extrusionOk="0">
                <a:moveTo>
                  <a:pt x="2516" y="1"/>
                </a:moveTo>
                <a:cubicBezTo>
                  <a:pt x="2499" y="1"/>
                  <a:pt x="2481" y="2"/>
                  <a:pt x="2464" y="4"/>
                </a:cubicBezTo>
                <a:lnTo>
                  <a:pt x="383" y="200"/>
                </a:lnTo>
                <a:cubicBezTo>
                  <a:pt x="167" y="230"/>
                  <a:pt x="1" y="426"/>
                  <a:pt x="21" y="642"/>
                </a:cubicBezTo>
                <a:cubicBezTo>
                  <a:pt x="40" y="848"/>
                  <a:pt x="217" y="1005"/>
                  <a:pt x="423" y="1005"/>
                </a:cubicBezTo>
                <a:lnTo>
                  <a:pt x="462" y="1005"/>
                </a:lnTo>
                <a:lnTo>
                  <a:pt x="2542" y="799"/>
                </a:lnTo>
                <a:cubicBezTo>
                  <a:pt x="2758" y="779"/>
                  <a:pt x="2925" y="583"/>
                  <a:pt x="2906" y="367"/>
                </a:cubicBezTo>
                <a:cubicBezTo>
                  <a:pt x="2888" y="159"/>
                  <a:pt x="2719" y="1"/>
                  <a:pt x="2516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8" name="Google Shape;2918;p19"/>
          <p:cNvSpPr/>
          <p:nvPr/>
        </p:nvSpPr>
        <p:spPr>
          <a:xfrm>
            <a:off x="10718104" y="7162278"/>
            <a:ext cx="367256" cy="136147"/>
          </a:xfrm>
          <a:custGeom>
            <a:avLst/>
            <a:gdLst/>
            <a:ahLst/>
            <a:cxnLst/>
            <a:rect l="l" t="t" r="r" b="b"/>
            <a:pathLst>
              <a:path w="3032" h="1124" extrusionOk="0">
                <a:moveTo>
                  <a:pt x="2561" y="123"/>
                </a:moveTo>
                <a:cubicBezTo>
                  <a:pt x="2639" y="123"/>
                  <a:pt x="2718" y="143"/>
                  <a:pt x="2777" y="191"/>
                </a:cubicBezTo>
                <a:cubicBezTo>
                  <a:pt x="2846" y="250"/>
                  <a:pt x="2895" y="339"/>
                  <a:pt x="2905" y="427"/>
                </a:cubicBezTo>
                <a:cubicBezTo>
                  <a:pt x="2914" y="516"/>
                  <a:pt x="2885" y="614"/>
                  <a:pt x="2826" y="682"/>
                </a:cubicBezTo>
                <a:cubicBezTo>
                  <a:pt x="2767" y="751"/>
                  <a:pt x="2689" y="790"/>
                  <a:pt x="2591" y="800"/>
                </a:cubicBezTo>
                <a:lnTo>
                  <a:pt x="510" y="1006"/>
                </a:lnTo>
                <a:cubicBezTo>
                  <a:pt x="498" y="1008"/>
                  <a:pt x="487" y="1008"/>
                  <a:pt x="475" y="1008"/>
                </a:cubicBezTo>
                <a:cubicBezTo>
                  <a:pt x="303" y="1008"/>
                  <a:pt x="156" y="877"/>
                  <a:pt x="137" y="702"/>
                </a:cubicBezTo>
                <a:cubicBezTo>
                  <a:pt x="118" y="505"/>
                  <a:pt x="255" y="339"/>
                  <a:pt x="451" y="319"/>
                </a:cubicBezTo>
                <a:lnTo>
                  <a:pt x="2532" y="123"/>
                </a:lnTo>
                <a:close/>
                <a:moveTo>
                  <a:pt x="2577" y="0"/>
                </a:moveTo>
                <a:cubicBezTo>
                  <a:pt x="2556" y="0"/>
                  <a:pt x="2534" y="2"/>
                  <a:pt x="2512" y="5"/>
                </a:cubicBezTo>
                <a:lnTo>
                  <a:pt x="441" y="202"/>
                </a:lnTo>
                <a:cubicBezTo>
                  <a:pt x="186" y="231"/>
                  <a:pt x="0" y="457"/>
                  <a:pt x="20" y="712"/>
                </a:cubicBezTo>
                <a:cubicBezTo>
                  <a:pt x="49" y="947"/>
                  <a:pt x="245" y="1124"/>
                  <a:pt x="481" y="1124"/>
                </a:cubicBezTo>
                <a:lnTo>
                  <a:pt x="530" y="1124"/>
                </a:lnTo>
                <a:lnTo>
                  <a:pt x="2600" y="918"/>
                </a:lnTo>
                <a:cubicBezTo>
                  <a:pt x="2728" y="908"/>
                  <a:pt x="2836" y="849"/>
                  <a:pt x="2914" y="751"/>
                </a:cubicBezTo>
                <a:cubicBezTo>
                  <a:pt x="2993" y="662"/>
                  <a:pt x="3032" y="545"/>
                  <a:pt x="3022" y="417"/>
                </a:cubicBezTo>
                <a:cubicBezTo>
                  <a:pt x="3012" y="290"/>
                  <a:pt x="2953" y="182"/>
                  <a:pt x="2855" y="103"/>
                </a:cubicBezTo>
                <a:cubicBezTo>
                  <a:pt x="2774" y="38"/>
                  <a:pt x="2679" y="0"/>
                  <a:pt x="257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9" name="Google Shape;2919;p19"/>
          <p:cNvSpPr/>
          <p:nvPr/>
        </p:nvSpPr>
        <p:spPr>
          <a:xfrm>
            <a:off x="11150770" y="7296729"/>
            <a:ext cx="322076" cy="253760"/>
          </a:xfrm>
          <a:custGeom>
            <a:avLst/>
            <a:gdLst/>
            <a:ahLst/>
            <a:cxnLst/>
            <a:rect l="l" t="t" r="r" b="b"/>
            <a:pathLst>
              <a:path w="2659" h="2095" extrusionOk="0">
                <a:moveTo>
                  <a:pt x="459" y="0"/>
                </a:moveTo>
                <a:cubicBezTo>
                  <a:pt x="335" y="0"/>
                  <a:pt x="213" y="59"/>
                  <a:pt x="137" y="171"/>
                </a:cubicBezTo>
                <a:cubicBezTo>
                  <a:pt x="0" y="348"/>
                  <a:pt x="39" y="603"/>
                  <a:pt x="216" y="730"/>
                </a:cubicBezTo>
                <a:lnTo>
                  <a:pt x="1972" y="2016"/>
                </a:lnTo>
                <a:cubicBezTo>
                  <a:pt x="2041" y="2065"/>
                  <a:pt x="2129" y="2094"/>
                  <a:pt x="2208" y="2094"/>
                </a:cubicBezTo>
                <a:cubicBezTo>
                  <a:pt x="2336" y="2094"/>
                  <a:pt x="2453" y="2036"/>
                  <a:pt x="2532" y="1927"/>
                </a:cubicBezTo>
                <a:cubicBezTo>
                  <a:pt x="2659" y="1751"/>
                  <a:pt x="2630" y="1495"/>
                  <a:pt x="2443" y="1368"/>
                </a:cubicBezTo>
                <a:lnTo>
                  <a:pt x="696" y="82"/>
                </a:lnTo>
                <a:cubicBezTo>
                  <a:pt x="625" y="27"/>
                  <a:pt x="542" y="0"/>
                  <a:pt x="459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0" name="Google Shape;2920;p19"/>
          <p:cNvSpPr/>
          <p:nvPr/>
        </p:nvSpPr>
        <p:spPr>
          <a:xfrm>
            <a:off x="11148348" y="7289340"/>
            <a:ext cx="326921" cy="268296"/>
          </a:xfrm>
          <a:custGeom>
            <a:avLst/>
            <a:gdLst/>
            <a:ahLst/>
            <a:cxnLst/>
            <a:rect l="l" t="t" r="r" b="b"/>
            <a:pathLst>
              <a:path w="2699" h="2215" extrusionOk="0">
                <a:moveTo>
                  <a:pt x="481" y="124"/>
                </a:moveTo>
                <a:cubicBezTo>
                  <a:pt x="550" y="124"/>
                  <a:pt x="618" y="143"/>
                  <a:pt x="677" y="193"/>
                </a:cubicBezTo>
                <a:lnTo>
                  <a:pt x="2434" y="1478"/>
                </a:lnTo>
                <a:cubicBezTo>
                  <a:pt x="2502" y="1527"/>
                  <a:pt x="2552" y="1606"/>
                  <a:pt x="2571" y="1694"/>
                </a:cubicBezTo>
                <a:cubicBezTo>
                  <a:pt x="2581" y="1792"/>
                  <a:pt x="2561" y="1881"/>
                  <a:pt x="2502" y="1949"/>
                </a:cubicBezTo>
                <a:cubicBezTo>
                  <a:pt x="2436" y="2039"/>
                  <a:pt x="2326" y="2089"/>
                  <a:pt x="2216" y="2089"/>
                </a:cubicBezTo>
                <a:cubicBezTo>
                  <a:pt x="2147" y="2089"/>
                  <a:pt x="2079" y="2069"/>
                  <a:pt x="2022" y="2027"/>
                </a:cubicBezTo>
                <a:lnTo>
                  <a:pt x="275" y="742"/>
                </a:lnTo>
                <a:cubicBezTo>
                  <a:pt x="197" y="693"/>
                  <a:pt x="147" y="614"/>
                  <a:pt x="138" y="516"/>
                </a:cubicBezTo>
                <a:cubicBezTo>
                  <a:pt x="128" y="428"/>
                  <a:pt x="147" y="340"/>
                  <a:pt x="197" y="261"/>
                </a:cubicBezTo>
                <a:cubicBezTo>
                  <a:pt x="256" y="193"/>
                  <a:pt x="334" y="143"/>
                  <a:pt x="422" y="124"/>
                </a:cubicBezTo>
                <a:close/>
                <a:moveTo>
                  <a:pt x="474" y="1"/>
                </a:moveTo>
                <a:cubicBezTo>
                  <a:pt x="454" y="1"/>
                  <a:pt x="433" y="3"/>
                  <a:pt x="413" y="6"/>
                </a:cubicBezTo>
                <a:cubicBezTo>
                  <a:pt x="285" y="26"/>
                  <a:pt x="177" y="95"/>
                  <a:pt x="108" y="193"/>
                </a:cubicBezTo>
                <a:cubicBezTo>
                  <a:pt x="29" y="291"/>
                  <a:pt x="0" y="418"/>
                  <a:pt x="20" y="536"/>
                </a:cubicBezTo>
                <a:cubicBezTo>
                  <a:pt x="40" y="664"/>
                  <a:pt x="108" y="771"/>
                  <a:pt x="206" y="840"/>
                </a:cubicBezTo>
                <a:lnTo>
                  <a:pt x="1953" y="2126"/>
                </a:lnTo>
                <a:cubicBezTo>
                  <a:pt x="2031" y="2184"/>
                  <a:pt x="2129" y="2214"/>
                  <a:pt x="2228" y="2214"/>
                </a:cubicBezTo>
                <a:cubicBezTo>
                  <a:pt x="2375" y="2214"/>
                  <a:pt x="2513" y="2145"/>
                  <a:pt x="2600" y="2027"/>
                </a:cubicBezTo>
                <a:cubicBezTo>
                  <a:pt x="2670" y="1920"/>
                  <a:pt x="2699" y="1802"/>
                  <a:pt x="2689" y="1684"/>
                </a:cubicBezTo>
                <a:cubicBezTo>
                  <a:pt x="2670" y="1556"/>
                  <a:pt x="2600" y="1449"/>
                  <a:pt x="2502" y="1380"/>
                </a:cubicBezTo>
                <a:lnTo>
                  <a:pt x="756" y="95"/>
                </a:lnTo>
                <a:cubicBezTo>
                  <a:pt x="667" y="38"/>
                  <a:pt x="571" y="1"/>
                  <a:pt x="47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1" name="Google Shape;2921;p19"/>
          <p:cNvSpPr/>
          <p:nvPr/>
        </p:nvSpPr>
        <p:spPr>
          <a:xfrm>
            <a:off x="11309930" y="7056899"/>
            <a:ext cx="312749" cy="274836"/>
          </a:xfrm>
          <a:custGeom>
            <a:avLst/>
            <a:gdLst/>
            <a:ahLst/>
            <a:cxnLst/>
            <a:rect l="l" t="t" r="r" b="b"/>
            <a:pathLst>
              <a:path w="2582" h="2269" extrusionOk="0">
                <a:moveTo>
                  <a:pt x="2128" y="1"/>
                </a:moveTo>
                <a:cubicBezTo>
                  <a:pt x="2035" y="1"/>
                  <a:pt x="1941" y="33"/>
                  <a:pt x="1865" y="100"/>
                </a:cubicBezTo>
                <a:lnTo>
                  <a:pt x="187" y="1562"/>
                </a:lnTo>
                <a:cubicBezTo>
                  <a:pt x="21" y="1709"/>
                  <a:pt x="1" y="1964"/>
                  <a:pt x="148" y="2131"/>
                </a:cubicBezTo>
                <a:cubicBezTo>
                  <a:pt x="226" y="2230"/>
                  <a:pt x="344" y="2269"/>
                  <a:pt x="452" y="2269"/>
                </a:cubicBezTo>
                <a:cubicBezTo>
                  <a:pt x="551" y="2269"/>
                  <a:pt x="638" y="2239"/>
                  <a:pt x="717" y="2171"/>
                </a:cubicBezTo>
                <a:lnTo>
                  <a:pt x="2395" y="708"/>
                </a:lnTo>
                <a:cubicBezTo>
                  <a:pt x="2562" y="561"/>
                  <a:pt x="2581" y="306"/>
                  <a:pt x="2435" y="139"/>
                </a:cubicBezTo>
                <a:cubicBezTo>
                  <a:pt x="2354" y="48"/>
                  <a:pt x="2241" y="1"/>
                  <a:pt x="2128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2" name="Google Shape;2922;p19"/>
          <p:cNvSpPr/>
          <p:nvPr/>
        </p:nvSpPr>
        <p:spPr>
          <a:xfrm>
            <a:off x="10935527" y="6778369"/>
            <a:ext cx="329464" cy="289129"/>
          </a:xfrm>
          <a:custGeom>
            <a:avLst/>
            <a:gdLst/>
            <a:ahLst/>
            <a:cxnLst/>
            <a:rect l="l" t="t" r="r" b="b"/>
            <a:pathLst>
              <a:path w="2720" h="2387" extrusionOk="0">
                <a:moveTo>
                  <a:pt x="2219" y="119"/>
                </a:moveTo>
                <a:cubicBezTo>
                  <a:pt x="2317" y="130"/>
                  <a:pt x="2395" y="169"/>
                  <a:pt x="2454" y="237"/>
                </a:cubicBezTo>
                <a:cubicBezTo>
                  <a:pt x="2582" y="385"/>
                  <a:pt x="2563" y="601"/>
                  <a:pt x="2425" y="718"/>
                </a:cubicBezTo>
                <a:lnTo>
                  <a:pt x="747" y="2190"/>
                </a:lnTo>
                <a:cubicBezTo>
                  <a:pt x="686" y="2243"/>
                  <a:pt x="608" y="2268"/>
                  <a:pt x="530" y="2268"/>
                </a:cubicBezTo>
                <a:cubicBezTo>
                  <a:pt x="431" y="2268"/>
                  <a:pt x="332" y="2228"/>
                  <a:pt x="266" y="2151"/>
                </a:cubicBezTo>
                <a:cubicBezTo>
                  <a:pt x="138" y="2014"/>
                  <a:pt x="158" y="1798"/>
                  <a:pt x="295" y="1670"/>
                </a:cubicBezTo>
                <a:lnTo>
                  <a:pt x="1974" y="208"/>
                </a:lnTo>
                <a:cubicBezTo>
                  <a:pt x="2033" y="149"/>
                  <a:pt x="2111" y="119"/>
                  <a:pt x="2199" y="119"/>
                </a:cubicBezTo>
                <a:close/>
                <a:moveTo>
                  <a:pt x="2192" y="0"/>
                </a:moveTo>
                <a:cubicBezTo>
                  <a:pt x="2078" y="0"/>
                  <a:pt x="1975" y="40"/>
                  <a:pt x="1895" y="119"/>
                </a:cubicBezTo>
                <a:lnTo>
                  <a:pt x="217" y="1582"/>
                </a:lnTo>
                <a:cubicBezTo>
                  <a:pt x="21" y="1748"/>
                  <a:pt x="1" y="2043"/>
                  <a:pt x="178" y="2230"/>
                </a:cubicBezTo>
                <a:cubicBezTo>
                  <a:pt x="266" y="2337"/>
                  <a:pt x="384" y="2387"/>
                  <a:pt x="521" y="2387"/>
                </a:cubicBezTo>
                <a:cubicBezTo>
                  <a:pt x="629" y="2387"/>
                  <a:pt x="737" y="2347"/>
                  <a:pt x="825" y="2278"/>
                </a:cubicBezTo>
                <a:lnTo>
                  <a:pt x="2504" y="817"/>
                </a:lnTo>
                <a:cubicBezTo>
                  <a:pt x="2700" y="640"/>
                  <a:pt x="2720" y="355"/>
                  <a:pt x="2543" y="159"/>
                </a:cubicBezTo>
                <a:cubicBezTo>
                  <a:pt x="2464" y="71"/>
                  <a:pt x="2356" y="12"/>
                  <a:pt x="2229" y="2"/>
                </a:cubicBezTo>
                <a:cubicBezTo>
                  <a:pt x="2216" y="1"/>
                  <a:pt x="2204" y="0"/>
                  <a:pt x="21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3" name="Google Shape;2923;p19"/>
          <p:cNvSpPr/>
          <p:nvPr/>
        </p:nvSpPr>
        <p:spPr>
          <a:xfrm>
            <a:off x="11687966" y="7304965"/>
            <a:ext cx="383972" cy="189563"/>
          </a:xfrm>
          <a:custGeom>
            <a:avLst/>
            <a:gdLst/>
            <a:ahLst/>
            <a:cxnLst/>
            <a:rect l="l" t="t" r="r" b="b"/>
            <a:pathLst>
              <a:path w="3170" h="1565" extrusionOk="0">
                <a:moveTo>
                  <a:pt x="2724" y="0"/>
                </a:moveTo>
                <a:cubicBezTo>
                  <a:pt x="2680" y="0"/>
                  <a:pt x="2635" y="8"/>
                  <a:pt x="2591" y="25"/>
                </a:cubicBezTo>
                <a:lnTo>
                  <a:pt x="324" y="780"/>
                </a:lnTo>
                <a:cubicBezTo>
                  <a:pt x="315" y="780"/>
                  <a:pt x="304" y="790"/>
                  <a:pt x="295" y="790"/>
                </a:cubicBezTo>
                <a:cubicBezTo>
                  <a:pt x="99" y="878"/>
                  <a:pt x="1" y="1104"/>
                  <a:pt x="79" y="1310"/>
                </a:cubicBezTo>
                <a:cubicBezTo>
                  <a:pt x="138" y="1467"/>
                  <a:pt x="285" y="1565"/>
                  <a:pt x="452" y="1565"/>
                </a:cubicBezTo>
                <a:cubicBezTo>
                  <a:pt x="491" y="1565"/>
                  <a:pt x="540" y="1565"/>
                  <a:pt x="579" y="1545"/>
                </a:cubicBezTo>
                <a:lnTo>
                  <a:pt x="2846" y="780"/>
                </a:lnTo>
                <a:cubicBezTo>
                  <a:pt x="3062" y="711"/>
                  <a:pt x="3170" y="485"/>
                  <a:pt x="3101" y="269"/>
                </a:cubicBezTo>
                <a:cubicBezTo>
                  <a:pt x="3047" y="107"/>
                  <a:pt x="2889" y="0"/>
                  <a:pt x="2724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4" name="Google Shape;2924;p19"/>
          <p:cNvSpPr/>
          <p:nvPr/>
        </p:nvSpPr>
        <p:spPr>
          <a:xfrm>
            <a:off x="11679608" y="7297819"/>
            <a:ext cx="395963" cy="203856"/>
          </a:xfrm>
          <a:custGeom>
            <a:avLst/>
            <a:gdLst/>
            <a:ahLst/>
            <a:cxnLst/>
            <a:rect l="l" t="t" r="r" b="b"/>
            <a:pathLst>
              <a:path w="3269" h="1683" extrusionOk="0">
                <a:moveTo>
                  <a:pt x="2787" y="113"/>
                </a:moveTo>
                <a:cubicBezTo>
                  <a:pt x="2837" y="113"/>
                  <a:pt x="2896" y="132"/>
                  <a:pt x="2935" y="152"/>
                </a:cubicBezTo>
                <a:cubicBezTo>
                  <a:pt x="3023" y="191"/>
                  <a:pt x="3082" y="260"/>
                  <a:pt x="3112" y="348"/>
                </a:cubicBezTo>
                <a:cubicBezTo>
                  <a:pt x="3141" y="437"/>
                  <a:pt x="3131" y="535"/>
                  <a:pt x="3092" y="613"/>
                </a:cubicBezTo>
                <a:cubicBezTo>
                  <a:pt x="3053" y="692"/>
                  <a:pt x="2984" y="760"/>
                  <a:pt x="2896" y="790"/>
                </a:cubicBezTo>
                <a:lnTo>
                  <a:pt x="629" y="1545"/>
                </a:lnTo>
                <a:cubicBezTo>
                  <a:pt x="593" y="1558"/>
                  <a:pt x="557" y="1564"/>
                  <a:pt x="521" y="1564"/>
                </a:cubicBezTo>
                <a:cubicBezTo>
                  <a:pt x="385" y="1564"/>
                  <a:pt x="251" y="1481"/>
                  <a:pt x="197" y="1349"/>
                </a:cubicBezTo>
                <a:cubicBezTo>
                  <a:pt x="138" y="1172"/>
                  <a:pt x="216" y="976"/>
                  <a:pt x="384" y="908"/>
                </a:cubicBezTo>
                <a:cubicBezTo>
                  <a:pt x="393" y="908"/>
                  <a:pt x="403" y="898"/>
                  <a:pt x="413" y="898"/>
                </a:cubicBezTo>
                <a:lnTo>
                  <a:pt x="2680" y="132"/>
                </a:lnTo>
                <a:cubicBezTo>
                  <a:pt x="2719" y="123"/>
                  <a:pt x="2748" y="113"/>
                  <a:pt x="2787" y="113"/>
                </a:cubicBezTo>
                <a:close/>
                <a:moveTo>
                  <a:pt x="2791" y="0"/>
                </a:moveTo>
                <a:cubicBezTo>
                  <a:pt x="2741" y="0"/>
                  <a:pt x="2690" y="8"/>
                  <a:pt x="2641" y="25"/>
                </a:cubicBezTo>
                <a:lnTo>
                  <a:pt x="384" y="780"/>
                </a:lnTo>
                <a:cubicBezTo>
                  <a:pt x="364" y="790"/>
                  <a:pt x="354" y="790"/>
                  <a:pt x="344" y="799"/>
                </a:cubicBezTo>
                <a:cubicBezTo>
                  <a:pt x="109" y="898"/>
                  <a:pt x="0" y="1153"/>
                  <a:pt x="89" y="1388"/>
                </a:cubicBezTo>
                <a:cubicBezTo>
                  <a:pt x="157" y="1565"/>
                  <a:pt x="334" y="1683"/>
                  <a:pt x="521" y="1683"/>
                </a:cubicBezTo>
                <a:cubicBezTo>
                  <a:pt x="570" y="1683"/>
                  <a:pt x="619" y="1673"/>
                  <a:pt x="668" y="1663"/>
                </a:cubicBezTo>
                <a:lnTo>
                  <a:pt x="2935" y="898"/>
                </a:lnTo>
                <a:cubicBezTo>
                  <a:pt x="3053" y="858"/>
                  <a:pt x="3151" y="780"/>
                  <a:pt x="3200" y="662"/>
                </a:cubicBezTo>
                <a:cubicBezTo>
                  <a:pt x="3258" y="555"/>
                  <a:pt x="3269" y="427"/>
                  <a:pt x="3229" y="309"/>
                </a:cubicBezTo>
                <a:cubicBezTo>
                  <a:pt x="3190" y="191"/>
                  <a:pt x="3101" y="103"/>
                  <a:pt x="2994" y="44"/>
                </a:cubicBezTo>
                <a:cubicBezTo>
                  <a:pt x="2931" y="16"/>
                  <a:pt x="2862" y="0"/>
                  <a:pt x="27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5" name="Google Shape;2925;p19"/>
          <p:cNvSpPr/>
          <p:nvPr/>
        </p:nvSpPr>
        <p:spPr>
          <a:xfrm>
            <a:off x="12472503" y="6584990"/>
            <a:ext cx="288887" cy="324740"/>
          </a:xfrm>
          <a:custGeom>
            <a:avLst/>
            <a:gdLst/>
            <a:ahLst/>
            <a:cxnLst/>
            <a:rect l="l" t="t" r="r" b="b"/>
            <a:pathLst>
              <a:path w="2385" h="2681" extrusionOk="0">
                <a:moveTo>
                  <a:pt x="1923" y="0"/>
                </a:moveTo>
                <a:cubicBezTo>
                  <a:pt x="1781" y="0"/>
                  <a:pt x="1643" y="74"/>
                  <a:pt x="1570" y="208"/>
                </a:cubicBezTo>
                <a:cubicBezTo>
                  <a:pt x="1197" y="866"/>
                  <a:pt x="726" y="1464"/>
                  <a:pt x="167" y="1984"/>
                </a:cubicBezTo>
                <a:cubicBezTo>
                  <a:pt x="10" y="2131"/>
                  <a:pt x="0" y="2386"/>
                  <a:pt x="147" y="2554"/>
                </a:cubicBezTo>
                <a:cubicBezTo>
                  <a:pt x="226" y="2632"/>
                  <a:pt x="334" y="2681"/>
                  <a:pt x="441" y="2681"/>
                </a:cubicBezTo>
                <a:cubicBezTo>
                  <a:pt x="540" y="2681"/>
                  <a:pt x="638" y="2641"/>
                  <a:pt x="716" y="2573"/>
                </a:cubicBezTo>
                <a:cubicBezTo>
                  <a:pt x="1335" y="1994"/>
                  <a:pt x="1854" y="1337"/>
                  <a:pt x="2267" y="600"/>
                </a:cubicBezTo>
                <a:cubicBezTo>
                  <a:pt x="2384" y="414"/>
                  <a:pt x="2316" y="169"/>
                  <a:pt x="2120" y="51"/>
                </a:cubicBezTo>
                <a:cubicBezTo>
                  <a:pt x="2057" y="16"/>
                  <a:pt x="1989" y="0"/>
                  <a:pt x="1923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6" name="Google Shape;2926;p19"/>
          <p:cNvSpPr/>
          <p:nvPr/>
        </p:nvSpPr>
        <p:spPr>
          <a:xfrm>
            <a:off x="12470082" y="6577964"/>
            <a:ext cx="292521" cy="338912"/>
          </a:xfrm>
          <a:custGeom>
            <a:avLst/>
            <a:gdLst/>
            <a:ahLst/>
            <a:cxnLst/>
            <a:rect l="l" t="t" r="r" b="b"/>
            <a:pathLst>
              <a:path w="2415" h="2798" extrusionOk="0">
                <a:moveTo>
                  <a:pt x="1944" y="119"/>
                </a:moveTo>
                <a:cubicBezTo>
                  <a:pt x="2002" y="119"/>
                  <a:pt x="2061" y="139"/>
                  <a:pt x="2110" y="168"/>
                </a:cubicBezTo>
                <a:cubicBezTo>
                  <a:pt x="2188" y="207"/>
                  <a:pt x="2247" y="285"/>
                  <a:pt x="2267" y="374"/>
                </a:cubicBezTo>
                <a:cubicBezTo>
                  <a:pt x="2297" y="462"/>
                  <a:pt x="2287" y="551"/>
                  <a:pt x="2238" y="629"/>
                </a:cubicBezTo>
                <a:cubicBezTo>
                  <a:pt x="1826" y="1355"/>
                  <a:pt x="1305" y="2013"/>
                  <a:pt x="697" y="2582"/>
                </a:cubicBezTo>
                <a:cubicBezTo>
                  <a:pt x="632" y="2642"/>
                  <a:pt x="548" y="2672"/>
                  <a:pt x="463" y="2672"/>
                </a:cubicBezTo>
                <a:cubicBezTo>
                  <a:pt x="369" y="2672"/>
                  <a:pt x="274" y="2635"/>
                  <a:pt x="206" y="2562"/>
                </a:cubicBezTo>
                <a:cubicBezTo>
                  <a:pt x="147" y="2503"/>
                  <a:pt x="118" y="2415"/>
                  <a:pt x="118" y="2317"/>
                </a:cubicBezTo>
                <a:cubicBezTo>
                  <a:pt x="118" y="2228"/>
                  <a:pt x="158" y="2141"/>
                  <a:pt x="226" y="2082"/>
                </a:cubicBezTo>
                <a:cubicBezTo>
                  <a:pt x="786" y="1561"/>
                  <a:pt x="1266" y="963"/>
                  <a:pt x="1639" y="296"/>
                </a:cubicBezTo>
                <a:cubicBezTo>
                  <a:pt x="1688" y="217"/>
                  <a:pt x="1757" y="158"/>
                  <a:pt x="1845" y="128"/>
                </a:cubicBezTo>
                <a:cubicBezTo>
                  <a:pt x="1874" y="119"/>
                  <a:pt x="1914" y="119"/>
                  <a:pt x="1944" y="119"/>
                </a:cubicBezTo>
                <a:close/>
                <a:moveTo>
                  <a:pt x="1943" y="0"/>
                </a:moveTo>
                <a:cubicBezTo>
                  <a:pt x="1900" y="0"/>
                  <a:pt x="1857" y="7"/>
                  <a:pt x="1816" y="21"/>
                </a:cubicBezTo>
                <a:cubicBezTo>
                  <a:pt x="1698" y="50"/>
                  <a:pt x="1600" y="128"/>
                  <a:pt x="1541" y="237"/>
                </a:cubicBezTo>
                <a:cubicBezTo>
                  <a:pt x="1168" y="894"/>
                  <a:pt x="697" y="1483"/>
                  <a:pt x="147" y="1993"/>
                </a:cubicBezTo>
                <a:cubicBezTo>
                  <a:pt x="59" y="2082"/>
                  <a:pt x="1" y="2189"/>
                  <a:pt x="1" y="2317"/>
                </a:cubicBezTo>
                <a:cubicBezTo>
                  <a:pt x="1" y="2444"/>
                  <a:pt x="40" y="2553"/>
                  <a:pt x="128" y="2651"/>
                </a:cubicBezTo>
                <a:cubicBezTo>
                  <a:pt x="206" y="2739"/>
                  <a:pt x="334" y="2798"/>
                  <a:pt x="461" y="2798"/>
                </a:cubicBezTo>
                <a:cubicBezTo>
                  <a:pt x="579" y="2798"/>
                  <a:pt x="687" y="2749"/>
                  <a:pt x="775" y="2670"/>
                </a:cubicBezTo>
                <a:cubicBezTo>
                  <a:pt x="1394" y="2091"/>
                  <a:pt x="1924" y="1424"/>
                  <a:pt x="2346" y="688"/>
                </a:cubicBezTo>
                <a:cubicBezTo>
                  <a:pt x="2404" y="580"/>
                  <a:pt x="2415" y="462"/>
                  <a:pt x="2385" y="344"/>
                </a:cubicBezTo>
                <a:cubicBezTo>
                  <a:pt x="2356" y="217"/>
                  <a:pt x="2277" y="119"/>
                  <a:pt x="2169" y="60"/>
                </a:cubicBezTo>
                <a:cubicBezTo>
                  <a:pt x="2099" y="22"/>
                  <a:pt x="2021" y="0"/>
                  <a:pt x="194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8" name="Google Shape;2928;p19"/>
          <p:cNvSpPr/>
          <p:nvPr/>
        </p:nvSpPr>
        <p:spPr>
          <a:xfrm>
            <a:off x="174173" y="162903"/>
            <a:ext cx="11844347" cy="654830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9" name="Google Shape;2929;p19"/>
          <p:cNvSpPr/>
          <p:nvPr/>
        </p:nvSpPr>
        <p:spPr>
          <a:xfrm>
            <a:off x="173084" y="184761"/>
            <a:ext cx="11843016" cy="503204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0" name="Google Shape;2930;p19"/>
          <p:cNvSpPr/>
          <p:nvPr/>
        </p:nvSpPr>
        <p:spPr>
          <a:xfrm>
            <a:off x="326313" y="368636"/>
            <a:ext cx="144400" cy="1444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1" name="Google Shape;2931;p19"/>
          <p:cNvSpPr/>
          <p:nvPr/>
        </p:nvSpPr>
        <p:spPr>
          <a:xfrm>
            <a:off x="606013" y="368636"/>
            <a:ext cx="144400" cy="144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2" name="Google Shape;2932;p19"/>
          <p:cNvSpPr/>
          <p:nvPr/>
        </p:nvSpPr>
        <p:spPr>
          <a:xfrm>
            <a:off x="885713" y="368636"/>
            <a:ext cx="144400" cy="1444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="" xmlns:p14="http://schemas.microsoft.com/office/powerpoint/2010/main" val="348810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lt2"/>
        </a:solidFill>
        <a:effectLst/>
      </p:bgPr>
    </p:bg>
    <p:spTree>
      <p:nvGrpSpPr>
        <p:cNvPr id="1" name="Shape 2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5" name="Google Shape;2935;p20"/>
          <p:cNvGrpSpPr/>
          <p:nvPr/>
        </p:nvGrpSpPr>
        <p:grpSpPr>
          <a:xfrm>
            <a:off x="0" y="-32299"/>
            <a:ext cx="12258333" cy="7010300"/>
            <a:chOff x="0" y="-24225"/>
            <a:chExt cx="9193750" cy="5257725"/>
          </a:xfrm>
        </p:grpSpPr>
        <p:sp>
          <p:nvSpPr>
            <p:cNvPr id="2936" name="Google Shape;2936;p20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37" name="Google Shape;2937;p20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38" name="Google Shape;2938;p20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39" name="Google Shape;2939;p20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0" name="Google Shape;2940;p20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1" name="Google Shape;2941;p20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2" name="Google Shape;2942;p20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3" name="Google Shape;2943;p20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4" name="Google Shape;2944;p20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5" name="Google Shape;2945;p20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6" name="Google Shape;2946;p20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7" name="Google Shape;2947;p20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8" name="Google Shape;2948;p20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9" name="Google Shape;2949;p20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0" name="Google Shape;2950;p20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1" name="Google Shape;2951;p20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2" name="Google Shape;2952;p20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3" name="Google Shape;2953;p20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4" name="Google Shape;2954;p20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5" name="Google Shape;2955;p20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6" name="Google Shape;2956;p20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7" name="Google Shape;2957;p20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8" name="Google Shape;2958;p20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9" name="Google Shape;2959;p20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60" name="Google Shape;2960;p20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61" name="Google Shape;2961;p20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62" name="Google Shape;2962;p20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2963" name="Google Shape;2963;p20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2964" name="Google Shape;2964;p20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5" name="Google Shape;2965;p20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6" name="Google Shape;2966;p20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7" name="Google Shape;2967;p20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8" name="Google Shape;2968;p20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9" name="Google Shape;2969;p20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0" name="Google Shape;2970;p20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1" name="Google Shape;2971;p20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2" name="Google Shape;2972;p20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3" name="Google Shape;2973;p20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4" name="Google Shape;2974;p20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5" name="Google Shape;2975;p20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6" name="Google Shape;2976;p20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7" name="Google Shape;2977;p20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8" name="Google Shape;2978;p20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9" name="Google Shape;2979;p20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0" name="Google Shape;2980;p20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1" name="Google Shape;2981;p20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2" name="Google Shape;2982;p20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3" name="Google Shape;2983;p20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4" name="Google Shape;2984;p20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5" name="Google Shape;2985;p20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6" name="Google Shape;2986;p20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7" name="Google Shape;2987;p20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8" name="Google Shape;2988;p20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9" name="Google Shape;2989;p20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0" name="Google Shape;2990;p20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991" name="Google Shape;2991;p20"/>
          <p:cNvGrpSpPr/>
          <p:nvPr/>
        </p:nvGrpSpPr>
        <p:grpSpPr>
          <a:xfrm flipH="1">
            <a:off x="-776223" y="5101954"/>
            <a:ext cx="2514004" cy="2379055"/>
            <a:chOff x="2334550" y="3821100"/>
            <a:chExt cx="1037815" cy="982106"/>
          </a:xfrm>
        </p:grpSpPr>
        <p:sp>
          <p:nvSpPr>
            <p:cNvPr id="2992" name="Google Shape;2992;p20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20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20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20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20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7" name="Google Shape;2997;p20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8" name="Google Shape;2998;p20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20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00" name="Google Shape;3000;p20"/>
          <p:cNvGrpSpPr/>
          <p:nvPr/>
        </p:nvGrpSpPr>
        <p:grpSpPr>
          <a:xfrm flipH="1">
            <a:off x="9864184" y="-1763397"/>
            <a:ext cx="2871985" cy="5753297"/>
            <a:chOff x="4607800" y="1290325"/>
            <a:chExt cx="523550" cy="1048800"/>
          </a:xfrm>
        </p:grpSpPr>
        <p:sp>
          <p:nvSpPr>
            <p:cNvPr id="3001" name="Google Shape;3001;p20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20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20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20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20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20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20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8" name="Google Shape;3008;p20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9" name="Google Shape;3009;p20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0" name="Google Shape;3010;p20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1" name="Google Shape;3011;p20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2" name="Google Shape;3012;p20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3" name="Google Shape;3013;p20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4" name="Google Shape;3014;p20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5" name="Google Shape;3015;p20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6" name="Google Shape;3016;p20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7" name="Google Shape;3017;p20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8" name="Google Shape;3018;p20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9" name="Google Shape;3019;p20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0" name="Google Shape;3020;p20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1" name="Google Shape;3021;p20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2" name="Google Shape;3022;p20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3" name="Google Shape;3023;p20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4" name="Google Shape;3024;p20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5" name="Google Shape;3025;p20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6" name="Google Shape;3026;p20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7" name="Google Shape;3027;p20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8" name="Google Shape;3028;p20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9" name="Google Shape;3029;p20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0" name="Google Shape;3030;p20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1" name="Google Shape;3031;p20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2" name="Google Shape;3032;p20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3" name="Google Shape;3033;p20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4" name="Google Shape;3034;p20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5" name="Google Shape;3035;p20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6" name="Google Shape;3036;p20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20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20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20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20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20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20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20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20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20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6" name="Google Shape;3046;p20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7" name="Google Shape;3047;p20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8" name="Google Shape;3048;p20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20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20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20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20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20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20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20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20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7" name="Google Shape;3057;p20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8" name="Google Shape;3058;p20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20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20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20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20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20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4" name="Google Shape;3064;p20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5" name="Google Shape;3065;p20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6" name="Google Shape;3066;p20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7" name="Google Shape;3067;p20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8" name="Google Shape;3068;p20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9" name="Google Shape;3069;p20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0" name="Google Shape;3070;p20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1" name="Google Shape;3071;p20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2" name="Google Shape;3072;p20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3" name="Google Shape;3073;p20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4" name="Google Shape;3074;p20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5" name="Google Shape;3075;p20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6" name="Google Shape;3076;p20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7" name="Google Shape;3077;p20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8" name="Google Shape;3078;p20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9" name="Google Shape;3079;p20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0" name="Google Shape;3080;p20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1" name="Google Shape;3081;p20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2" name="Google Shape;3082;p20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3" name="Google Shape;3083;p20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4" name="Google Shape;3084;p20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5" name="Google Shape;3085;p20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6" name="Google Shape;3086;p20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7" name="Google Shape;3087;p20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8" name="Google Shape;3088;p20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9" name="Google Shape;3089;p20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0" name="Google Shape;3090;p20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1" name="Google Shape;3091;p20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2" name="Google Shape;3092;p20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3" name="Google Shape;3093;p20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4" name="Google Shape;3094;p20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5" name="Google Shape;3095;p20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6" name="Google Shape;3096;p20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7" name="Google Shape;3097;p20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8" name="Google Shape;3098;p20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9" name="Google Shape;3099;p20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0" name="Google Shape;3100;p20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1" name="Google Shape;3101;p20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2" name="Google Shape;3102;p20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3" name="Google Shape;3103;p20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4" name="Google Shape;3104;p20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5" name="Google Shape;3105;p20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6" name="Google Shape;3106;p20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7" name="Google Shape;3107;p20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8" name="Google Shape;3108;p20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9" name="Google Shape;3109;p20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0" name="Google Shape;3110;p20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1" name="Google Shape;3111;p20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2" name="Google Shape;3112;p20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3" name="Google Shape;3113;p20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4" name="Google Shape;3114;p20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5" name="Google Shape;3115;p20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6" name="Google Shape;3116;p20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7" name="Google Shape;3117;p20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8" name="Google Shape;3118;p20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9" name="Google Shape;3119;p20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0" name="Google Shape;3120;p20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1" name="Google Shape;3121;p20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2" name="Google Shape;3122;p20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3" name="Google Shape;3123;p20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4" name="Google Shape;3124;p20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5" name="Google Shape;3125;p20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6" name="Google Shape;3126;p20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7" name="Google Shape;3127;p20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8" name="Google Shape;3128;p20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9" name="Google Shape;3129;p20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0" name="Google Shape;3130;p20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1" name="Google Shape;3131;p20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2" name="Google Shape;3132;p20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3" name="Google Shape;3133;p20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4" name="Google Shape;3134;p20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5" name="Google Shape;3135;p20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6" name="Google Shape;3136;p20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7" name="Google Shape;3137;p20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8" name="Google Shape;3138;p20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9" name="Google Shape;3139;p20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0" name="Google Shape;3140;p20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1" name="Google Shape;3141;p20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2" name="Google Shape;3142;p20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3" name="Google Shape;3143;p20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4" name="Google Shape;3144;p20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5" name="Google Shape;3145;p20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46" name="Google Shape;3146;p20"/>
          <p:cNvSpPr/>
          <p:nvPr/>
        </p:nvSpPr>
        <p:spPr>
          <a:xfrm>
            <a:off x="887200" y="702400"/>
            <a:ext cx="10776400" cy="58476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7" name="Google Shape;3147;p20"/>
          <p:cNvSpPr/>
          <p:nvPr/>
        </p:nvSpPr>
        <p:spPr>
          <a:xfrm>
            <a:off x="703500" y="504233"/>
            <a:ext cx="10776400" cy="5847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8" name="Google Shape;3148;p20"/>
          <p:cNvSpPr/>
          <p:nvPr/>
        </p:nvSpPr>
        <p:spPr>
          <a:xfrm>
            <a:off x="703500" y="504233"/>
            <a:ext cx="10776400" cy="3900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9" name="Google Shape;3149;p20"/>
          <p:cNvSpPr/>
          <p:nvPr/>
        </p:nvSpPr>
        <p:spPr>
          <a:xfrm>
            <a:off x="993967" y="639567"/>
            <a:ext cx="144400" cy="1444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0" name="Google Shape;3150;p20"/>
          <p:cNvSpPr/>
          <p:nvPr/>
        </p:nvSpPr>
        <p:spPr>
          <a:xfrm>
            <a:off x="1273667" y="639567"/>
            <a:ext cx="144400" cy="144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1" name="Google Shape;3151;p20"/>
          <p:cNvSpPr/>
          <p:nvPr/>
        </p:nvSpPr>
        <p:spPr>
          <a:xfrm>
            <a:off x="1553367" y="639567"/>
            <a:ext cx="144400" cy="1444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2" name="Google Shape;3152;p20"/>
          <p:cNvSpPr txBox="1">
            <a:spLocks noGrp="1"/>
          </p:cNvSpPr>
          <p:nvPr>
            <p:ph type="title"/>
          </p:nvPr>
        </p:nvSpPr>
        <p:spPr>
          <a:xfrm>
            <a:off x="960000" y="999767"/>
            <a:ext cx="10272000" cy="7636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53" name="Google Shape;3153;p20"/>
          <p:cNvSpPr txBox="1">
            <a:spLocks noGrp="1"/>
          </p:cNvSpPr>
          <p:nvPr>
            <p:ph type="subTitle" idx="1"/>
          </p:nvPr>
        </p:nvSpPr>
        <p:spPr>
          <a:xfrm>
            <a:off x="2536400" y="4935600"/>
            <a:ext cx="7119200" cy="12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7462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5" name="Google Shape;3155;p21"/>
          <p:cNvGrpSpPr/>
          <p:nvPr/>
        </p:nvGrpSpPr>
        <p:grpSpPr>
          <a:xfrm>
            <a:off x="0" y="-32299"/>
            <a:ext cx="12258333" cy="7010300"/>
            <a:chOff x="0" y="-24225"/>
            <a:chExt cx="9193750" cy="5257725"/>
          </a:xfrm>
        </p:grpSpPr>
        <p:sp>
          <p:nvSpPr>
            <p:cNvPr id="3156" name="Google Shape;3156;p21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57" name="Google Shape;3157;p21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58" name="Google Shape;3158;p21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59" name="Google Shape;3159;p21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60" name="Google Shape;3160;p21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61" name="Google Shape;3161;p21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62" name="Google Shape;3162;p21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63" name="Google Shape;3163;p21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64" name="Google Shape;3164;p21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65" name="Google Shape;3165;p21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66" name="Google Shape;3166;p21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67" name="Google Shape;3167;p21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68" name="Google Shape;3168;p21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69" name="Google Shape;3169;p21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70" name="Google Shape;3170;p21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71" name="Google Shape;3171;p21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72" name="Google Shape;3172;p21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73" name="Google Shape;3173;p21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74" name="Google Shape;3174;p21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75" name="Google Shape;3175;p21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76" name="Google Shape;3176;p21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77" name="Google Shape;3177;p21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78" name="Google Shape;3178;p21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79" name="Google Shape;3179;p21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80" name="Google Shape;3180;p21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81" name="Google Shape;3181;p21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82" name="Google Shape;3182;p21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3183" name="Google Shape;3183;p21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3184" name="Google Shape;3184;p21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5" name="Google Shape;3185;p21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6" name="Google Shape;3186;p21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7" name="Google Shape;3187;p21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8" name="Google Shape;3188;p21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9" name="Google Shape;3189;p21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0" name="Google Shape;3190;p21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1" name="Google Shape;3191;p21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2" name="Google Shape;3192;p21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3" name="Google Shape;3193;p21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4" name="Google Shape;3194;p21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5" name="Google Shape;3195;p21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6" name="Google Shape;3196;p21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7" name="Google Shape;3197;p21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8" name="Google Shape;3198;p21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9" name="Google Shape;3199;p21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0" name="Google Shape;3200;p21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1" name="Google Shape;3201;p21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2" name="Google Shape;3202;p21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3" name="Google Shape;3203;p21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4" name="Google Shape;3204;p21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5" name="Google Shape;3205;p21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6" name="Google Shape;3206;p21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7" name="Google Shape;3207;p21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8" name="Google Shape;3208;p21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9" name="Google Shape;3209;p21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10" name="Google Shape;3210;p21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211" name="Google Shape;3211;p21"/>
          <p:cNvGrpSpPr/>
          <p:nvPr/>
        </p:nvGrpSpPr>
        <p:grpSpPr>
          <a:xfrm>
            <a:off x="-369823" y="-1763397"/>
            <a:ext cx="2871985" cy="5753297"/>
            <a:chOff x="4607800" y="1290325"/>
            <a:chExt cx="523550" cy="1048800"/>
          </a:xfrm>
        </p:grpSpPr>
        <p:sp>
          <p:nvSpPr>
            <p:cNvPr id="3212" name="Google Shape;3212;p21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3" name="Google Shape;3213;p21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4" name="Google Shape;3214;p21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5" name="Google Shape;3215;p21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6" name="Google Shape;3216;p21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7" name="Google Shape;3217;p21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8" name="Google Shape;3218;p21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9" name="Google Shape;3219;p21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0" name="Google Shape;3220;p21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1" name="Google Shape;3221;p21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2" name="Google Shape;3222;p21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3" name="Google Shape;3223;p21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4" name="Google Shape;3224;p21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5" name="Google Shape;3225;p21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6" name="Google Shape;3226;p21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7" name="Google Shape;3227;p21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8" name="Google Shape;3228;p21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9" name="Google Shape;3229;p21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0" name="Google Shape;3230;p21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1" name="Google Shape;3231;p21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2" name="Google Shape;3232;p21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3" name="Google Shape;3233;p21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4" name="Google Shape;3234;p21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5" name="Google Shape;3235;p21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6" name="Google Shape;3236;p21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7" name="Google Shape;3237;p21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8" name="Google Shape;3238;p21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9" name="Google Shape;3239;p21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0" name="Google Shape;3240;p21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1" name="Google Shape;3241;p21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2" name="Google Shape;3242;p21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3" name="Google Shape;3243;p21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4" name="Google Shape;3244;p21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5" name="Google Shape;3245;p21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6" name="Google Shape;3246;p21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7" name="Google Shape;3247;p21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8" name="Google Shape;3248;p21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9" name="Google Shape;3249;p21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0" name="Google Shape;3250;p21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1" name="Google Shape;3251;p21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2" name="Google Shape;3252;p21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3" name="Google Shape;3253;p21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4" name="Google Shape;3254;p21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5" name="Google Shape;3255;p21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6" name="Google Shape;3256;p21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7" name="Google Shape;3257;p21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21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9" name="Google Shape;3259;p21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0" name="Google Shape;3260;p21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1" name="Google Shape;3261;p21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2" name="Google Shape;3262;p21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3" name="Google Shape;3263;p21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4" name="Google Shape;3264;p21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5" name="Google Shape;3265;p21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6" name="Google Shape;3266;p21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7" name="Google Shape;3267;p21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8" name="Google Shape;3268;p21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9" name="Google Shape;3269;p21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0" name="Google Shape;3270;p21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1" name="Google Shape;3271;p21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2" name="Google Shape;3272;p21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3" name="Google Shape;3273;p21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4" name="Google Shape;3274;p21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5" name="Google Shape;3275;p21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6" name="Google Shape;3276;p21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7" name="Google Shape;3277;p21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8" name="Google Shape;3278;p21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9" name="Google Shape;3279;p21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0" name="Google Shape;3280;p21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1" name="Google Shape;3281;p21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2" name="Google Shape;3282;p21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3" name="Google Shape;3283;p21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4" name="Google Shape;3284;p21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5" name="Google Shape;3285;p21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6" name="Google Shape;3286;p21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7" name="Google Shape;3287;p21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21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9" name="Google Shape;3289;p21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0" name="Google Shape;3290;p21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21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21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21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21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21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21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21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21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21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21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21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21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21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21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5" name="Google Shape;3305;p21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6" name="Google Shape;3306;p21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21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21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21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0" name="Google Shape;3310;p21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1" name="Google Shape;3311;p21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2" name="Google Shape;3312;p21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3" name="Google Shape;3313;p21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4" name="Google Shape;3314;p21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5" name="Google Shape;3315;p21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6" name="Google Shape;3316;p21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7" name="Google Shape;3317;p21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8" name="Google Shape;3318;p21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9" name="Google Shape;3319;p21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0" name="Google Shape;3320;p21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1" name="Google Shape;3321;p21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2" name="Google Shape;3322;p21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3" name="Google Shape;3323;p21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4" name="Google Shape;3324;p21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5" name="Google Shape;3325;p21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6" name="Google Shape;3326;p21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7" name="Google Shape;3327;p21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8" name="Google Shape;3328;p21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9" name="Google Shape;3329;p21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0" name="Google Shape;3330;p21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1" name="Google Shape;3331;p21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2" name="Google Shape;3332;p21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3" name="Google Shape;3333;p21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4" name="Google Shape;3334;p21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5" name="Google Shape;3335;p21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6" name="Google Shape;3336;p21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7" name="Google Shape;3337;p21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8" name="Google Shape;3338;p21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9" name="Google Shape;3339;p21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0" name="Google Shape;3340;p21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1" name="Google Shape;3341;p21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2" name="Google Shape;3342;p21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3" name="Google Shape;3343;p21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4" name="Google Shape;3344;p21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5" name="Google Shape;3345;p21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6" name="Google Shape;3346;p21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21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21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21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0" name="Google Shape;3350;p21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1" name="Google Shape;3351;p21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2" name="Google Shape;3352;p21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3" name="Google Shape;3353;p21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21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21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21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7" name="Google Shape;3357;p21"/>
          <p:cNvGrpSpPr/>
          <p:nvPr/>
        </p:nvGrpSpPr>
        <p:grpSpPr>
          <a:xfrm>
            <a:off x="10049401" y="145596"/>
            <a:ext cx="2074780" cy="2273025"/>
            <a:chOff x="66150" y="67346"/>
            <a:chExt cx="1556085" cy="1704769"/>
          </a:xfrm>
        </p:grpSpPr>
        <p:sp>
          <p:nvSpPr>
            <p:cNvPr id="3358" name="Google Shape;3358;p21"/>
            <p:cNvSpPr/>
            <p:nvPr/>
          </p:nvSpPr>
          <p:spPr>
            <a:xfrm>
              <a:off x="75015" y="224782"/>
              <a:ext cx="1538355" cy="1538580"/>
            </a:xfrm>
            <a:custGeom>
              <a:avLst/>
              <a:gdLst/>
              <a:ahLst/>
              <a:cxnLst/>
              <a:rect l="l" t="t" r="r" b="b"/>
              <a:pathLst>
                <a:path w="13709" h="13711" extrusionOk="0">
                  <a:moveTo>
                    <a:pt x="6859" y="1924"/>
                  </a:moveTo>
                  <a:cubicBezTo>
                    <a:pt x="9578" y="1924"/>
                    <a:pt x="11785" y="4142"/>
                    <a:pt x="11785" y="6861"/>
                  </a:cubicBezTo>
                  <a:cubicBezTo>
                    <a:pt x="11785" y="9578"/>
                    <a:pt x="9578" y="11787"/>
                    <a:pt x="6859" y="11787"/>
                  </a:cubicBezTo>
                  <a:cubicBezTo>
                    <a:pt x="4131" y="11787"/>
                    <a:pt x="1924" y="9578"/>
                    <a:pt x="1924" y="6861"/>
                  </a:cubicBezTo>
                  <a:cubicBezTo>
                    <a:pt x="1924" y="4142"/>
                    <a:pt x="4131" y="1924"/>
                    <a:pt x="6859" y="1924"/>
                  </a:cubicBezTo>
                  <a:close/>
                  <a:moveTo>
                    <a:pt x="6859" y="1"/>
                  </a:moveTo>
                  <a:cubicBezTo>
                    <a:pt x="3071" y="1"/>
                    <a:pt x="0" y="3073"/>
                    <a:pt x="0" y="6861"/>
                  </a:cubicBezTo>
                  <a:cubicBezTo>
                    <a:pt x="0" y="10638"/>
                    <a:pt x="3071" y="13710"/>
                    <a:pt x="6859" y="13710"/>
                  </a:cubicBezTo>
                  <a:cubicBezTo>
                    <a:pt x="10638" y="13710"/>
                    <a:pt x="13709" y="10638"/>
                    <a:pt x="13709" y="6861"/>
                  </a:cubicBezTo>
                  <a:cubicBezTo>
                    <a:pt x="13709" y="3073"/>
                    <a:pt x="10638" y="1"/>
                    <a:pt x="6859" y="1"/>
                  </a:cubicBezTo>
                  <a:close/>
                </a:path>
              </a:pathLst>
            </a:custGeom>
            <a:solidFill>
              <a:srgbClr val="FFF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21"/>
            <p:cNvSpPr/>
            <p:nvPr/>
          </p:nvSpPr>
          <p:spPr>
            <a:xfrm>
              <a:off x="66150" y="216029"/>
              <a:ext cx="1556085" cy="1556085"/>
            </a:xfrm>
            <a:custGeom>
              <a:avLst/>
              <a:gdLst/>
              <a:ahLst/>
              <a:cxnLst/>
              <a:rect l="l" t="t" r="r" b="b"/>
              <a:pathLst>
                <a:path w="13867" h="13867" extrusionOk="0">
                  <a:moveTo>
                    <a:pt x="6938" y="2081"/>
                  </a:moveTo>
                  <a:cubicBezTo>
                    <a:pt x="9607" y="2081"/>
                    <a:pt x="11786" y="4259"/>
                    <a:pt x="11786" y="6939"/>
                  </a:cubicBezTo>
                  <a:cubicBezTo>
                    <a:pt x="11786" y="9608"/>
                    <a:pt x="9607" y="11786"/>
                    <a:pt x="6938" y="11786"/>
                  </a:cubicBezTo>
                  <a:cubicBezTo>
                    <a:pt x="4260" y="11786"/>
                    <a:pt x="2081" y="9608"/>
                    <a:pt x="2081" y="6939"/>
                  </a:cubicBezTo>
                  <a:cubicBezTo>
                    <a:pt x="2081" y="4259"/>
                    <a:pt x="4260" y="2081"/>
                    <a:pt x="6938" y="2081"/>
                  </a:cubicBezTo>
                  <a:close/>
                  <a:moveTo>
                    <a:pt x="6938" y="1924"/>
                  </a:moveTo>
                  <a:cubicBezTo>
                    <a:pt x="4171" y="1924"/>
                    <a:pt x="1924" y="4171"/>
                    <a:pt x="1924" y="6939"/>
                  </a:cubicBezTo>
                  <a:cubicBezTo>
                    <a:pt x="1924" y="9696"/>
                    <a:pt x="4171" y="11943"/>
                    <a:pt x="6938" y="11943"/>
                  </a:cubicBezTo>
                  <a:cubicBezTo>
                    <a:pt x="9696" y="11943"/>
                    <a:pt x="11943" y="9696"/>
                    <a:pt x="11943" y="6939"/>
                  </a:cubicBezTo>
                  <a:cubicBezTo>
                    <a:pt x="11943" y="4171"/>
                    <a:pt x="9696" y="1924"/>
                    <a:pt x="6938" y="1924"/>
                  </a:cubicBezTo>
                  <a:close/>
                  <a:moveTo>
                    <a:pt x="6938" y="157"/>
                  </a:moveTo>
                  <a:cubicBezTo>
                    <a:pt x="10667" y="157"/>
                    <a:pt x="13709" y="3199"/>
                    <a:pt x="13709" y="6939"/>
                  </a:cubicBezTo>
                  <a:cubicBezTo>
                    <a:pt x="13709" y="10677"/>
                    <a:pt x="10667" y="13710"/>
                    <a:pt x="6938" y="13710"/>
                  </a:cubicBezTo>
                  <a:cubicBezTo>
                    <a:pt x="3200" y="13710"/>
                    <a:pt x="158" y="10677"/>
                    <a:pt x="158" y="6939"/>
                  </a:cubicBezTo>
                  <a:cubicBezTo>
                    <a:pt x="158" y="3199"/>
                    <a:pt x="3200" y="157"/>
                    <a:pt x="6938" y="157"/>
                  </a:cubicBezTo>
                  <a:close/>
                  <a:moveTo>
                    <a:pt x="6938" y="0"/>
                  </a:moveTo>
                  <a:cubicBezTo>
                    <a:pt x="3111" y="0"/>
                    <a:pt x="1" y="3112"/>
                    <a:pt x="1" y="6939"/>
                  </a:cubicBezTo>
                  <a:cubicBezTo>
                    <a:pt x="1" y="10756"/>
                    <a:pt x="3111" y="13867"/>
                    <a:pt x="6938" y="13867"/>
                  </a:cubicBezTo>
                  <a:cubicBezTo>
                    <a:pt x="10756" y="13867"/>
                    <a:pt x="13866" y="10756"/>
                    <a:pt x="13866" y="6939"/>
                  </a:cubicBezTo>
                  <a:cubicBezTo>
                    <a:pt x="13866" y="3112"/>
                    <a:pt x="10756" y="0"/>
                    <a:pt x="693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21"/>
            <p:cNvSpPr/>
            <p:nvPr/>
          </p:nvSpPr>
          <p:spPr>
            <a:xfrm>
              <a:off x="75015" y="76210"/>
              <a:ext cx="1538355" cy="1538468"/>
            </a:xfrm>
            <a:custGeom>
              <a:avLst/>
              <a:gdLst/>
              <a:ahLst/>
              <a:cxnLst/>
              <a:rect l="l" t="t" r="r" b="b"/>
              <a:pathLst>
                <a:path w="13709" h="13710" extrusionOk="0">
                  <a:moveTo>
                    <a:pt x="6859" y="1924"/>
                  </a:moveTo>
                  <a:cubicBezTo>
                    <a:pt x="9578" y="1924"/>
                    <a:pt x="11785" y="4142"/>
                    <a:pt x="11785" y="6859"/>
                  </a:cubicBezTo>
                  <a:cubicBezTo>
                    <a:pt x="11785" y="9578"/>
                    <a:pt x="9578" y="11786"/>
                    <a:pt x="6859" y="11786"/>
                  </a:cubicBezTo>
                  <a:cubicBezTo>
                    <a:pt x="4131" y="11786"/>
                    <a:pt x="1924" y="9578"/>
                    <a:pt x="1924" y="6859"/>
                  </a:cubicBezTo>
                  <a:cubicBezTo>
                    <a:pt x="1924" y="4142"/>
                    <a:pt x="4131" y="1924"/>
                    <a:pt x="6859" y="1924"/>
                  </a:cubicBezTo>
                  <a:close/>
                  <a:moveTo>
                    <a:pt x="6859" y="1"/>
                  </a:moveTo>
                  <a:cubicBezTo>
                    <a:pt x="3071" y="1"/>
                    <a:pt x="0" y="3072"/>
                    <a:pt x="0" y="6859"/>
                  </a:cubicBezTo>
                  <a:cubicBezTo>
                    <a:pt x="0" y="10638"/>
                    <a:pt x="3071" y="13709"/>
                    <a:pt x="6859" y="13709"/>
                  </a:cubicBezTo>
                  <a:cubicBezTo>
                    <a:pt x="10638" y="13709"/>
                    <a:pt x="13709" y="10638"/>
                    <a:pt x="13709" y="6859"/>
                  </a:cubicBezTo>
                  <a:cubicBezTo>
                    <a:pt x="13709" y="3072"/>
                    <a:pt x="10638" y="1"/>
                    <a:pt x="6859" y="1"/>
                  </a:cubicBezTo>
                  <a:close/>
                </a:path>
              </a:pathLst>
            </a:custGeom>
            <a:solidFill>
              <a:srgbClr val="6259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21"/>
            <p:cNvSpPr/>
            <p:nvPr/>
          </p:nvSpPr>
          <p:spPr>
            <a:xfrm>
              <a:off x="66150" y="67346"/>
              <a:ext cx="1556085" cy="1556085"/>
            </a:xfrm>
            <a:custGeom>
              <a:avLst/>
              <a:gdLst/>
              <a:ahLst/>
              <a:cxnLst/>
              <a:rect l="l" t="t" r="r" b="b"/>
              <a:pathLst>
                <a:path w="13867" h="13867" extrusionOk="0">
                  <a:moveTo>
                    <a:pt x="6938" y="2081"/>
                  </a:moveTo>
                  <a:cubicBezTo>
                    <a:pt x="9607" y="2081"/>
                    <a:pt x="11786" y="4260"/>
                    <a:pt x="11786" y="6938"/>
                  </a:cubicBezTo>
                  <a:cubicBezTo>
                    <a:pt x="11786" y="9608"/>
                    <a:pt x="9607" y="11786"/>
                    <a:pt x="6938" y="11786"/>
                  </a:cubicBezTo>
                  <a:cubicBezTo>
                    <a:pt x="4260" y="11786"/>
                    <a:pt x="2081" y="9608"/>
                    <a:pt x="2081" y="6938"/>
                  </a:cubicBezTo>
                  <a:cubicBezTo>
                    <a:pt x="2081" y="4260"/>
                    <a:pt x="4260" y="2081"/>
                    <a:pt x="6938" y="2081"/>
                  </a:cubicBezTo>
                  <a:close/>
                  <a:moveTo>
                    <a:pt x="6938" y="1924"/>
                  </a:moveTo>
                  <a:cubicBezTo>
                    <a:pt x="4171" y="1924"/>
                    <a:pt x="1924" y="4171"/>
                    <a:pt x="1924" y="6938"/>
                  </a:cubicBezTo>
                  <a:cubicBezTo>
                    <a:pt x="1924" y="9696"/>
                    <a:pt x="4171" y="11943"/>
                    <a:pt x="6938" y="11943"/>
                  </a:cubicBezTo>
                  <a:cubicBezTo>
                    <a:pt x="9696" y="11943"/>
                    <a:pt x="11943" y="9696"/>
                    <a:pt x="11943" y="6938"/>
                  </a:cubicBezTo>
                  <a:cubicBezTo>
                    <a:pt x="11943" y="4171"/>
                    <a:pt x="9696" y="1924"/>
                    <a:pt x="6938" y="1924"/>
                  </a:cubicBezTo>
                  <a:close/>
                  <a:moveTo>
                    <a:pt x="6938" y="158"/>
                  </a:moveTo>
                  <a:cubicBezTo>
                    <a:pt x="10667" y="158"/>
                    <a:pt x="13709" y="3200"/>
                    <a:pt x="13709" y="6938"/>
                  </a:cubicBezTo>
                  <a:cubicBezTo>
                    <a:pt x="13709" y="10678"/>
                    <a:pt x="10667" y="13710"/>
                    <a:pt x="6938" y="13710"/>
                  </a:cubicBezTo>
                  <a:cubicBezTo>
                    <a:pt x="3200" y="13710"/>
                    <a:pt x="158" y="10678"/>
                    <a:pt x="158" y="6938"/>
                  </a:cubicBezTo>
                  <a:cubicBezTo>
                    <a:pt x="158" y="3200"/>
                    <a:pt x="3200" y="158"/>
                    <a:pt x="6938" y="158"/>
                  </a:cubicBezTo>
                  <a:close/>
                  <a:moveTo>
                    <a:pt x="6938" y="1"/>
                  </a:moveTo>
                  <a:cubicBezTo>
                    <a:pt x="3111" y="1"/>
                    <a:pt x="1" y="3111"/>
                    <a:pt x="1" y="6938"/>
                  </a:cubicBezTo>
                  <a:cubicBezTo>
                    <a:pt x="1" y="10756"/>
                    <a:pt x="3111" y="13867"/>
                    <a:pt x="6938" y="13867"/>
                  </a:cubicBezTo>
                  <a:cubicBezTo>
                    <a:pt x="10756" y="13867"/>
                    <a:pt x="13866" y="10756"/>
                    <a:pt x="13866" y="6938"/>
                  </a:cubicBezTo>
                  <a:cubicBezTo>
                    <a:pt x="13866" y="3111"/>
                    <a:pt x="10756" y="1"/>
                    <a:pt x="693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62" name="Google Shape;3362;p21"/>
          <p:cNvGrpSpPr/>
          <p:nvPr/>
        </p:nvGrpSpPr>
        <p:grpSpPr>
          <a:xfrm>
            <a:off x="-193182" y="4874118"/>
            <a:ext cx="2306361" cy="2345373"/>
            <a:chOff x="5436250" y="1181600"/>
            <a:chExt cx="611875" cy="622225"/>
          </a:xfrm>
        </p:grpSpPr>
        <p:sp>
          <p:nvSpPr>
            <p:cNvPr id="3363" name="Google Shape;3363;p21"/>
            <p:cNvSpPr/>
            <p:nvPr/>
          </p:nvSpPr>
          <p:spPr>
            <a:xfrm>
              <a:off x="5534375" y="1229900"/>
              <a:ext cx="69950" cy="62900"/>
            </a:xfrm>
            <a:custGeom>
              <a:avLst/>
              <a:gdLst/>
              <a:ahLst/>
              <a:cxnLst/>
              <a:rect l="l" t="t" r="r" b="b"/>
              <a:pathLst>
                <a:path w="2798" h="2516" extrusionOk="0">
                  <a:moveTo>
                    <a:pt x="2289" y="1"/>
                  </a:moveTo>
                  <a:cubicBezTo>
                    <a:pt x="2197" y="1"/>
                    <a:pt x="2104" y="28"/>
                    <a:pt x="2022" y="82"/>
                  </a:cubicBezTo>
                  <a:cubicBezTo>
                    <a:pt x="1346" y="582"/>
                    <a:pt x="718" y="1152"/>
                    <a:pt x="158" y="1780"/>
                  </a:cubicBezTo>
                  <a:cubicBezTo>
                    <a:pt x="1" y="1956"/>
                    <a:pt x="11" y="2241"/>
                    <a:pt x="197" y="2408"/>
                  </a:cubicBezTo>
                  <a:cubicBezTo>
                    <a:pt x="286" y="2477"/>
                    <a:pt x="384" y="2516"/>
                    <a:pt x="491" y="2516"/>
                  </a:cubicBezTo>
                  <a:cubicBezTo>
                    <a:pt x="619" y="2516"/>
                    <a:pt x="737" y="2467"/>
                    <a:pt x="825" y="2368"/>
                  </a:cubicBezTo>
                  <a:cubicBezTo>
                    <a:pt x="1346" y="1790"/>
                    <a:pt x="1924" y="1260"/>
                    <a:pt x="2552" y="808"/>
                  </a:cubicBezTo>
                  <a:cubicBezTo>
                    <a:pt x="2748" y="661"/>
                    <a:pt x="2798" y="386"/>
                    <a:pt x="2650" y="180"/>
                  </a:cubicBezTo>
                  <a:cubicBezTo>
                    <a:pt x="2562" y="62"/>
                    <a:pt x="2427" y="1"/>
                    <a:pt x="228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21"/>
            <p:cNvSpPr/>
            <p:nvPr/>
          </p:nvSpPr>
          <p:spPr>
            <a:xfrm>
              <a:off x="5532425" y="1228225"/>
              <a:ext cx="73625" cy="66300"/>
            </a:xfrm>
            <a:custGeom>
              <a:avLst/>
              <a:gdLst/>
              <a:ahLst/>
              <a:cxnLst/>
              <a:rect l="l" t="t" r="r" b="b"/>
              <a:pathLst>
                <a:path w="2945" h="2652" extrusionOk="0">
                  <a:moveTo>
                    <a:pt x="2366" y="130"/>
                  </a:moveTo>
                  <a:cubicBezTo>
                    <a:pt x="2483" y="130"/>
                    <a:pt x="2601" y="189"/>
                    <a:pt x="2669" y="287"/>
                  </a:cubicBezTo>
                  <a:cubicBezTo>
                    <a:pt x="2797" y="463"/>
                    <a:pt x="2758" y="699"/>
                    <a:pt x="2591" y="817"/>
                  </a:cubicBezTo>
                  <a:cubicBezTo>
                    <a:pt x="1963" y="1277"/>
                    <a:pt x="1374" y="1807"/>
                    <a:pt x="854" y="2396"/>
                  </a:cubicBezTo>
                  <a:cubicBezTo>
                    <a:pt x="781" y="2475"/>
                    <a:pt x="676" y="2515"/>
                    <a:pt x="571" y="2515"/>
                  </a:cubicBezTo>
                  <a:cubicBezTo>
                    <a:pt x="479" y="2515"/>
                    <a:pt x="387" y="2485"/>
                    <a:pt x="314" y="2426"/>
                  </a:cubicBezTo>
                  <a:cubicBezTo>
                    <a:pt x="168" y="2289"/>
                    <a:pt x="148" y="2043"/>
                    <a:pt x="285" y="1886"/>
                  </a:cubicBezTo>
                  <a:cubicBezTo>
                    <a:pt x="844" y="1268"/>
                    <a:pt x="1472" y="699"/>
                    <a:pt x="2140" y="208"/>
                  </a:cubicBezTo>
                  <a:cubicBezTo>
                    <a:pt x="2209" y="159"/>
                    <a:pt x="2287" y="130"/>
                    <a:pt x="2366" y="130"/>
                  </a:cubicBezTo>
                  <a:close/>
                  <a:moveTo>
                    <a:pt x="2368" y="1"/>
                  </a:moveTo>
                  <a:cubicBezTo>
                    <a:pt x="2263" y="1"/>
                    <a:pt x="2155" y="33"/>
                    <a:pt x="2061" y="100"/>
                  </a:cubicBezTo>
                  <a:cubicBezTo>
                    <a:pt x="1384" y="601"/>
                    <a:pt x="756" y="1170"/>
                    <a:pt x="187" y="1798"/>
                  </a:cubicBezTo>
                  <a:cubicBezTo>
                    <a:pt x="0" y="2014"/>
                    <a:pt x="20" y="2337"/>
                    <a:pt x="226" y="2524"/>
                  </a:cubicBezTo>
                  <a:cubicBezTo>
                    <a:pt x="325" y="2603"/>
                    <a:pt x="442" y="2651"/>
                    <a:pt x="569" y="2651"/>
                  </a:cubicBezTo>
                  <a:cubicBezTo>
                    <a:pt x="717" y="2651"/>
                    <a:pt x="854" y="2592"/>
                    <a:pt x="953" y="2485"/>
                  </a:cubicBezTo>
                  <a:cubicBezTo>
                    <a:pt x="1463" y="1905"/>
                    <a:pt x="2041" y="1386"/>
                    <a:pt x="2669" y="924"/>
                  </a:cubicBezTo>
                  <a:cubicBezTo>
                    <a:pt x="2896" y="758"/>
                    <a:pt x="2944" y="444"/>
                    <a:pt x="2778" y="208"/>
                  </a:cubicBezTo>
                  <a:cubicBezTo>
                    <a:pt x="2678" y="73"/>
                    <a:pt x="2525" y="1"/>
                    <a:pt x="236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21"/>
            <p:cNvSpPr/>
            <p:nvPr/>
          </p:nvSpPr>
          <p:spPr>
            <a:xfrm>
              <a:off x="5618775" y="1248875"/>
              <a:ext cx="66525" cy="67725"/>
            </a:xfrm>
            <a:custGeom>
              <a:avLst/>
              <a:gdLst/>
              <a:ahLst/>
              <a:cxnLst/>
              <a:rect l="l" t="t" r="r" b="b"/>
              <a:pathLst>
                <a:path w="2661" h="2709" extrusionOk="0">
                  <a:moveTo>
                    <a:pt x="502" y="1"/>
                  </a:moveTo>
                  <a:cubicBezTo>
                    <a:pt x="406" y="1"/>
                    <a:pt x="309" y="32"/>
                    <a:pt x="227" y="98"/>
                  </a:cubicBezTo>
                  <a:cubicBezTo>
                    <a:pt x="30" y="246"/>
                    <a:pt x="1" y="530"/>
                    <a:pt x="148" y="726"/>
                  </a:cubicBezTo>
                  <a:cubicBezTo>
                    <a:pt x="668" y="1384"/>
                    <a:pt x="1247" y="2012"/>
                    <a:pt x="1865" y="2591"/>
                  </a:cubicBezTo>
                  <a:cubicBezTo>
                    <a:pt x="1954" y="2669"/>
                    <a:pt x="2061" y="2708"/>
                    <a:pt x="2170" y="2708"/>
                  </a:cubicBezTo>
                  <a:cubicBezTo>
                    <a:pt x="2287" y="2708"/>
                    <a:pt x="2405" y="2660"/>
                    <a:pt x="2493" y="2571"/>
                  </a:cubicBezTo>
                  <a:cubicBezTo>
                    <a:pt x="2660" y="2385"/>
                    <a:pt x="2650" y="2110"/>
                    <a:pt x="2473" y="1943"/>
                  </a:cubicBezTo>
                  <a:cubicBezTo>
                    <a:pt x="1895" y="1393"/>
                    <a:pt x="1345" y="795"/>
                    <a:pt x="855" y="167"/>
                  </a:cubicBezTo>
                  <a:cubicBezTo>
                    <a:pt x="764" y="59"/>
                    <a:pt x="634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21"/>
            <p:cNvSpPr/>
            <p:nvPr/>
          </p:nvSpPr>
          <p:spPr>
            <a:xfrm>
              <a:off x="5616825" y="1247325"/>
              <a:ext cx="70425" cy="71000"/>
            </a:xfrm>
            <a:custGeom>
              <a:avLst/>
              <a:gdLst/>
              <a:ahLst/>
              <a:cxnLst/>
              <a:rect l="l" t="t" r="r" b="b"/>
              <a:pathLst>
                <a:path w="2817" h="2840" extrusionOk="0">
                  <a:moveTo>
                    <a:pt x="579" y="131"/>
                  </a:moveTo>
                  <a:cubicBezTo>
                    <a:pt x="687" y="131"/>
                    <a:pt x="805" y="180"/>
                    <a:pt x="874" y="278"/>
                  </a:cubicBezTo>
                  <a:cubicBezTo>
                    <a:pt x="1374" y="906"/>
                    <a:pt x="1923" y="1505"/>
                    <a:pt x="2503" y="2044"/>
                  </a:cubicBezTo>
                  <a:cubicBezTo>
                    <a:pt x="2660" y="2192"/>
                    <a:pt x="2669" y="2437"/>
                    <a:pt x="2522" y="2584"/>
                  </a:cubicBezTo>
                  <a:cubicBezTo>
                    <a:pt x="2450" y="2662"/>
                    <a:pt x="2348" y="2701"/>
                    <a:pt x="2244" y="2701"/>
                  </a:cubicBezTo>
                  <a:cubicBezTo>
                    <a:pt x="2151" y="2701"/>
                    <a:pt x="2057" y="2669"/>
                    <a:pt x="1982" y="2604"/>
                  </a:cubicBezTo>
                  <a:cubicBezTo>
                    <a:pt x="1374" y="2025"/>
                    <a:pt x="805" y="1407"/>
                    <a:pt x="285" y="740"/>
                  </a:cubicBezTo>
                  <a:cubicBezTo>
                    <a:pt x="148" y="583"/>
                    <a:pt x="177" y="337"/>
                    <a:pt x="344" y="210"/>
                  </a:cubicBezTo>
                  <a:cubicBezTo>
                    <a:pt x="412" y="160"/>
                    <a:pt x="501" y="131"/>
                    <a:pt x="579" y="131"/>
                  </a:cubicBezTo>
                  <a:close/>
                  <a:moveTo>
                    <a:pt x="580" y="0"/>
                  </a:moveTo>
                  <a:cubicBezTo>
                    <a:pt x="469" y="0"/>
                    <a:pt x="357" y="36"/>
                    <a:pt x="265" y="111"/>
                  </a:cubicBezTo>
                  <a:cubicBezTo>
                    <a:pt x="39" y="278"/>
                    <a:pt x="0" y="602"/>
                    <a:pt x="177" y="827"/>
                  </a:cubicBezTo>
                  <a:cubicBezTo>
                    <a:pt x="697" y="1495"/>
                    <a:pt x="1276" y="2123"/>
                    <a:pt x="1894" y="2702"/>
                  </a:cubicBezTo>
                  <a:cubicBezTo>
                    <a:pt x="1992" y="2790"/>
                    <a:pt x="2120" y="2840"/>
                    <a:pt x="2248" y="2840"/>
                  </a:cubicBezTo>
                  <a:cubicBezTo>
                    <a:pt x="2385" y="2840"/>
                    <a:pt x="2522" y="2781"/>
                    <a:pt x="2620" y="2672"/>
                  </a:cubicBezTo>
                  <a:cubicBezTo>
                    <a:pt x="2817" y="2467"/>
                    <a:pt x="2807" y="2142"/>
                    <a:pt x="2601" y="1956"/>
                  </a:cubicBezTo>
                  <a:cubicBezTo>
                    <a:pt x="2012" y="1407"/>
                    <a:pt x="1472" y="818"/>
                    <a:pt x="981" y="190"/>
                  </a:cubicBezTo>
                  <a:cubicBezTo>
                    <a:pt x="880" y="66"/>
                    <a:pt x="730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7" name="Google Shape;3367;p21"/>
            <p:cNvSpPr/>
            <p:nvPr/>
          </p:nvSpPr>
          <p:spPr>
            <a:xfrm>
              <a:off x="5657050" y="1183275"/>
              <a:ext cx="61600" cy="65625"/>
            </a:xfrm>
            <a:custGeom>
              <a:avLst/>
              <a:gdLst/>
              <a:ahLst/>
              <a:cxnLst/>
              <a:rect l="l" t="t" r="r" b="b"/>
              <a:pathLst>
                <a:path w="2464" h="2625" extrusionOk="0">
                  <a:moveTo>
                    <a:pt x="1972" y="1"/>
                  </a:moveTo>
                  <a:cubicBezTo>
                    <a:pt x="1844" y="1"/>
                    <a:pt x="1718" y="56"/>
                    <a:pt x="1629" y="161"/>
                  </a:cubicBezTo>
                  <a:lnTo>
                    <a:pt x="157" y="1888"/>
                  </a:lnTo>
                  <a:cubicBezTo>
                    <a:pt x="0" y="2074"/>
                    <a:pt x="20" y="2359"/>
                    <a:pt x="207" y="2516"/>
                  </a:cubicBezTo>
                  <a:cubicBezTo>
                    <a:pt x="295" y="2585"/>
                    <a:pt x="393" y="2624"/>
                    <a:pt x="501" y="2624"/>
                  </a:cubicBezTo>
                  <a:cubicBezTo>
                    <a:pt x="628" y="2624"/>
                    <a:pt x="746" y="2565"/>
                    <a:pt x="835" y="2467"/>
                  </a:cubicBezTo>
                  <a:lnTo>
                    <a:pt x="2307" y="730"/>
                  </a:lnTo>
                  <a:cubicBezTo>
                    <a:pt x="2464" y="544"/>
                    <a:pt x="2444" y="269"/>
                    <a:pt x="2257" y="102"/>
                  </a:cubicBezTo>
                  <a:cubicBezTo>
                    <a:pt x="2172" y="34"/>
                    <a:pt x="2071" y="1"/>
                    <a:pt x="197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8" name="Google Shape;3368;p21"/>
            <p:cNvSpPr/>
            <p:nvPr/>
          </p:nvSpPr>
          <p:spPr>
            <a:xfrm>
              <a:off x="5656550" y="1181600"/>
              <a:ext cx="62600" cy="69025"/>
            </a:xfrm>
            <a:custGeom>
              <a:avLst/>
              <a:gdLst/>
              <a:ahLst/>
              <a:cxnLst/>
              <a:rect l="l" t="t" r="r" b="b"/>
              <a:pathLst>
                <a:path w="2504" h="2761" extrusionOk="0">
                  <a:moveTo>
                    <a:pt x="1983" y="130"/>
                  </a:moveTo>
                  <a:cubicBezTo>
                    <a:pt x="2072" y="130"/>
                    <a:pt x="2160" y="169"/>
                    <a:pt x="2229" y="228"/>
                  </a:cubicBezTo>
                  <a:cubicBezTo>
                    <a:pt x="2307" y="287"/>
                    <a:pt x="2356" y="385"/>
                    <a:pt x="2366" y="483"/>
                  </a:cubicBezTo>
                  <a:cubicBezTo>
                    <a:pt x="2376" y="582"/>
                    <a:pt x="2336" y="680"/>
                    <a:pt x="2277" y="758"/>
                  </a:cubicBezTo>
                  <a:lnTo>
                    <a:pt x="805" y="2495"/>
                  </a:lnTo>
                  <a:cubicBezTo>
                    <a:pt x="735" y="2576"/>
                    <a:pt x="626" y="2619"/>
                    <a:pt x="517" y="2619"/>
                  </a:cubicBezTo>
                  <a:cubicBezTo>
                    <a:pt x="429" y="2619"/>
                    <a:pt x="341" y="2591"/>
                    <a:pt x="275" y="2534"/>
                  </a:cubicBezTo>
                  <a:cubicBezTo>
                    <a:pt x="197" y="2466"/>
                    <a:pt x="148" y="2377"/>
                    <a:pt x="138" y="2279"/>
                  </a:cubicBezTo>
                  <a:cubicBezTo>
                    <a:pt x="129" y="2171"/>
                    <a:pt x="158" y="2073"/>
                    <a:pt x="227" y="2004"/>
                  </a:cubicBezTo>
                  <a:lnTo>
                    <a:pt x="1699" y="268"/>
                  </a:lnTo>
                  <a:cubicBezTo>
                    <a:pt x="1758" y="189"/>
                    <a:pt x="1856" y="140"/>
                    <a:pt x="1954" y="140"/>
                  </a:cubicBezTo>
                  <a:cubicBezTo>
                    <a:pt x="1963" y="130"/>
                    <a:pt x="1974" y="130"/>
                    <a:pt x="1983" y="130"/>
                  </a:cubicBezTo>
                  <a:close/>
                  <a:moveTo>
                    <a:pt x="1983" y="1"/>
                  </a:moveTo>
                  <a:cubicBezTo>
                    <a:pt x="1970" y="1"/>
                    <a:pt x="1957" y="1"/>
                    <a:pt x="1944" y="2"/>
                  </a:cubicBezTo>
                  <a:cubicBezTo>
                    <a:pt x="1806" y="12"/>
                    <a:pt x="1679" y="81"/>
                    <a:pt x="1590" y="179"/>
                  </a:cubicBezTo>
                  <a:lnTo>
                    <a:pt x="129" y="1916"/>
                  </a:lnTo>
                  <a:cubicBezTo>
                    <a:pt x="40" y="2014"/>
                    <a:pt x="1" y="2152"/>
                    <a:pt x="11" y="2289"/>
                  </a:cubicBezTo>
                  <a:cubicBezTo>
                    <a:pt x="20" y="2426"/>
                    <a:pt x="79" y="2544"/>
                    <a:pt x="188" y="2632"/>
                  </a:cubicBezTo>
                  <a:cubicBezTo>
                    <a:pt x="275" y="2711"/>
                    <a:pt x="393" y="2760"/>
                    <a:pt x="521" y="2760"/>
                  </a:cubicBezTo>
                  <a:cubicBezTo>
                    <a:pt x="668" y="2760"/>
                    <a:pt x="816" y="2691"/>
                    <a:pt x="904" y="2573"/>
                  </a:cubicBezTo>
                  <a:lnTo>
                    <a:pt x="2376" y="846"/>
                  </a:lnTo>
                  <a:cubicBezTo>
                    <a:pt x="2464" y="739"/>
                    <a:pt x="2503" y="611"/>
                    <a:pt x="2493" y="473"/>
                  </a:cubicBezTo>
                  <a:cubicBezTo>
                    <a:pt x="2484" y="336"/>
                    <a:pt x="2425" y="209"/>
                    <a:pt x="2317" y="120"/>
                  </a:cubicBezTo>
                  <a:cubicBezTo>
                    <a:pt x="2219" y="41"/>
                    <a:pt x="2106" y="1"/>
                    <a:pt x="198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9" name="Google Shape;3369;p21"/>
            <p:cNvSpPr/>
            <p:nvPr/>
          </p:nvSpPr>
          <p:spPr>
            <a:xfrm>
              <a:off x="5723775" y="1228025"/>
              <a:ext cx="68475" cy="61850"/>
            </a:xfrm>
            <a:custGeom>
              <a:avLst/>
              <a:gdLst/>
              <a:ahLst/>
              <a:cxnLst/>
              <a:rect l="l" t="t" r="r" b="b"/>
              <a:pathLst>
                <a:path w="2739" h="2474" extrusionOk="0">
                  <a:moveTo>
                    <a:pt x="498" y="1"/>
                  </a:moveTo>
                  <a:cubicBezTo>
                    <a:pt x="401" y="1"/>
                    <a:pt x="305" y="32"/>
                    <a:pt x="227" y="98"/>
                  </a:cubicBezTo>
                  <a:cubicBezTo>
                    <a:pt x="30" y="245"/>
                    <a:pt x="1" y="530"/>
                    <a:pt x="148" y="716"/>
                  </a:cubicBezTo>
                  <a:cubicBezTo>
                    <a:pt x="668" y="1384"/>
                    <a:pt x="1286" y="1943"/>
                    <a:pt x="1993" y="2404"/>
                  </a:cubicBezTo>
                  <a:cubicBezTo>
                    <a:pt x="2071" y="2443"/>
                    <a:pt x="2150" y="2473"/>
                    <a:pt x="2238" y="2473"/>
                  </a:cubicBezTo>
                  <a:cubicBezTo>
                    <a:pt x="2385" y="2473"/>
                    <a:pt x="2523" y="2395"/>
                    <a:pt x="2611" y="2267"/>
                  </a:cubicBezTo>
                  <a:cubicBezTo>
                    <a:pt x="2739" y="2061"/>
                    <a:pt x="2680" y="1786"/>
                    <a:pt x="2473" y="1649"/>
                  </a:cubicBezTo>
                  <a:cubicBezTo>
                    <a:pt x="1856" y="1246"/>
                    <a:pt x="1306" y="756"/>
                    <a:pt x="855" y="167"/>
                  </a:cubicBezTo>
                  <a:cubicBezTo>
                    <a:pt x="764" y="59"/>
                    <a:pt x="631" y="1"/>
                    <a:pt x="498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21"/>
            <p:cNvSpPr/>
            <p:nvPr/>
          </p:nvSpPr>
          <p:spPr>
            <a:xfrm>
              <a:off x="5721825" y="1226400"/>
              <a:ext cx="71150" cy="65175"/>
            </a:xfrm>
            <a:custGeom>
              <a:avLst/>
              <a:gdLst/>
              <a:ahLst/>
              <a:cxnLst/>
              <a:rect l="l" t="t" r="r" b="b"/>
              <a:pathLst>
                <a:path w="2846" h="2607" extrusionOk="0">
                  <a:moveTo>
                    <a:pt x="579" y="134"/>
                  </a:moveTo>
                  <a:cubicBezTo>
                    <a:pt x="687" y="134"/>
                    <a:pt x="805" y="183"/>
                    <a:pt x="874" y="271"/>
                  </a:cubicBezTo>
                  <a:cubicBezTo>
                    <a:pt x="1335" y="860"/>
                    <a:pt x="1894" y="1370"/>
                    <a:pt x="2522" y="1773"/>
                  </a:cubicBezTo>
                  <a:cubicBezTo>
                    <a:pt x="2601" y="1821"/>
                    <a:pt x="2660" y="1910"/>
                    <a:pt x="2689" y="2008"/>
                  </a:cubicBezTo>
                  <a:cubicBezTo>
                    <a:pt x="2708" y="2106"/>
                    <a:pt x="2689" y="2214"/>
                    <a:pt x="2630" y="2292"/>
                  </a:cubicBezTo>
                  <a:cubicBezTo>
                    <a:pt x="2561" y="2406"/>
                    <a:pt x="2434" y="2467"/>
                    <a:pt x="2308" y="2467"/>
                  </a:cubicBezTo>
                  <a:cubicBezTo>
                    <a:pt x="2239" y="2467"/>
                    <a:pt x="2169" y="2449"/>
                    <a:pt x="2110" y="2410"/>
                  </a:cubicBezTo>
                  <a:cubicBezTo>
                    <a:pt x="1404" y="1959"/>
                    <a:pt x="795" y="1400"/>
                    <a:pt x="275" y="742"/>
                  </a:cubicBezTo>
                  <a:cubicBezTo>
                    <a:pt x="148" y="585"/>
                    <a:pt x="177" y="340"/>
                    <a:pt x="344" y="212"/>
                  </a:cubicBezTo>
                  <a:cubicBezTo>
                    <a:pt x="412" y="153"/>
                    <a:pt x="491" y="134"/>
                    <a:pt x="579" y="134"/>
                  </a:cubicBezTo>
                  <a:close/>
                  <a:moveTo>
                    <a:pt x="574" y="1"/>
                  </a:moveTo>
                  <a:cubicBezTo>
                    <a:pt x="464" y="1"/>
                    <a:pt x="356" y="35"/>
                    <a:pt x="265" y="105"/>
                  </a:cubicBezTo>
                  <a:cubicBezTo>
                    <a:pt x="39" y="281"/>
                    <a:pt x="0" y="605"/>
                    <a:pt x="177" y="831"/>
                  </a:cubicBezTo>
                  <a:cubicBezTo>
                    <a:pt x="697" y="1488"/>
                    <a:pt x="1325" y="2057"/>
                    <a:pt x="2032" y="2519"/>
                  </a:cubicBezTo>
                  <a:cubicBezTo>
                    <a:pt x="2120" y="2577"/>
                    <a:pt x="2218" y="2607"/>
                    <a:pt x="2316" y="2607"/>
                  </a:cubicBezTo>
                  <a:cubicBezTo>
                    <a:pt x="2483" y="2607"/>
                    <a:pt x="2650" y="2519"/>
                    <a:pt x="2738" y="2371"/>
                  </a:cubicBezTo>
                  <a:cubicBezTo>
                    <a:pt x="2817" y="2253"/>
                    <a:pt x="2846" y="2116"/>
                    <a:pt x="2817" y="1978"/>
                  </a:cubicBezTo>
                  <a:cubicBezTo>
                    <a:pt x="2787" y="1851"/>
                    <a:pt x="2708" y="1734"/>
                    <a:pt x="2591" y="1664"/>
                  </a:cubicBezTo>
                  <a:cubicBezTo>
                    <a:pt x="1973" y="1263"/>
                    <a:pt x="1433" y="772"/>
                    <a:pt x="981" y="192"/>
                  </a:cubicBezTo>
                  <a:cubicBezTo>
                    <a:pt x="878" y="67"/>
                    <a:pt x="726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21"/>
            <p:cNvSpPr/>
            <p:nvPr/>
          </p:nvSpPr>
          <p:spPr>
            <a:xfrm>
              <a:off x="5788050" y="1194950"/>
              <a:ext cx="68475" cy="45850"/>
            </a:xfrm>
            <a:custGeom>
              <a:avLst/>
              <a:gdLst/>
              <a:ahLst/>
              <a:cxnLst/>
              <a:rect l="l" t="t" r="r" b="b"/>
              <a:pathLst>
                <a:path w="2739" h="1834" extrusionOk="0">
                  <a:moveTo>
                    <a:pt x="2234" y="0"/>
                  </a:moveTo>
                  <a:cubicBezTo>
                    <a:pt x="2193" y="0"/>
                    <a:pt x="2152" y="6"/>
                    <a:pt x="2111" y="18"/>
                  </a:cubicBezTo>
                  <a:cubicBezTo>
                    <a:pt x="1414" y="224"/>
                    <a:pt x="757" y="578"/>
                    <a:pt x="207" y="1049"/>
                  </a:cubicBezTo>
                  <a:cubicBezTo>
                    <a:pt x="20" y="1215"/>
                    <a:pt x="1" y="1490"/>
                    <a:pt x="158" y="1677"/>
                  </a:cubicBezTo>
                  <a:cubicBezTo>
                    <a:pt x="246" y="1784"/>
                    <a:pt x="373" y="1834"/>
                    <a:pt x="491" y="1834"/>
                  </a:cubicBezTo>
                  <a:cubicBezTo>
                    <a:pt x="600" y="1834"/>
                    <a:pt x="698" y="1804"/>
                    <a:pt x="786" y="1725"/>
                  </a:cubicBezTo>
                  <a:cubicBezTo>
                    <a:pt x="1247" y="1343"/>
                    <a:pt x="1787" y="1038"/>
                    <a:pt x="2366" y="872"/>
                  </a:cubicBezTo>
                  <a:cubicBezTo>
                    <a:pt x="2601" y="803"/>
                    <a:pt x="2739" y="558"/>
                    <a:pt x="2670" y="322"/>
                  </a:cubicBezTo>
                  <a:cubicBezTo>
                    <a:pt x="2605" y="128"/>
                    <a:pt x="2426" y="0"/>
                    <a:pt x="223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21"/>
            <p:cNvSpPr/>
            <p:nvPr/>
          </p:nvSpPr>
          <p:spPr>
            <a:xfrm>
              <a:off x="5787325" y="1193175"/>
              <a:ext cx="69925" cy="49325"/>
            </a:xfrm>
            <a:custGeom>
              <a:avLst/>
              <a:gdLst/>
              <a:ahLst/>
              <a:cxnLst/>
              <a:rect l="l" t="t" r="r" b="b"/>
              <a:pathLst>
                <a:path w="2797" h="1973" extrusionOk="0">
                  <a:moveTo>
                    <a:pt x="2267" y="138"/>
                  </a:moveTo>
                  <a:cubicBezTo>
                    <a:pt x="2434" y="138"/>
                    <a:pt x="2581" y="246"/>
                    <a:pt x="2630" y="403"/>
                  </a:cubicBezTo>
                  <a:cubicBezTo>
                    <a:pt x="2659" y="501"/>
                    <a:pt x="2650" y="609"/>
                    <a:pt x="2601" y="697"/>
                  </a:cubicBezTo>
                  <a:cubicBezTo>
                    <a:pt x="2552" y="786"/>
                    <a:pt x="2473" y="854"/>
                    <a:pt x="2375" y="884"/>
                  </a:cubicBezTo>
                  <a:cubicBezTo>
                    <a:pt x="1786" y="1050"/>
                    <a:pt x="1237" y="1355"/>
                    <a:pt x="775" y="1748"/>
                  </a:cubicBezTo>
                  <a:cubicBezTo>
                    <a:pt x="705" y="1809"/>
                    <a:pt x="614" y="1839"/>
                    <a:pt x="524" y="1839"/>
                  </a:cubicBezTo>
                  <a:cubicBezTo>
                    <a:pt x="415" y="1839"/>
                    <a:pt x="306" y="1795"/>
                    <a:pt x="236" y="1708"/>
                  </a:cubicBezTo>
                  <a:cubicBezTo>
                    <a:pt x="167" y="1630"/>
                    <a:pt x="138" y="1532"/>
                    <a:pt x="147" y="1434"/>
                  </a:cubicBezTo>
                  <a:cubicBezTo>
                    <a:pt x="158" y="1335"/>
                    <a:pt x="197" y="1237"/>
                    <a:pt x="275" y="1178"/>
                  </a:cubicBezTo>
                  <a:cubicBezTo>
                    <a:pt x="825" y="707"/>
                    <a:pt x="1472" y="354"/>
                    <a:pt x="2159" y="148"/>
                  </a:cubicBezTo>
                  <a:cubicBezTo>
                    <a:pt x="2199" y="138"/>
                    <a:pt x="2228" y="138"/>
                    <a:pt x="2267" y="138"/>
                  </a:cubicBezTo>
                  <a:close/>
                  <a:moveTo>
                    <a:pt x="2263" y="0"/>
                  </a:moveTo>
                  <a:cubicBezTo>
                    <a:pt x="2216" y="0"/>
                    <a:pt x="2168" y="7"/>
                    <a:pt x="2120" y="20"/>
                  </a:cubicBezTo>
                  <a:cubicBezTo>
                    <a:pt x="1423" y="236"/>
                    <a:pt x="756" y="599"/>
                    <a:pt x="197" y="1070"/>
                  </a:cubicBezTo>
                  <a:cubicBezTo>
                    <a:pt x="88" y="1159"/>
                    <a:pt x="30" y="1286"/>
                    <a:pt x="10" y="1423"/>
                  </a:cubicBezTo>
                  <a:cubicBezTo>
                    <a:pt x="1" y="1561"/>
                    <a:pt x="49" y="1689"/>
                    <a:pt x="138" y="1796"/>
                  </a:cubicBezTo>
                  <a:cubicBezTo>
                    <a:pt x="236" y="1905"/>
                    <a:pt x="373" y="1973"/>
                    <a:pt x="520" y="1973"/>
                  </a:cubicBezTo>
                  <a:cubicBezTo>
                    <a:pt x="648" y="1973"/>
                    <a:pt x="766" y="1934"/>
                    <a:pt x="854" y="1855"/>
                  </a:cubicBezTo>
                  <a:cubicBezTo>
                    <a:pt x="1305" y="1463"/>
                    <a:pt x="1845" y="1178"/>
                    <a:pt x="2415" y="1002"/>
                  </a:cubicBezTo>
                  <a:cubicBezTo>
                    <a:pt x="2542" y="963"/>
                    <a:pt x="2650" y="884"/>
                    <a:pt x="2718" y="756"/>
                  </a:cubicBezTo>
                  <a:cubicBezTo>
                    <a:pt x="2777" y="638"/>
                    <a:pt x="2797" y="501"/>
                    <a:pt x="2758" y="374"/>
                  </a:cubicBezTo>
                  <a:cubicBezTo>
                    <a:pt x="2693" y="147"/>
                    <a:pt x="2488" y="0"/>
                    <a:pt x="226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21"/>
            <p:cNvSpPr/>
            <p:nvPr/>
          </p:nvSpPr>
          <p:spPr>
            <a:xfrm>
              <a:off x="5707350" y="1299925"/>
              <a:ext cx="37550" cy="85375"/>
            </a:xfrm>
            <a:custGeom>
              <a:avLst/>
              <a:gdLst/>
              <a:ahLst/>
              <a:cxnLst/>
              <a:rect l="l" t="t" r="r" b="b"/>
              <a:pathLst>
                <a:path w="1502" h="3415" extrusionOk="0">
                  <a:moveTo>
                    <a:pt x="490" y="0"/>
                  </a:moveTo>
                  <a:cubicBezTo>
                    <a:pt x="461" y="0"/>
                    <a:pt x="432" y="3"/>
                    <a:pt x="402" y="9"/>
                  </a:cubicBezTo>
                  <a:cubicBezTo>
                    <a:pt x="157" y="58"/>
                    <a:pt x="0" y="294"/>
                    <a:pt x="49" y="539"/>
                  </a:cubicBezTo>
                  <a:lnTo>
                    <a:pt x="579" y="3061"/>
                  </a:lnTo>
                  <a:cubicBezTo>
                    <a:pt x="618" y="3267"/>
                    <a:pt x="805" y="3414"/>
                    <a:pt x="1011" y="3414"/>
                  </a:cubicBezTo>
                  <a:cubicBezTo>
                    <a:pt x="1041" y="3414"/>
                    <a:pt x="1070" y="3405"/>
                    <a:pt x="1100" y="3405"/>
                  </a:cubicBezTo>
                  <a:cubicBezTo>
                    <a:pt x="1344" y="3355"/>
                    <a:pt x="1501" y="3120"/>
                    <a:pt x="1453" y="2875"/>
                  </a:cubicBezTo>
                  <a:lnTo>
                    <a:pt x="923" y="352"/>
                  </a:lnTo>
                  <a:cubicBezTo>
                    <a:pt x="880" y="146"/>
                    <a:pt x="694" y="0"/>
                    <a:pt x="49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4" name="Google Shape;3374;p21"/>
            <p:cNvSpPr/>
            <p:nvPr/>
          </p:nvSpPr>
          <p:spPr>
            <a:xfrm>
              <a:off x="5705625" y="1298350"/>
              <a:ext cx="41000" cy="88675"/>
            </a:xfrm>
            <a:custGeom>
              <a:avLst/>
              <a:gdLst/>
              <a:ahLst/>
              <a:cxnLst/>
              <a:rect l="l" t="t" r="r" b="b"/>
              <a:pathLst>
                <a:path w="1640" h="3547" extrusionOk="0">
                  <a:moveTo>
                    <a:pt x="560" y="131"/>
                  </a:moveTo>
                  <a:cubicBezTo>
                    <a:pt x="628" y="131"/>
                    <a:pt x="707" y="151"/>
                    <a:pt x="766" y="190"/>
                  </a:cubicBezTo>
                  <a:cubicBezTo>
                    <a:pt x="854" y="249"/>
                    <a:pt x="913" y="337"/>
                    <a:pt x="933" y="435"/>
                  </a:cubicBezTo>
                  <a:lnTo>
                    <a:pt x="1453" y="2957"/>
                  </a:lnTo>
                  <a:cubicBezTo>
                    <a:pt x="1472" y="3056"/>
                    <a:pt x="1453" y="3154"/>
                    <a:pt x="1404" y="3242"/>
                  </a:cubicBezTo>
                  <a:cubicBezTo>
                    <a:pt x="1345" y="3320"/>
                    <a:pt x="1256" y="3379"/>
                    <a:pt x="1158" y="3399"/>
                  </a:cubicBezTo>
                  <a:cubicBezTo>
                    <a:pt x="1131" y="3405"/>
                    <a:pt x="1104" y="3409"/>
                    <a:pt x="1077" y="3409"/>
                  </a:cubicBezTo>
                  <a:cubicBezTo>
                    <a:pt x="908" y="3409"/>
                    <a:pt x="750" y="3282"/>
                    <a:pt x="707" y="3104"/>
                  </a:cubicBezTo>
                  <a:lnTo>
                    <a:pt x="187" y="583"/>
                  </a:lnTo>
                  <a:cubicBezTo>
                    <a:pt x="168" y="485"/>
                    <a:pt x="187" y="386"/>
                    <a:pt x="236" y="298"/>
                  </a:cubicBezTo>
                  <a:cubicBezTo>
                    <a:pt x="295" y="219"/>
                    <a:pt x="383" y="160"/>
                    <a:pt x="482" y="141"/>
                  </a:cubicBezTo>
                  <a:cubicBezTo>
                    <a:pt x="511" y="131"/>
                    <a:pt x="530" y="131"/>
                    <a:pt x="560" y="131"/>
                  </a:cubicBezTo>
                  <a:close/>
                  <a:moveTo>
                    <a:pt x="572" y="0"/>
                  </a:moveTo>
                  <a:cubicBezTo>
                    <a:pt x="532" y="0"/>
                    <a:pt x="492" y="5"/>
                    <a:pt x="452" y="13"/>
                  </a:cubicBezTo>
                  <a:cubicBezTo>
                    <a:pt x="177" y="62"/>
                    <a:pt x="0" y="337"/>
                    <a:pt x="59" y="612"/>
                  </a:cubicBezTo>
                  <a:lnTo>
                    <a:pt x="580" y="3134"/>
                  </a:lnTo>
                  <a:cubicBezTo>
                    <a:pt x="628" y="3370"/>
                    <a:pt x="844" y="3546"/>
                    <a:pt x="1080" y="3546"/>
                  </a:cubicBezTo>
                  <a:cubicBezTo>
                    <a:pt x="1119" y="3546"/>
                    <a:pt x="1149" y="3536"/>
                    <a:pt x="1188" y="3527"/>
                  </a:cubicBezTo>
                  <a:cubicBezTo>
                    <a:pt x="1463" y="3477"/>
                    <a:pt x="1640" y="3202"/>
                    <a:pt x="1581" y="2928"/>
                  </a:cubicBezTo>
                  <a:lnTo>
                    <a:pt x="1060" y="406"/>
                  </a:lnTo>
                  <a:cubicBezTo>
                    <a:pt x="1031" y="269"/>
                    <a:pt x="953" y="160"/>
                    <a:pt x="835" y="82"/>
                  </a:cubicBezTo>
                  <a:cubicBezTo>
                    <a:pt x="758" y="26"/>
                    <a:pt x="667" y="0"/>
                    <a:pt x="5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5" name="Google Shape;3375;p21"/>
            <p:cNvSpPr/>
            <p:nvPr/>
          </p:nvSpPr>
          <p:spPr>
            <a:xfrm>
              <a:off x="5555250" y="1303800"/>
              <a:ext cx="66750" cy="64800"/>
            </a:xfrm>
            <a:custGeom>
              <a:avLst/>
              <a:gdLst/>
              <a:ahLst/>
              <a:cxnLst/>
              <a:rect l="l" t="t" r="r" b="b"/>
              <a:pathLst>
                <a:path w="2670" h="2592" extrusionOk="0">
                  <a:moveTo>
                    <a:pt x="2170" y="1"/>
                  </a:moveTo>
                  <a:cubicBezTo>
                    <a:pt x="2077" y="1"/>
                    <a:pt x="1984" y="30"/>
                    <a:pt x="1904" y="90"/>
                  </a:cubicBezTo>
                  <a:cubicBezTo>
                    <a:pt x="1227" y="600"/>
                    <a:pt x="638" y="1198"/>
                    <a:pt x="138" y="1885"/>
                  </a:cubicBezTo>
                  <a:cubicBezTo>
                    <a:pt x="0" y="2092"/>
                    <a:pt x="40" y="2367"/>
                    <a:pt x="245" y="2513"/>
                  </a:cubicBezTo>
                  <a:cubicBezTo>
                    <a:pt x="324" y="2563"/>
                    <a:pt x="412" y="2592"/>
                    <a:pt x="500" y="2592"/>
                  </a:cubicBezTo>
                  <a:cubicBezTo>
                    <a:pt x="638" y="2592"/>
                    <a:pt x="775" y="2533"/>
                    <a:pt x="864" y="2406"/>
                  </a:cubicBezTo>
                  <a:cubicBezTo>
                    <a:pt x="1305" y="1797"/>
                    <a:pt x="1835" y="1257"/>
                    <a:pt x="2434" y="806"/>
                  </a:cubicBezTo>
                  <a:cubicBezTo>
                    <a:pt x="2630" y="649"/>
                    <a:pt x="2669" y="374"/>
                    <a:pt x="2522" y="178"/>
                  </a:cubicBezTo>
                  <a:cubicBezTo>
                    <a:pt x="2435" y="62"/>
                    <a:pt x="2303" y="1"/>
                    <a:pt x="217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21"/>
            <p:cNvSpPr/>
            <p:nvPr/>
          </p:nvSpPr>
          <p:spPr>
            <a:xfrm>
              <a:off x="5553275" y="1302125"/>
              <a:ext cx="69450" cy="68200"/>
            </a:xfrm>
            <a:custGeom>
              <a:avLst/>
              <a:gdLst/>
              <a:ahLst/>
              <a:cxnLst/>
              <a:rect l="l" t="t" r="r" b="b"/>
              <a:pathLst>
                <a:path w="2778" h="2728" extrusionOk="0">
                  <a:moveTo>
                    <a:pt x="2248" y="137"/>
                  </a:moveTo>
                  <a:cubicBezTo>
                    <a:pt x="2365" y="137"/>
                    <a:pt x="2474" y="186"/>
                    <a:pt x="2552" y="284"/>
                  </a:cubicBezTo>
                  <a:cubicBezTo>
                    <a:pt x="2611" y="363"/>
                    <a:pt x="2640" y="461"/>
                    <a:pt x="2621" y="569"/>
                  </a:cubicBezTo>
                  <a:cubicBezTo>
                    <a:pt x="2611" y="667"/>
                    <a:pt x="2562" y="755"/>
                    <a:pt x="2474" y="814"/>
                  </a:cubicBezTo>
                  <a:cubicBezTo>
                    <a:pt x="1865" y="1276"/>
                    <a:pt x="1335" y="1815"/>
                    <a:pt x="893" y="2434"/>
                  </a:cubicBezTo>
                  <a:cubicBezTo>
                    <a:pt x="822" y="2535"/>
                    <a:pt x="702" y="2589"/>
                    <a:pt x="582" y="2589"/>
                  </a:cubicBezTo>
                  <a:cubicBezTo>
                    <a:pt x="506" y="2589"/>
                    <a:pt x="429" y="2567"/>
                    <a:pt x="363" y="2521"/>
                  </a:cubicBezTo>
                  <a:cubicBezTo>
                    <a:pt x="187" y="2404"/>
                    <a:pt x="148" y="2168"/>
                    <a:pt x="276" y="1992"/>
                  </a:cubicBezTo>
                  <a:cubicBezTo>
                    <a:pt x="766" y="1315"/>
                    <a:pt x="1355" y="716"/>
                    <a:pt x="2022" y="206"/>
                  </a:cubicBezTo>
                  <a:cubicBezTo>
                    <a:pt x="2091" y="157"/>
                    <a:pt x="2169" y="137"/>
                    <a:pt x="2248" y="137"/>
                  </a:cubicBezTo>
                  <a:close/>
                  <a:moveTo>
                    <a:pt x="2249" y="1"/>
                  </a:moveTo>
                  <a:cubicBezTo>
                    <a:pt x="2143" y="1"/>
                    <a:pt x="2036" y="35"/>
                    <a:pt x="1944" y="107"/>
                  </a:cubicBezTo>
                  <a:cubicBezTo>
                    <a:pt x="1257" y="618"/>
                    <a:pt x="668" y="1226"/>
                    <a:pt x="167" y="1913"/>
                  </a:cubicBezTo>
                  <a:cubicBezTo>
                    <a:pt x="1" y="2149"/>
                    <a:pt x="60" y="2463"/>
                    <a:pt x="285" y="2630"/>
                  </a:cubicBezTo>
                  <a:cubicBezTo>
                    <a:pt x="374" y="2698"/>
                    <a:pt x="472" y="2728"/>
                    <a:pt x="579" y="2728"/>
                  </a:cubicBezTo>
                  <a:cubicBezTo>
                    <a:pt x="747" y="2728"/>
                    <a:pt x="904" y="2649"/>
                    <a:pt x="1002" y="2512"/>
                  </a:cubicBezTo>
                  <a:cubicBezTo>
                    <a:pt x="1434" y="1904"/>
                    <a:pt x="1953" y="1374"/>
                    <a:pt x="2552" y="922"/>
                  </a:cubicBezTo>
                  <a:cubicBezTo>
                    <a:pt x="2660" y="844"/>
                    <a:pt x="2738" y="716"/>
                    <a:pt x="2758" y="589"/>
                  </a:cubicBezTo>
                  <a:cubicBezTo>
                    <a:pt x="2778" y="451"/>
                    <a:pt x="2738" y="314"/>
                    <a:pt x="2660" y="206"/>
                  </a:cubicBezTo>
                  <a:cubicBezTo>
                    <a:pt x="2555" y="72"/>
                    <a:pt x="2403" y="1"/>
                    <a:pt x="22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21"/>
            <p:cNvSpPr/>
            <p:nvPr/>
          </p:nvSpPr>
          <p:spPr>
            <a:xfrm>
              <a:off x="5472550" y="1316525"/>
              <a:ext cx="61625" cy="61900"/>
            </a:xfrm>
            <a:custGeom>
              <a:avLst/>
              <a:gdLst/>
              <a:ahLst/>
              <a:cxnLst/>
              <a:rect l="l" t="t" r="r" b="b"/>
              <a:pathLst>
                <a:path w="2465" h="2476" extrusionOk="0">
                  <a:moveTo>
                    <a:pt x="505" y="0"/>
                  </a:moveTo>
                  <a:cubicBezTo>
                    <a:pt x="375" y="0"/>
                    <a:pt x="247" y="58"/>
                    <a:pt x="158" y="170"/>
                  </a:cubicBezTo>
                  <a:cubicBezTo>
                    <a:pt x="1" y="366"/>
                    <a:pt x="40" y="641"/>
                    <a:pt x="227" y="798"/>
                  </a:cubicBezTo>
                  <a:cubicBezTo>
                    <a:pt x="757" y="1219"/>
                    <a:pt x="1208" y="1710"/>
                    <a:pt x="1581" y="2279"/>
                  </a:cubicBezTo>
                  <a:cubicBezTo>
                    <a:pt x="1669" y="2407"/>
                    <a:pt x="1807" y="2475"/>
                    <a:pt x="1954" y="2475"/>
                  </a:cubicBezTo>
                  <a:cubicBezTo>
                    <a:pt x="2042" y="2475"/>
                    <a:pt x="2121" y="2456"/>
                    <a:pt x="2199" y="2407"/>
                  </a:cubicBezTo>
                  <a:cubicBezTo>
                    <a:pt x="2406" y="2270"/>
                    <a:pt x="2464" y="1995"/>
                    <a:pt x="2327" y="1788"/>
                  </a:cubicBezTo>
                  <a:cubicBezTo>
                    <a:pt x="1905" y="1141"/>
                    <a:pt x="1385" y="582"/>
                    <a:pt x="786" y="101"/>
                  </a:cubicBezTo>
                  <a:cubicBezTo>
                    <a:pt x="702" y="33"/>
                    <a:pt x="603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8" name="Google Shape;3378;p21"/>
            <p:cNvSpPr/>
            <p:nvPr/>
          </p:nvSpPr>
          <p:spPr>
            <a:xfrm>
              <a:off x="5472075" y="1314950"/>
              <a:ext cx="63800" cy="65200"/>
            </a:xfrm>
            <a:custGeom>
              <a:avLst/>
              <a:gdLst/>
              <a:ahLst/>
              <a:cxnLst/>
              <a:rect l="l" t="t" r="r" b="b"/>
              <a:pathLst>
                <a:path w="2552" h="2608" extrusionOk="0">
                  <a:moveTo>
                    <a:pt x="530" y="135"/>
                  </a:moveTo>
                  <a:cubicBezTo>
                    <a:pt x="609" y="135"/>
                    <a:pt x="697" y="164"/>
                    <a:pt x="766" y="213"/>
                  </a:cubicBezTo>
                  <a:cubicBezTo>
                    <a:pt x="1354" y="684"/>
                    <a:pt x="1875" y="1253"/>
                    <a:pt x="2287" y="1881"/>
                  </a:cubicBezTo>
                  <a:cubicBezTo>
                    <a:pt x="2405" y="2058"/>
                    <a:pt x="2355" y="2293"/>
                    <a:pt x="2179" y="2411"/>
                  </a:cubicBezTo>
                  <a:cubicBezTo>
                    <a:pt x="2119" y="2453"/>
                    <a:pt x="2049" y="2473"/>
                    <a:pt x="1979" y="2473"/>
                  </a:cubicBezTo>
                  <a:cubicBezTo>
                    <a:pt x="1854" y="2473"/>
                    <a:pt x="1728" y="2410"/>
                    <a:pt x="1659" y="2303"/>
                  </a:cubicBezTo>
                  <a:cubicBezTo>
                    <a:pt x="1276" y="1734"/>
                    <a:pt x="825" y="1234"/>
                    <a:pt x="285" y="811"/>
                  </a:cubicBezTo>
                  <a:cubicBezTo>
                    <a:pt x="207" y="743"/>
                    <a:pt x="157" y="654"/>
                    <a:pt x="148" y="556"/>
                  </a:cubicBezTo>
                  <a:cubicBezTo>
                    <a:pt x="138" y="449"/>
                    <a:pt x="167" y="350"/>
                    <a:pt x="226" y="272"/>
                  </a:cubicBezTo>
                  <a:cubicBezTo>
                    <a:pt x="295" y="193"/>
                    <a:pt x="383" y="144"/>
                    <a:pt x="482" y="135"/>
                  </a:cubicBezTo>
                  <a:close/>
                  <a:moveTo>
                    <a:pt x="524" y="0"/>
                  </a:moveTo>
                  <a:cubicBezTo>
                    <a:pt x="376" y="0"/>
                    <a:pt x="228" y="65"/>
                    <a:pt x="128" y="193"/>
                  </a:cubicBezTo>
                  <a:cubicBezTo>
                    <a:pt x="40" y="301"/>
                    <a:pt x="0" y="429"/>
                    <a:pt x="20" y="566"/>
                  </a:cubicBezTo>
                  <a:cubicBezTo>
                    <a:pt x="30" y="704"/>
                    <a:pt x="98" y="831"/>
                    <a:pt x="207" y="909"/>
                  </a:cubicBezTo>
                  <a:cubicBezTo>
                    <a:pt x="726" y="1322"/>
                    <a:pt x="1178" y="1822"/>
                    <a:pt x="1541" y="2372"/>
                  </a:cubicBezTo>
                  <a:cubicBezTo>
                    <a:pt x="1639" y="2519"/>
                    <a:pt x="1796" y="2607"/>
                    <a:pt x="1973" y="2607"/>
                  </a:cubicBezTo>
                  <a:cubicBezTo>
                    <a:pt x="2071" y="2607"/>
                    <a:pt x="2169" y="2578"/>
                    <a:pt x="2257" y="2519"/>
                  </a:cubicBezTo>
                  <a:cubicBezTo>
                    <a:pt x="2493" y="2372"/>
                    <a:pt x="2552" y="2048"/>
                    <a:pt x="2395" y="1812"/>
                  </a:cubicBezTo>
                  <a:cubicBezTo>
                    <a:pt x="1973" y="1165"/>
                    <a:pt x="1453" y="595"/>
                    <a:pt x="844" y="115"/>
                  </a:cubicBezTo>
                  <a:cubicBezTo>
                    <a:pt x="751" y="38"/>
                    <a:pt x="637" y="0"/>
                    <a:pt x="52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9" name="Google Shape;3379;p21"/>
            <p:cNvSpPr/>
            <p:nvPr/>
          </p:nvSpPr>
          <p:spPr>
            <a:xfrm>
              <a:off x="5441900" y="1389800"/>
              <a:ext cx="57175" cy="64425"/>
            </a:xfrm>
            <a:custGeom>
              <a:avLst/>
              <a:gdLst/>
              <a:ahLst/>
              <a:cxnLst/>
              <a:rect l="l" t="t" r="r" b="b"/>
              <a:pathLst>
                <a:path w="2287" h="2577" extrusionOk="0">
                  <a:moveTo>
                    <a:pt x="1778" y="0"/>
                  </a:moveTo>
                  <a:cubicBezTo>
                    <a:pt x="1626" y="0"/>
                    <a:pt x="1481" y="76"/>
                    <a:pt x="1404" y="212"/>
                  </a:cubicBezTo>
                  <a:cubicBezTo>
                    <a:pt x="1050" y="791"/>
                    <a:pt x="638" y="1330"/>
                    <a:pt x="167" y="1821"/>
                  </a:cubicBezTo>
                  <a:cubicBezTo>
                    <a:pt x="1" y="1998"/>
                    <a:pt x="1" y="2283"/>
                    <a:pt x="177" y="2449"/>
                  </a:cubicBezTo>
                  <a:cubicBezTo>
                    <a:pt x="265" y="2528"/>
                    <a:pt x="383" y="2577"/>
                    <a:pt x="491" y="2577"/>
                  </a:cubicBezTo>
                  <a:cubicBezTo>
                    <a:pt x="609" y="2577"/>
                    <a:pt x="727" y="2528"/>
                    <a:pt x="815" y="2440"/>
                  </a:cubicBezTo>
                  <a:cubicBezTo>
                    <a:pt x="1325" y="1899"/>
                    <a:pt x="1776" y="1311"/>
                    <a:pt x="2160" y="673"/>
                  </a:cubicBezTo>
                  <a:cubicBezTo>
                    <a:pt x="2287" y="467"/>
                    <a:pt x="2218" y="192"/>
                    <a:pt x="2012" y="65"/>
                  </a:cubicBezTo>
                  <a:cubicBezTo>
                    <a:pt x="1938" y="21"/>
                    <a:pt x="1857" y="0"/>
                    <a:pt x="1778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21"/>
            <p:cNvSpPr/>
            <p:nvPr/>
          </p:nvSpPr>
          <p:spPr>
            <a:xfrm>
              <a:off x="5441425" y="1388125"/>
              <a:ext cx="59625" cy="67575"/>
            </a:xfrm>
            <a:custGeom>
              <a:avLst/>
              <a:gdLst/>
              <a:ahLst/>
              <a:cxnLst/>
              <a:rect l="l" t="t" r="r" b="b"/>
              <a:pathLst>
                <a:path w="2385" h="2703" extrusionOk="0">
                  <a:moveTo>
                    <a:pt x="1795" y="132"/>
                  </a:moveTo>
                  <a:cubicBezTo>
                    <a:pt x="1865" y="132"/>
                    <a:pt x="1933" y="151"/>
                    <a:pt x="1992" y="191"/>
                  </a:cubicBezTo>
                  <a:cubicBezTo>
                    <a:pt x="2179" y="298"/>
                    <a:pt x="2237" y="524"/>
                    <a:pt x="2129" y="710"/>
                  </a:cubicBezTo>
                  <a:cubicBezTo>
                    <a:pt x="1747" y="1338"/>
                    <a:pt x="1295" y="1927"/>
                    <a:pt x="785" y="2457"/>
                  </a:cubicBezTo>
                  <a:cubicBezTo>
                    <a:pt x="715" y="2532"/>
                    <a:pt x="615" y="2569"/>
                    <a:pt x="514" y="2569"/>
                  </a:cubicBezTo>
                  <a:cubicBezTo>
                    <a:pt x="416" y="2569"/>
                    <a:pt x="317" y="2535"/>
                    <a:pt x="245" y="2467"/>
                  </a:cubicBezTo>
                  <a:cubicBezTo>
                    <a:pt x="177" y="2398"/>
                    <a:pt x="127" y="2300"/>
                    <a:pt x="127" y="2202"/>
                  </a:cubicBezTo>
                  <a:cubicBezTo>
                    <a:pt x="127" y="2104"/>
                    <a:pt x="166" y="2006"/>
                    <a:pt x="236" y="1927"/>
                  </a:cubicBezTo>
                  <a:cubicBezTo>
                    <a:pt x="707" y="1437"/>
                    <a:pt x="1119" y="897"/>
                    <a:pt x="1472" y="318"/>
                  </a:cubicBezTo>
                  <a:cubicBezTo>
                    <a:pt x="1531" y="230"/>
                    <a:pt x="1609" y="171"/>
                    <a:pt x="1708" y="141"/>
                  </a:cubicBezTo>
                  <a:cubicBezTo>
                    <a:pt x="1737" y="132"/>
                    <a:pt x="1766" y="132"/>
                    <a:pt x="1795" y="132"/>
                  </a:cubicBezTo>
                  <a:close/>
                  <a:moveTo>
                    <a:pt x="1795" y="1"/>
                  </a:moveTo>
                  <a:cubicBezTo>
                    <a:pt x="1756" y="1"/>
                    <a:pt x="1716" y="5"/>
                    <a:pt x="1678" y="14"/>
                  </a:cubicBezTo>
                  <a:cubicBezTo>
                    <a:pt x="1540" y="43"/>
                    <a:pt x="1433" y="132"/>
                    <a:pt x="1364" y="250"/>
                  </a:cubicBezTo>
                  <a:cubicBezTo>
                    <a:pt x="1010" y="819"/>
                    <a:pt x="608" y="1358"/>
                    <a:pt x="137" y="1839"/>
                  </a:cubicBezTo>
                  <a:cubicBezTo>
                    <a:pt x="49" y="1937"/>
                    <a:pt x="0" y="2065"/>
                    <a:pt x="0" y="2202"/>
                  </a:cubicBezTo>
                  <a:cubicBezTo>
                    <a:pt x="0" y="2339"/>
                    <a:pt x="59" y="2467"/>
                    <a:pt x="157" y="2565"/>
                  </a:cubicBezTo>
                  <a:cubicBezTo>
                    <a:pt x="255" y="2653"/>
                    <a:pt x="373" y="2703"/>
                    <a:pt x="510" y="2703"/>
                  </a:cubicBezTo>
                  <a:cubicBezTo>
                    <a:pt x="648" y="2703"/>
                    <a:pt x="785" y="2653"/>
                    <a:pt x="883" y="2546"/>
                  </a:cubicBezTo>
                  <a:cubicBezTo>
                    <a:pt x="1393" y="2006"/>
                    <a:pt x="1854" y="1417"/>
                    <a:pt x="2237" y="780"/>
                  </a:cubicBezTo>
                  <a:cubicBezTo>
                    <a:pt x="2384" y="534"/>
                    <a:pt x="2306" y="220"/>
                    <a:pt x="2061" y="73"/>
                  </a:cubicBezTo>
                  <a:cubicBezTo>
                    <a:pt x="1979" y="25"/>
                    <a:pt x="1887" y="1"/>
                    <a:pt x="179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21"/>
            <p:cNvSpPr/>
            <p:nvPr/>
          </p:nvSpPr>
          <p:spPr>
            <a:xfrm>
              <a:off x="5523600" y="1395700"/>
              <a:ext cx="60625" cy="72275"/>
            </a:xfrm>
            <a:custGeom>
              <a:avLst/>
              <a:gdLst/>
              <a:ahLst/>
              <a:cxnLst/>
              <a:rect l="l" t="t" r="r" b="b"/>
              <a:pathLst>
                <a:path w="2425" h="2891" extrusionOk="0">
                  <a:moveTo>
                    <a:pt x="506" y="1"/>
                  </a:moveTo>
                  <a:cubicBezTo>
                    <a:pt x="442" y="1"/>
                    <a:pt x="377" y="15"/>
                    <a:pt x="314" y="45"/>
                  </a:cubicBezTo>
                  <a:cubicBezTo>
                    <a:pt x="89" y="143"/>
                    <a:pt x="0" y="407"/>
                    <a:pt x="98" y="634"/>
                  </a:cubicBezTo>
                  <a:cubicBezTo>
                    <a:pt x="471" y="1438"/>
                    <a:pt x="992" y="2154"/>
                    <a:pt x="1629" y="2773"/>
                  </a:cubicBezTo>
                  <a:cubicBezTo>
                    <a:pt x="1718" y="2851"/>
                    <a:pt x="1825" y="2891"/>
                    <a:pt x="1934" y="2891"/>
                  </a:cubicBezTo>
                  <a:cubicBezTo>
                    <a:pt x="2051" y="2891"/>
                    <a:pt x="2169" y="2851"/>
                    <a:pt x="2257" y="2763"/>
                  </a:cubicBezTo>
                  <a:cubicBezTo>
                    <a:pt x="2424" y="2586"/>
                    <a:pt x="2424" y="2302"/>
                    <a:pt x="2248" y="2125"/>
                  </a:cubicBezTo>
                  <a:cubicBezTo>
                    <a:pt x="1688" y="1585"/>
                    <a:pt x="1236" y="957"/>
                    <a:pt x="903" y="261"/>
                  </a:cubicBezTo>
                  <a:cubicBezTo>
                    <a:pt x="832" y="97"/>
                    <a:pt x="674" y="1"/>
                    <a:pt x="5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21"/>
            <p:cNvSpPr/>
            <p:nvPr/>
          </p:nvSpPr>
          <p:spPr>
            <a:xfrm>
              <a:off x="5521625" y="1394150"/>
              <a:ext cx="63325" cy="75525"/>
            </a:xfrm>
            <a:custGeom>
              <a:avLst/>
              <a:gdLst/>
              <a:ahLst/>
              <a:cxnLst/>
              <a:rect l="l" t="t" r="r" b="b"/>
              <a:pathLst>
                <a:path w="2533" h="3021" extrusionOk="0">
                  <a:moveTo>
                    <a:pt x="580" y="126"/>
                  </a:moveTo>
                  <a:cubicBezTo>
                    <a:pt x="727" y="126"/>
                    <a:pt x="864" y="205"/>
                    <a:pt x="923" y="342"/>
                  </a:cubicBezTo>
                  <a:cubicBezTo>
                    <a:pt x="1257" y="1058"/>
                    <a:pt x="1718" y="1696"/>
                    <a:pt x="2277" y="2236"/>
                  </a:cubicBezTo>
                  <a:cubicBezTo>
                    <a:pt x="2356" y="2305"/>
                    <a:pt x="2395" y="2403"/>
                    <a:pt x="2395" y="2501"/>
                  </a:cubicBezTo>
                  <a:cubicBezTo>
                    <a:pt x="2395" y="2609"/>
                    <a:pt x="2356" y="2697"/>
                    <a:pt x="2287" y="2776"/>
                  </a:cubicBezTo>
                  <a:cubicBezTo>
                    <a:pt x="2218" y="2851"/>
                    <a:pt x="2117" y="2887"/>
                    <a:pt x="2016" y="2887"/>
                  </a:cubicBezTo>
                  <a:cubicBezTo>
                    <a:pt x="1918" y="2887"/>
                    <a:pt x="1820" y="2853"/>
                    <a:pt x="1747" y="2785"/>
                  </a:cubicBezTo>
                  <a:cubicBezTo>
                    <a:pt x="1119" y="2177"/>
                    <a:pt x="609" y="1461"/>
                    <a:pt x="236" y="666"/>
                  </a:cubicBezTo>
                  <a:cubicBezTo>
                    <a:pt x="148" y="480"/>
                    <a:pt x="236" y="254"/>
                    <a:pt x="423" y="166"/>
                  </a:cubicBezTo>
                  <a:cubicBezTo>
                    <a:pt x="472" y="136"/>
                    <a:pt x="530" y="126"/>
                    <a:pt x="580" y="126"/>
                  </a:cubicBezTo>
                  <a:close/>
                  <a:moveTo>
                    <a:pt x="580" y="0"/>
                  </a:moveTo>
                  <a:cubicBezTo>
                    <a:pt x="508" y="0"/>
                    <a:pt x="434" y="16"/>
                    <a:pt x="364" y="48"/>
                  </a:cubicBezTo>
                  <a:cubicBezTo>
                    <a:pt x="109" y="166"/>
                    <a:pt x="1" y="469"/>
                    <a:pt x="118" y="725"/>
                  </a:cubicBezTo>
                  <a:cubicBezTo>
                    <a:pt x="501" y="1529"/>
                    <a:pt x="1021" y="2255"/>
                    <a:pt x="1659" y="2883"/>
                  </a:cubicBezTo>
                  <a:cubicBezTo>
                    <a:pt x="1757" y="2972"/>
                    <a:pt x="1885" y="3021"/>
                    <a:pt x="2013" y="3021"/>
                  </a:cubicBezTo>
                  <a:cubicBezTo>
                    <a:pt x="2159" y="3021"/>
                    <a:pt x="2287" y="2962"/>
                    <a:pt x="2385" y="2864"/>
                  </a:cubicBezTo>
                  <a:cubicBezTo>
                    <a:pt x="2484" y="2766"/>
                    <a:pt x="2532" y="2639"/>
                    <a:pt x="2523" y="2501"/>
                  </a:cubicBezTo>
                  <a:cubicBezTo>
                    <a:pt x="2523" y="2364"/>
                    <a:pt x="2473" y="2236"/>
                    <a:pt x="2375" y="2148"/>
                  </a:cubicBezTo>
                  <a:cubicBezTo>
                    <a:pt x="1816" y="1608"/>
                    <a:pt x="1374" y="990"/>
                    <a:pt x="1051" y="293"/>
                  </a:cubicBezTo>
                  <a:cubicBezTo>
                    <a:pt x="958" y="108"/>
                    <a:pt x="773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21"/>
            <p:cNvSpPr/>
            <p:nvPr/>
          </p:nvSpPr>
          <p:spPr>
            <a:xfrm>
              <a:off x="5609700" y="1344800"/>
              <a:ext cx="67250" cy="75575"/>
            </a:xfrm>
            <a:custGeom>
              <a:avLst/>
              <a:gdLst/>
              <a:ahLst/>
              <a:cxnLst/>
              <a:rect l="l" t="t" r="r" b="b"/>
              <a:pathLst>
                <a:path w="2690" h="3023" extrusionOk="0">
                  <a:moveTo>
                    <a:pt x="2192" y="1"/>
                  </a:moveTo>
                  <a:cubicBezTo>
                    <a:pt x="2060" y="1"/>
                    <a:pt x="1926" y="59"/>
                    <a:pt x="1835" y="167"/>
                  </a:cubicBezTo>
                  <a:lnTo>
                    <a:pt x="158" y="2297"/>
                  </a:lnTo>
                  <a:cubicBezTo>
                    <a:pt x="1" y="2493"/>
                    <a:pt x="30" y="2768"/>
                    <a:pt x="226" y="2925"/>
                  </a:cubicBezTo>
                  <a:cubicBezTo>
                    <a:pt x="305" y="2993"/>
                    <a:pt x="403" y="3023"/>
                    <a:pt x="501" y="3023"/>
                  </a:cubicBezTo>
                  <a:cubicBezTo>
                    <a:pt x="629" y="3023"/>
                    <a:pt x="766" y="2964"/>
                    <a:pt x="854" y="2856"/>
                  </a:cubicBezTo>
                  <a:lnTo>
                    <a:pt x="2542" y="727"/>
                  </a:lnTo>
                  <a:cubicBezTo>
                    <a:pt x="2690" y="530"/>
                    <a:pt x="2660" y="255"/>
                    <a:pt x="2464" y="98"/>
                  </a:cubicBezTo>
                  <a:cubicBezTo>
                    <a:pt x="2385" y="32"/>
                    <a:pt x="2289" y="1"/>
                    <a:pt x="21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21"/>
            <p:cNvSpPr/>
            <p:nvPr/>
          </p:nvSpPr>
          <p:spPr>
            <a:xfrm>
              <a:off x="5607750" y="1343225"/>
              <a:ext cx="69700" cy="78875"/>
            </a:xfrm>
            <a:custGeom>
              <a:avLst/>
              <a:gdLst/>
              <a:ahLst/>
              <a:cxnLst/>
              <a:rect l="l" t="t" r="r" b="b"/>
              <a:pathLst>
                <a:path w="2788" h="3155" extrusionOk="0">
                  <a:moveTo>
                    <a:pt x="2267" y="132"/>
                  </a:moveTo>
                  <a:cubicBezTo>
                    <a:pt x="2345" y="132"/>
                    <a:pt x="2434" y="161"/>
                    <a:pt x="2502" y="210"/>
                  </a:cubicBezTo>
                  <a:cubicBezTo>
                    <a:pt x="2581" y="279"/>
                    <a:pt x="2630" y="367"/>
                    <a:pt x="2640" y="465"/>
                  </a:cubicBezTo>
                  <a:cubicBezTo>
                    <a:pt x="2659" y="563"/>
                    <a:pt x="2630" y="662"/>
                    <a:pt x="2561" y="750"/>
                  </a:cubicBezTo>
                  <a:lnTo>
                    <a:pt x="873" y="2870"/>
                  </a:lnTo>
                  <a:cubicBezTo>
                    <a:pt x="805" y="2967"/>
                    <a:pt x="689" y="3017"/>
                    <a:pt x="574" y="3017"/>
                  </a:cubicBezTo>
                  <a:cubicBezTo>
                    <a:pt x="491" y="3017"/>
                    <a:pt x="409" y="2992"/>
                    <a:pt x="343" y="2938"/>
                  </a:cubicBezTo>
                  <a:cubicBezTo>
                    <a:pt x="177" y="2811"/>
                    <a:pt x="157" y="2565"/>
                    <a:pt x="285" y="2399"/>
                  </a:cubicBezTo>
                  <a:lnTo>
                    <a:pt x="1972" y="279"/>
                  </a:lnTo>
                  <a:cubicBezTo>
                    <a:pt x="2041" y="181"/>
                    <a:pt x="2159" y="132"/>
                    <a:pt x="2267" y="132"/>
                  </a:cubicBezTo>
                  <a:close/>
                  <a:moveTo>
                    <a:pt x="2266" y="1"/>
                  </a:moveTo>
                  <a:cubicBezTo>
                    <a:pt x="2116" y="1"/>
                    <a:pt x="1966" y="67"/>
                    <a:pt x="1865" y="191"/>
                  </a:cubicBezTo>
                  <a:lnTo>
                    <a:pt x="177" y="2320"/>
                  </a:lnTo>
                  <a:cubicBezTo>
                    <a:pt x="0" y="2546"/>
                    <a:pt x="40" y="2860"/>
                    <a:pt x="265" y="3036"/>
                  </a:cubicBezTo>
                  <a:cubicBezTo>
                    <a:pt x="354" y="3115"/>
                    <a:pt x="461" y="3154"/>
                    <a:pt x="579" y="3154"/>
                  </a:cubicBezTo>
                  <a:cubicBezTo>
                    <a:pt x="736" y="3154"/>
                    <a:pt x="883" y="3076"/>
                    <a:pt x="982" y="2958"/>
                  </a:cubicBezTo>
                  <a:lnTo>
                    <a:pt x="2669" y="829"/>
                  </a:lnTo>
                  <a:cubicBezTo>
                    <a:pt x="2757" y="720"/>
                    <a:pt x="2787" y="583"/>
                    <a:pt x="2777" y="456"/>
                  </a:cubicBezTo>
                  <a:cubicBezTo>
                    <a:pt x="2757" y="318"/>
                    <a:pt x="2689" y="191"/>
                    <a:pt x="2581" y="112"/>
                  </a:cubicBezTo>
                  <a:cubicBezTo>
                    <a:pt x="2489" y="37"/>
                    <a:pt x="2378" y="1"/>
                    <a:pt x="226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5" name="Google Shape;3385;p21"/>
            <p:cNvSpPr/>
            <p:nvPr/>
          </p:nvSpPr>
          <p:spPr>
            <a:xfrm>
              <a:off x="5670050" y="1406525"/>
              <a:ext cx="60125" cy="67350"/>
            </a:xfrm>
            <a:custGeom>
              <a:avLst/>
              <a:gdLst/>
              <a:ahLst/>
              <a:cxnLst/>
              <a:rect l="l" t="t" r="r" b="b"/>
              <a:pathLst>
                <a:path w="2405" h="2694" extrusionOk="0">
                  <a:moveTo>
                    <a:pt x="502" y="1"/>
                  </a:moveTo>
                  <a:cubicBezTo>
                    <a:pt x="431" y="1"/>
                    <a:pt x="361" y="17"/>
                    <a:pt x="295" y="53"/>
                  </a:cubicBezTo>
                  <a:cubicBezTo>
                    <a:pt x="79" y="171"/>
                    <a:pt x="1" y="445"/>
                    <a:pt x="119" y="661"/>
                  </a:cubicBezTo>
                  <a:cubicBezTo>
                    <a:pt x="511" y="1378"/>
                    <a:pt x="1011" y="2016"/>
                    <a:pt x="1610" y="2575"/>
                  </a:cubicBezTo>
                  <a:cubicBezTo>
                    <a:pt x="1689" y="2654"/>
                    <a:pt x="1796" y="2693"/>
                    <a:pt x="1905" y="2693"/>
                  </a:cubicBezTo>
                  <a:cubicBezTo>
                    <a:pt x="2032" y="2693"/>
                    <a:pt x="2150" y="2644"/>
                    <a:pt x="2238" y="2545"/>
                  </a:cubicBezTo>
                  <a:cubicBezTo>
                    <a:pt x="2405" y="2369"/>
                    <a:pt x="2395" y="2085"/>
                    <a:pt x="2208" y="1917"/>
                  </a:cubicBezTo>
                  <a:cubicBezTo>
                    <a:pt x="1678" y="1427"/>
                    <a:pt x="1247" y="868"/>
                    <a:pt x="904" y="240"/>
                  </a:cubicBezTo>
                  <a:cubicBezTo>
                    <a:pt x="822" y="89"/>
                    <a:pt x="663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6" name="Google Shape;3386;p21"/>
            <p:cNvSpPr/>
            <p:nvPr/>
          </p:nvSpPr>
          <p:spPr>
            <a:xfrm>
              <a:off x="5668100" y="1404925"/>
              <a:ext cx="63800" cy="70400"/>
            </a:xfrm>
            <a:custGeom>
              <a:avLst/>
              <a:gdLst/>
              <a:ahLst/>
              <a:cxnLst/>
              <a:rect l="l" t="t" r="r" b="b"/>
              <a:pathLst>
                <a:path w="2552" h="2816" extrusionOk="0">
                  <a:moveTo>
                    <a:pt x="589" y="137"/>
                  </a:moveTo>
                  <a:cubicBezTo>
                    <a:pt x="716" y="137"/>
                    <a:pt x="854" y="206"/>
                    <a:pt x="923" y="333"/>
                  </a:cubicBezTo>
                  <a:cubicBezTo>
                    <a:pt x="1266" y="971"/>
                    <a:pt x="1708" y="1540"/>
                    <a:pt x="2247" y="2031"/>
                  </a:cubicBezTo>
                  <a:cubicBezTo>
                    <a:pt x="2395" y="2168"/>
                    <a:pt x="2404" y="2413"/>
                    <a:pt x="2267" y="2570"/>
                  </a:cubicBezTo>
                  <a:cubicBezTo>
                    <a:pt x="2195" y="2648"/>
                    <a:pt x="2090" y="2687"/>
                    <a:pt x="1985" y="2687"/>
                  </a:cubicBezTo>
                  <a:cubicBezTo>
                    <a:pt x="1891" y="2687"/>
                    <a:pt x="1797" y="2655"/>
                    <a:pt x="1727" y="2590"/>
                  </a:cubicBezTo>
                  <a:cubicBezTo>
                    <a:pt x="1139" y="2040"/>
                    <a:pt x="638" y="1403"/>
                    <a:pt x="255" y="696"/>
                  </a:cubicBezTo>
                  <a:cubicBezTo>
                    <a:pt x="157" y="509"/>
                    <a:pt x="216" y="274"/>
                    <a:pt x="402" y="176"/>
                  </a:cubicBezTo>
                  <a:cubicBezTo>
                    <a:pt x="461" y="147"/>
                    <a:pt x="520" y="137"/>
                    <a:pt x="589" y="137"/>
                  </a:cubicBezTo>
                  <a:close/>
                  <a:moveTo>
                    <a:pt x="583" y="0"/>
                  </a:moveTo>
                  <a:cubicBezTo>
                    <a:pt x="501" y="0"/>
                    <a:pt x="419" y="19"/>
                    <a:pt x="343" y="58"/>
                  </a:cubicBezTo>
                  <a:cubicBezTo>
                    <a:pt x="98" y="195"/>
                    <a:pt x="0" y="509"/>
                    <a:pt x="138" y="755"/>
                  </a:cubicBezTo>
                  <a:cubicBezTo>
                    <a:pt x="530" y="1481"/>
                    <a:pt x="1030" y="2129"/>
                    <a:pt x="1639" y="2688"/>
                  </a:cubicBezTo>
                  <a:cubicBezTo>
                    <a:pt x="1737" y="2777"/>
                    <a:pt x="1855" y="2816"/>
                    <a:pt x="1983" y="2816"/>
                  </a:cubicBezTo>
                  <a:cubicBezTo>
                    <a:pt x="2129" y="2816"/>
                    <a:pt x="2267" y="2757"/>
                    <a:pt x="2365" y="2659"/>
                  </a:cubicBezTo>
                  <a:cubicBezTo>
                    <a:pt x="2552" y="2452"/>
                    <a:pt x="2542" y="2119"/>
                    <a:pt x="2336" y="1933"/>
                  </a:cubicBezTo>
                  <a:cubicBezTo>
                    <a:pt x="1815" y="1452"/>
                    <a:pt x="1374" y="893"/>
                    <a:pt x="1041" y="265"/>
                  </a:cubicBezTo>
                  <a:cubicBezTo>
                    <a:pt x="945" y="95"/>
                    <a:pt x="766" y="0"/>
                    <a:pt x="58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7" name="Google Shape;3387;p21"/>
            <p:cNvSpPr/>
            <p:nvPr/>
          </p:nvSpPr>
          <p:spPr>
            <a:xfrm>
              <a:off x="5771125" y="1298525"/>
              <a:ext cx="59900" cy="61750"/>
            </a:xfrm>
            <a:custGeom>
              <a:avLst/>
              <a:gdLst/>
              <a:ahLst/>
              <a:cxnLst/>
              <a:rect l="l" t="t" r="r" b="b"/>
              <a:pathLst>
                <a:path w="2396" h="2470" extrusionOk="0">
                  <a:moveTo>
                    <a:pt x="1906" y="1"/>
                  </a:moveTo>
                  <a:cubicBezTo>
                    <a:pt x="1783" y="1"/>
                    <a:pt x="1661" y="53"/>
                    <a:pt x="1571" y="153"/>
                  </a:cubicBezTo>
                  <a:lnTo>
                    <a:pt x="167" y="1723"/>
                  </a:lnTo>
                  <a:cubicBezTo>
                    <a:pt x="1" y="1910"/>
                    <a:pt x="20" y="2185"/>
                    <a:pt x="207" y="2351"/>
                  </a:cubicBezTo>
                  <a:cubicBezTo>
                    <a:pt x="285" y="2430"/>
                    <a:pt x="393" y="2469"/>
                    <a:pt x="501" y="2469"/>
                  </a:cubicBezTo>
                  <a:cubicBezTo>
                    <a:pt x="629" y="2469"/>
                    <a:pt x="747" y="2410"/>
                    <a:pt x="835" y="2312"/>
                  </a:cubicBezTo>
                  <a:lnTo>
                    <a:pt x="2238" y="742"/>
                  </a:lnTo>
                  <a:cubicBezTo>
                    <a:pt x="2395" y="556"/>
                    <a:pt x="2385" y="281"/>
                    <a:pt x="2199" y="114"/>
                  </a:cubicBezTo>
                  <a:cubicBezTo>
                    <a:pt x="2113" y="38"/>
                    <a:pt x="2009" y="1"/>
                    <a:pt x="19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8" name="Google Shape;3388;p21"/>
            <p:cNvSpPr/>
            <p:nvPr/>
          </p:nvSpPr>
          <p:spPr>
            <a:xfrm>
              <a:off x="5769400" y="1296925"/>
              <a:ext cx="63575" cy="64825"/>
            </a:xfrm>
            <a:custGeom>
              <a:avLst/>
              <a:gdLst/>
              <a:ahLst/>
              <a:cxnLst/>
              <a:rect l="l" t="t" r="r" b="b"/>
              <a:pathLst>
                <a:path w="2543" h="2593" extrusionOk="0">
                  <a:moveTo>
                    <a:pt x="1974" y="129"/>
                  </a:moveTo>
                  <a:cubicBezTo>
                    <a:pt x="2062" y="129"/>
                    <a:pt x="2150" y="169"/>
                    <a:pt x="2229" y="227"/>
                  </a:cubicBezTo>
                  <a:cubicBezTo>
                    <a:pt x="2386" y="365"/>
                    <a:pt x="2395" y="610"/>
                    <a:pt x="2258" y="767"/>
                  </a:cubicBezTo>
                  <a:lnTo>
                    <a:pt x="855" y="2337"/>
                  </a:lnTo>
                  <a:cubicBezTo>
                    <a:pt x="780" y="2417"/>
                    <a:pt x="674" y="2460"/>
                    <a:pt x="567" y="2460"/>
                  </a:cubicBezTo>
                  <a:cubicBezTo>
                    <a:pt x="477" y="2460"/>
                    <a:pt x="386" y="2430"/>
                    <a:pt x="315" y="2367"/>
                  </a:cubicBezTo>
                  <a:cubicBezTo>
                    <a:pt x="158" y="2229"/>
                    <a:pt x="148" y="1984"/>
                    <a:pt x="286" y="1827"/>
                  </a:cubicBezTo>
                  <a:lnTo>
                    <a:pt x="1689" y="257"/>
                  </a:lnTo>
                  <a:cubicBezTo>
                    <a:pt x="1767" y="178"/>
                    <a:pt x="1865" y="129"/>
                    <a:pt x="1974" y="129"/>
                  </a:cubicBezTo>
                  <a:close/>
                  <a:moveTo>
                    <a:pt x="1972" y="1"/>
                  </a:moveTo>
                  <a:cubicBezTo>
                    <a:pt x="1831" y="1"/>
                    <a:pt x="1691" y="58"/>
                    <a:pt x="1590" y="169"/>
                  </a:cubicBezTo>
                  <a:lnTo>
                    <a:pt x="188" y="1739"/>
                  </a:lnTo>
                  <a:cubicBezTo>
                    <a:pt x="1" y="1955"/>
                    <a:pt x="20" y="2278"/>
                    <a:pt x="227" y="2465"/>
                  </a:cubicBezTo>
                  <a:cubicBezTo>
                    <a:pt x="325" y="2553"/>
                    <a:pt x="443" y="2592"/>
                    <a:pt x="570" y="2592"/>
                  </a:cubicBezTo>
                  <a:cubicBezTo>
                    <a:pt x="718" y="2592"/>
                    <a:pt x="855" y="2533"/>
                    <a:pt x="953" y="2426"/>
                  </a:cubicBezTo>
                  <a:lnTo>
                    <a:pt x="2356" y="856"/>
                  </a:lnTo>
                  <a:cubicBezTo>
                    <a:pt x="2543" y="640"/>
                    <a:pt x="2523" y="315"/>
                    <a:pt x="2317" y="129"/>
                  </a:cubicBezTo>
                  <a:cubicBezTo>
                    <a:pt x="2217" y="43"/>
                    <a:pt x="2094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21"/>
            <p:cNvSpPr/>
            <p:nvPr/>
          </p:nvSpPr>
          <p:spPr>
            <a:xfrm>
              <a:off x="5752500" y="1387550"/>
              <a:ext cx="64525" cy="58350"/>
            </a:xfrm>
            <a:custGeom>
              <a:avLst/>
              <a:gdLst/>
              <a:ahLst/>
              <a:cxnLst/>
              <a:rect l="l" t="t" r="r" b="b"/>
              <a:pathLst>
                <a:path w="2581" h="2334" extrusionOk="0">
                  <a:moveTo>
                    <a:pt x="501" y="1"/>
                  </a:moveTo>
                  <a:cubicBezTo>
                    <a:pt x="379" y="1"/>
                    <a:pt x="256" y="50"/>
                    <a:pt x="166" y="145"/>
                  </a:cubicBezTo>
                  <a:cubicBezTo>
                    <a:pt x="0" y="331"/>
                    <a:pt x="20" y="606"/>
                    <a:pt x="196" y="773"/>
                  </a:cubicBezTo>
                  <a:lnTo>
                    <a:pt x="1786" y="2216"/>
                  </a:lnTo>
                  <a:cubicBezTo>
                    <a:pt x="1874" y="2294"/>
                    <a:pt x="1982" y="2333"/>
                    <a:pt x="2080" y="2333"/>
                  </a:cubicBezTo>
                  <a:cubicBezTo>
                    <a:pt x="2208" y="2333"/>
                    <a:pt x="2325" y="2284"/>
                    <a:pt x="2414" y="2186"/>
                  </a:cubicBezTo>
                  <a:cubicBezTo>
                    <a:pt x="2580" y="2000"/>
                    <a:pt x="2571" y="1725"/>
                    <a:pt x="2384" y="1558"/>
                  </a:cubicBezTo>
                  <a:lnTo>
                    <a:pt x="795" y="116"/>
                  </a:lnTo>
                  <a:cubicBezTo>
                    <a:pt x="712" y="38"/>
                    <a:pt x="607" y="1"/>
                    <a:pt x="501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21"/>
            <p:cNvSpPr/>
            <p:nvPr/>
          </p:nvSpPr>
          <p:spPr>
            <a:xfrm>
              <a:off x="5752000" y="1385900"/>
              <a:ext cx="65525" cy="61700"/>
            </a:xfrm>
            <a:custGeom>
              <a:avLst/>
              <a:gdLst/>
              <a:ahLst/>
              <a:cxnLst/>
              <a:rect l="l" t="t" r="r" b="b"/>
              <a:pathLst>
                <a:path w="2621" h="2468" extrusionOk="0">
                  <a:moveTo>
                    <a:pt x="520" y="132"/>
                  </a:moveTo>
                  <a:cubicBezTo>
                    <a:pt x="609" y="132"/>
                    <a:pt x="697" y="162"/>
                    <a:pt x="775" y="230"/>
                  </a:cubicBezTo>
                  <a:lnTo>
                    <a:pt x="2356" y="1673"/>
                  </a:lnTo>
                  <a:cubicBezTo>
                    <a:pt x="2434" y="1741"/>
                    <a:pt x="2483" y="1830"/>
                    <a:pt x="2483" y="1938"/>
                  </a:cubicBezTo>
                  <a:cubicBezTo>
                    <a:pt x="2493" y="2036"/>
                    <a:pt x="2454" y="2134"/>
                    <a:pt x="2385" y="2203"/>
                  </a:cubicBezTo>
                  <a:cubicBezTo>
                    <a:pt x="2311" y="2287"/>
                    <a:pt x="2208" y="2328"/>
                    <a:pt x="2103" y="2328"/>
                  </a:cubicBezTo>
                  <a:cubicBezTo>
                    <a:pt x="2011" y="2328"/>
                    <a:pt x="1919" y="2296"/>
                    <a:pt x="1845" y="2232"/>
                  </a:cubicBezTo>
                  <a:lnTo>
                    <a:pt x="265" y="790"/>
                  </a:lnTo>
                  <a:cubicBezTo>
                    <a:pt x="186" y="721"/>
                    <a:pt x="147" y="633"/>
                    <a:pt x="138" y="535"/>
                  </a:cubicBezTo>
                  <a:cubicBezTo>
                    <a:pt x="138" y="427"/>
                    <a:pt x="167" y="328"/>
                    <a:pt x="236" y="260"/>
                  </a:cubicBezTo>
                  <a:cubicBezTo>
                    <a:pt x="314" y="171"/>
                    <a:pt x="413" y="132"/>
                    <a:pt x="520" y="132"/>
                  </a:cubicBezTo>
                  <a:close/>
                  <a:moveTo>
                    <a:pt x="517" y="0"/>
                  </a:moveTo>
                  <a:cubicBezTo>
                    <a:pt x="377" y="0"/>
                    <a:pt x="236" y="57"/>
                    <a:pt x="138" y="171"/>
                  </a:cubicBezTo>
                  <a:cubicBezTo>
                    <a:pt x="49" y="270"/>
                    <a:pt x="0" y="397"/>
                    <a:pt x="10" y="535"/>
                  </a:cubicBezTo>
                  <a:cubicBezTo>
                    <a:pt x="10" y="672"/>
                    <a:pt x="69" y="799"/>
                    <a:pt x="177" y="888"/>
                  </a:cubicBezTo>
                  <a:lnTo>
                    <a:pt x="1757" y="2330"/>
                  </a:lnTo>
                  <a:cubicBezTo>
                    <a:pt x="1855" y="2419"/>
                    <a:pt x="1972" y="2468"/>
                    <a:pt x="2100" y="2468"/>
                  </a:cubicBezTo>
                  <a:cubicBezTo>
                    <a:pt x="2247" y="2468"/>
                    <a:pt x="2385" y="2399"/>
                    <a:pt x="2483" y="2291"/>
                  </a:cubicBezTo>
                  <a:cubicBezTo>
                    <a:pt x="2571" y="2193"/>
                    <a:pt x="2620" y="2066"/>
                    <a:pt x="2611" y="1928"/>
                  </a:cubicBezTo>
                  <a:cubicBezTo>
                    <a:pt x="2611" y="1791"/>
                    <a:pt x="2552" y="1663"/>
                    <a:pt x="2443" y="1575"/>
                  </a:cubicBezTo>
                  <a:lnTo>
                    <a:pt x="864" y="132"/>
                  </a:lnTo>
                  <a:cubicBezTo>
                    <a:pt x="767" y="45"/>
                    <a:pt x="642" y="0"/>
                    <a:pt x="51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21"/>
            <p:cNvSpPr/>
            <p:nvPr/>
          </p:nvSpPr>
          <p:spPr>
            <a:xfrm>
              <a:off x="5841800" y="1236425"/>
              <a:ext cx="69425" cy="62025"/>
            </a:xfrm>
            <a:custGeom>
              <a:avLst/>
              <a:gdLst/>
              <a:ahLst/>
              <a:cxnLst/>
              <a:rect l="l" t="t" r="r" b="b"/>
              <a:pathLst>
                <a:path w="2777" h="2481" extrusionOk="0">
                  <a:moveTo>
                    <a:pt x="497" y="1"/>
                  </a:moveTo>
                  <a:cubicBezTo>
                    <a:pt x="376" y="1"/>
                    <a:pt x="256" y="50"/>
                    <a:pt x="166" y="145"/>
                  </a:cubicBezTo>
                  <a:cubicBezTo>
                    <a:pt x="0" y="332"/>
                    <a:pt x="20" y="616"/>
                    <a:pt x="206" y="783"/>
                  </a:cubicBezTo>
                  <a:lnTo>
                    <a:pt x="1982" y="2363"/>
                  </a:lnTo>
                  <a:cubicBezTo>
                    <a:pt x="2061" y="2441"/>
                    <a:pt x="2168" y="2480"/>
                    <a:pt x="2277" y="2480"/>
                  </a:cubicBezTo>
                  <a:cubicBezTo>
                    <a:pt x="2394" y="2480"/>
                    <a:pt x="2522" y="2432"/>
                    <a:pt x="2610" y="2333"/>
                  </a:cubicBezTo>
                  <a:cubicBezTo>
                    <a:pt x="2777" y="2147"/>
                    <a:pt x="2757" y="1862"/>
                    <a:pt x="2571" y="1705"/>
                  </a:cubicBezTo>
                  <a:lnTo>
                    <a:pt x="794" y="116"/>
                  </a:lnTo>
                  <a:cubicBezTo>
                    <a:pt x="708" y="38"/>
                    <a:pt x="602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21"/>
            <p:cNvSpPr/>
            <p:nvPr/>
          </p:nvSpPr>
          <p:spPr>
            <a:xfrm>
              <a:off x="5840050" y="1234875"/>
              <a:ext cx="71675" cy="65300"/>
            </a:xfrm>
            <a:custGeom>
              <a:avLst/>
              <a:gdLst/>
              <a:ahLst/>
              <a:cxnLst/>
              <a:rect l="l" t="t" r="r" b="b"/>
              <a:pathLst>
                <a:path w="2867" h="2612" extrusionOk="0">
                  <a:moveTo>
                    <a:pt x="570" y="128"/>
                  </a:moveTo>
                  <a:cubicBezTo>
                    <a:pt x="659" y="128"/>
                    <a:pt x="747" y="158"/>
                    <a:pt x="816" y="226"/>
                  </a:cubicBezTo>
                  <a:lnTo>
                    <a:pt x="2602" y="1816"/>
                  </a:lnTo>
                  <a:cubicBezTo>
                    <a:pt x="2670" y="1885"/>
                    <a:pt x="2720" y="1973"/>
                    <a:pt x="2729" y="2071"/>
                  </a:cubicBezTo>
                  <a:cubicBezTo>
                    <a:pt x="2729" y="2180"/>
                    <a:pt x="2700" y="2278"/>
                    <a:pt x="2631" y="2346"/>
                  </a:cubicBezTo>
                  <a:cubicBezTo>
                    <a:pt x="2557" y="2430"/>
                    <a:pt x="2453" y="2472"/>
                    <a:pt x="2349" y="2472"/>
                  </a:cubicBezTo>
                  <a:cubicBezTo>
                    <a:pt x="2257" y="2472"/>
                    <a:pt x="2165" y="2440"/>
                    <a:pt x="2092" y="2376"/>
                  </a:cubicBezTo>
                  <a:lnTo>
                    <a:pt x="315" y="796"/>
                  </a:lnTo>
                  <a:cubicBezTo>
                    <a:pt x="158" y="649"/>
                    <a:pt x="149" y="413"/>
                    <a:pt x="286" y="256"/>
                  </a:cubicBezTo>
                  <a:cubicBezTo>
                    <a:pt x="364" y="168"/>
                    <a:pt x="463" y="128"/>
                    <a:pt x="570" y="128"/>
                  </a:cubicBezTo>
                  <a:close/>
                  <a:moveTo>
                    <a:pt x="568" y="0"/>
                  </a:moveTo>
                  <a:cubicBezTo>
                    <a:pt x="428" y="0"/>
                    <a:pt x="288" y="57"/>
                    <a:pt x="188" y="168"/>
                  </a:cubicBezTo>
                  <a:cubicBezTo>
                    <a:pt x="1" y="374"/>
                    <a:pt x="21" y="697"/>
                    <a:pt x="227" y="894"/>
                  </a:cubicBezTo>
                  <a:lnTo>
                    <a:pt x="2003" y="2474"/>
                  </a:lnTo>
                  <a:cubicBezTo>
                    <a:pt x="2101" y="2562"/>
                    <a:pt x="2219" y="2611"/>
                    <a:pt x="2347" y="2611"/>
                  </a:cubicBezTo>
                  <a:cubicBezTo>
                    <a:pt x="2493" y="2611"/>
                    <a:pt x="2631" y="2542"/>
                    <a:pt x="2729" y="2435"/>
                  </a:cubicBezTo>
                  <a:cubicBezTo>
                    <a:pt x="2818" y="2337"/>
                    <a:pt x="2866" y="2209"/>
                    <a:pt x="2857" y="2071"/>
                  </a:cubicBezTo>
                  <a:cubicBezTo>
                    <a:pt x="2847" y="1934"/>
                    <a:pt x="2788" y="1807"/>
                    <a:pt x="2690" y="1718"/>
                  </a:cubicBezTo>
                  <a:lnTo>
                    <a:pt x="904" y="128"/>
                  </a:lnTo>
                  <a:cubicBezTo>
                    <a:pt x="809" y="42"/>
                    <a:pt x="688" y="0"/>
                    <a:pt x="56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21"/>
            <p:cNvSpPr/>
            <p:nvPr/>
          </p:nvSpPr>
          <p:spPr>
            <a:xfrm>
              <a:off x="5914150" y="1258175"/>
              <a:ext cx="58900" cy="59900"/>
            </a:xfrm>
            <a:custGeom>
              <a:avLst/>
              <a:gdLst/>
              <a:ahLst/>
              <a:cxnLst/>
              <a:rect l="l" t="t" r="r" b="b"/>
              <a:pathLst>
                <a:path w="2356" h="2396" extrusionOk="0">
                  <a:moveTo>
                    <a:pt x="1854" y="1"/>
                  </a:moveTo>
                  <a:cubicBezTo>
                    <a:pt x="1733" y="1"/>
                    <a:pt x="1614" y="50"/>
                    <a:pt x="1531" y="149"/>
                  </a:cubicBezTo>
                  <a:lnTo>
                    <a:pt x="168" y="1650"/>
                  </a:lnTo>
                  <a:cubicBezTo>
                    <a:pt x="0" y="1836"/>
                    <a:pt x="20" y="2111"/>
                    <a:pt x="197" y="2278"/>
                  </a:cubicBezTo>
                  <a:cubicBezTo>
                    <a:pt x="285" y="2356"/>
                    <a:pt x="393" y="2395"/>
                    <a:pt x="501" y="2395"/>
                  </a:cubicBezTo>
                  <a:cubicBezTo>
                    <a:pt x="619" y="2395"/>
                    <a:pt x="746" y="2347"/>
                    <a:pt x="825" y="2249"/>
                  </a:cubicBezTo>
                  <a:lnTo>
                    <a:pt x="2189" y="747"/>
                  </a:lnTo>
                  <a:cubicBezTo>
                    <a:pt x="2356" y="561"/>
                    <a:pt x="2336" y="276"/>
                    <a:pt x="2159" y="119"/>
                  </a:cubicBezTo>
                  <a:cubicBezTo>
                    <a:pt x="2072" y="40"/>
                    <a:pt x="1962" y="1"/>
                    <a:pt x="185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21"/>
            <p:cNvSpPr/>
            <p:nvPr/>
          </p:nvSpPr>
          <p:spPr>
            <a:xfrm>
              <a:off x="5913650" y="1256500"/>
              <a:ext cx="59900" cy="63300"/>
            </a:xfrm>
            <a:custGeom>
              <a:avLst/>
              <a:gdLst/>
              <a:ahLst/>
              <a:cxnLst/>
              <a:rect l="l" t="t" r="r" b="b"/>
              <a:pathLst>
                <a:path w="2396" h="2532" extrusionOk="0">
                  <a:moveTo>
                    <a:pt x="1876" y="137"/>
                  </a:moveTo>
                  <a:cubicBezTo>
                    <a:pt x="1974" y="137"/>
                    <a:pt x="2062" y="166"/>
                    <a:pt x="2131" y="235"/>
                  </a:cubicBezTo>
                  <a:cubicBezTo>
                    <a:pt x="2209" y="294"/>
                    <a:pt x="2248" y="392"/>
                    <a:pt x="2258" y="490"/>
                  </a:cubicBezTo>
                  <a:cubicBezTo>
                    <a:pt x="2258" y="598"/>
                    <a:pt x="2229" y="696"/>
                    <a:pt x="2160" y="765"/>
                  </a:cubicBezTo>
                  <a:lnTo>
                    <a:pt x="806" y="2266"/>
                  </a:lnTo>
                  <a:cubicBezTo>
                    <a:pt x="732" y="2350"/>
                    <a:pt x="625" y="2392"/>
                    <a:pt x="519" y="2392"/>
                  </a:cubicBezTo>
                  <a:cubicBezTo>
                    <a:pt x="427" y="2392"/>
                    <a:pt x="335" y="2360"/>
                    <a:pt x="266" y="2296"/>
                  </a:cubicBezTo>
                  <a:cubicBezTo>
                    <a:pt x="188" y="2227"/>
                    <a:pt x="148" y="2139"/>
                    <a:pt x="138" y="2031"/>
                  </a:cubicBezTo>
                  <a:cubicBezTo>
                    <a:pt x="138" y="1932"/>
                    <a:pt x="168" y="1834"/>
                    <a:pt x="236" y="1756"/>
                  </a:cubicBezTo>
                  <a:lnTo>
                    <a:pt x="1601" y="255"/>
                  </a:lnTo>
                  <a:cubicBezTo>
                    <a:pt x="1669" y="176"/>
                    <a:pt x="1777" y="137"/>
                    <a:pt x="1876" y="137"/>
                  </a:cubicBezTo>
                  <a:close/>
                  <a:moveTo>
                    <a:pt x="1877" y="0"/>
                  </a:moveTo>
                  <a:cubicBezTo>
                    <a:pt x="1739" y="0"/>
                    <a:pt x="1601" y="57"/>
                    <a:pt x="1503" y="166"/>
                  </a:cubicBezTo>
                  <a:lnTo>
                    <a:pt x="138" y="1668"/>
                  </a:lnTo>
                  <a:cubicBezTo>
                    <a:pt x="50" y="1775"/>
                    <a:pt x="1" y="1903"/>
                    <a:pt x="11" y="2041"/>
                  </a:cubicBezTo>
                  <a:cubicBezTo>
                    <a:pt x="11" y="2178"/>
                    <a:pt x="79" y="2305"/>
                    <a:pt x="177" y="2394"/>
                  </a:cubicBezTo>
                  <a:cubicBezTo>
                    <a:pt x="266" y="2482"/>
                    <a:pt x="393" y="2531"/>
                    <a:pt x="521" y="2531"/>
                  </a:cubicBezTo>
                  <a:cubicBezTo>
                    <a:pt x="668" y="2531"/>
                    <a:pt x="806" y="2462"/>
                    <a:pt x="894" y="2355"/>
                  </a:cubicBezTo>
                  <a:lnTo>
                    <a:pt x="2258" y="853"/>
                  </a:lnTo>
                  <a:cubicBezTo>
                    <a:pt x="2347" y="755"/>
                    <a:pt x="2395" y="628"/>
                    <a:pt x="2386" y="490"/>
                  </a:cubicBezTo>
                  <a:cubicBezTo>
                    <a:pt x="2386" y="353"/>
                    <a:pt x="2327" y="225"/>
                    <a:pt x="2219" y="137"/>
                  </a:cubicBezTo>
                  <a:cubicBezTo>
                    <a:pt x="2122" y="45"/>
                    <a:pt x="1999" y="0"/>
                    <a:pt x="187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21"/>
            <p:cNvSpPr/>
            <p:nvPr/>
          </p:nvSpPr>
          <p:spPr>
            <a:xfrm>
              <a:off x="5821675" y="1321275"/>
              <a:ext cx="56200" cy="59850"/>
            </a:xfrm>
            <a:custGeom>
              <a:avLst/>
              <a:gdLst/>
              <a:ahLst/>
              <a:cxnLst/>
              <a:rect l="l" t="t" r="r" b="b"/>
              <a:pathLst>
                <a:path w="2248" h="2394" extrusionOk="0">
                  <a:moveTo>
                    <a:pt x="1746" y="1"/>
                  </a:moveTo>
                  <a:cubicBezTo>
                    <a:pt x="1618" y="1"/>
                    <a:pt x="1492" y="55"/>
                    <a:pt x="1403" y="166"/>
                  </a:cubicBezTo>
                  <a:lnTo>
                    <a:pt x="157" y="1668"/>
                  </a:lnTo>
                  <a:cubicBezTo>
                    <a:pt x="0" y="1854"/>
                    <a:pt x="29" y="2139"/>
                    <a:pt x="216" y="2296"/>
                  </a:cubicBezTo>
                  <a:cubicBezTo>
                    <a:pt x="295" y="2364"/>
                    <a:pt x="402" y="2394"/>
                    <a:pt x="500" y="2394"/>
                  </a:cubicBezTo>
                  <a:cubicBezTo>
                    <a:pt x="628" y="2394"/>
                    <a:pt x="756" y="2344"/>
                    <a:pt x="844" y="2237"/>
                  </a:cubicBezTo>
                  <a:lnTo>
                    <a:pt x="2090" y="725"/>
                  </a:lnTo>
                  <a:cubicBezTo>
                    <a:pt x="2247" y="539"/>
                    <a:pt x="2218" y="254"/>
                    <a:pt x="2031" y="97"/>
                  </a:cubicBezTo>
                  <a:cubicBezTo>
                    <a:pt x="1946" y="33"/>
                    <a:pt x="1845" y="1"/>
                    <a:pt x="174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21"/>
            <p:cNvSpPr/>
            <p:nvPr/>
          </p:nvSpPr>
          <p:spPr>
            <a:xfrm>
              <a:off x="5819700" y="1319575"/>
              <a:ext cx="59900" cy="63250"/>
            </a:xfrm>
            <a:custGeom>
              <a:avLst/>
              <a:gdLst/>
              <a:ahLst/>
              <a:cxnLst/>
              <a:rect l="l" t="t" r="r" b="b"/>
              <a:pathLst>
                <a:path w="2396" h="2530" extrusionOk="0">
                  <a:moveTo>
                    <a:pt x="1826" y="136"/>
                  </a:moveTo>
                  <a:cubicBezTo>
                    <a:pt x="1905" y="136"/>
                    <a:pt x="1993" y="165"/>
                    <a:pt x="2062" y="224"/>
                  </a:cubicBezTo>
                  <a:cubicBezTo>
                    <a:pt x="2228" y="351"/>
                    <a:pt x="2248" y="597"/>
                    <a:pt x="2120" y="754"/>
                  </a:cubicBezTo>
                  <a:lnTo>
                    <a:pt x="874" y="2265"/>
                  </a:lnTo>
                  <a:cubicBezTo>
                    <a:pt x="801" y="2349"/>
                    <a:pt x="687" y="2395"/>
                    <a:pt x="573" y="2395"/>
                  </a:cubicBezTo>
                  <a:cubicBezTo>
                    <a:pt x="487" y="2395"/>
                    <a:pt x="402" y="2369"/>
                    <a:pt x="334" y="2314"/>
                  </a:cubicBezTo>
                  <a:cubicBezTo>
                    <a:pt x="177" y="2177"/>
                    <a:pt x="148" y="1941"/>
                    <a:pt x="285" y="1775"/>
                  </a:cubicBezTo>
                  <a:lnTo>
                    <a:pt x="1532" y="273"/>
                  </a:lnTo>
                  <a:cubicBezTo>
                    <a:pt x="1610" y="185"/>
                    <a:pt x="1718" y="136"/>
                    <a:pt x="1826" y="136"/>
                  </a:cubicBezTo>
                  <a:close/>
                  <a:moveTo>
                    <a:pt x="1826" y="1"/>
                  </a:moveTo>
                  <a:cubicBezTo>
                    <a:pt x="1679" y="1"/>
                    <a:pt x="1533" y="64"/>
                    <a:pt x="1434" y="185"/>
                  </a:cubicBezTo>
                  <a:lnTo>
                    <a:pt x="187" y="1696"/>
                  </a:lnTo>
                  <a:cubicBezTo>
                    <a:pt x="1" y="1912"/>
                    <a:pt x="40" y="2236"/>
                    <a:pt x="256" y="2412"/>
                  </a:cubicBezTo>
                  <a:cubicBezTo>
                    <a:pt x="344" y="2491"/>
                    <a:pt x="462" y="2530"/>
                    <a:pt x="579" y="2530"/>
                  </a:cubicBezTo>
                  <a:cubicBezTo>
                    <a:pt x="736" y="2530"/>
                    <a:pt x="874" y="2462"/>
                    <a:pt x="972" y="2344"/>
                  </a:cubicBezTo>
                  <a:lnTo>
                    <a:pt x="2219" y="842"/>
                  </a:lnTo>
                  <a:cubicBezTo>
                    <a:pt x="2395" y="626"/>
                    <a:pt x="2365" y="303"/>
                    <a:pt x="2150" y="116"/>
                  </a:cubicBezTo>
                  <a:cubicBezTo>
                    <a:pt x="2055" y="39"/>
                    <a:pt x="1940" y="1"/>
                    <a:pt x="182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21"/>
            <p:cNvSpPr/>
            <p:nvPr/>
          </p:nvSpPr>
          <p:spPr>
            <a:xfrm>
              <a:off x="5891350" y="1339375"/>
              <a:ext cx="46150" cy="75600"/>
            </a:xfrm>
            <a:custGeom>
              <a:avLst/>
              <a:gdLst/>
              <a:ahLst/>
              <a:cxnLst/>
              <a:rect l="l" t="t" r="r" b="b"/>
              <a:pathLst>
                <a:path w="1846" h="3024" extrusionOk="0">
                  <a:moveTo>
                    <a:pt x="505" y="0"/>
                  </a:moveTo>
                  <a:cubicBezTo>
                    <a:pt x="451" y="0"/>
                    <a:pt x="396" y="10"/>
                    <a:pt x="343" y="31"/>
                  </a:cubicBezTo>
                  <a:cubicBezTo>
                    <a:pt x="108" y="119"/>
                    <a:pt x="0" y="384"/>
                    <a:pt x="88" y="610"/>
                  </a:cubicBezTo>
                  <a:lnTo>
                    <a:pt x="932" y="2739"/>
                  </a:lnTo>
                  <a:cubicBezTo>
                    <a:pt x="1001" y="2916"/>
                    <a:pt x="1168" y="3024"/>
                    <a:pt x="1344" y="3024"/>
                  </a:cubicBezTo>
                  <a:cubicBezTo>
                    <a:pt x="1403" y="3024"/>
                    <a:pt x="1453" y="3014"/>
                    <a:pt x="1511" y="2994"/>
                  </a:cubicBezTo>
                  <a:cubicBezTo>
                    <a:pt x="1737" y="2906"/>
                    <a:pt x="1845" y="2641"/>
                    <a:pt x="1756" y="2415"/>
                  </a:cubicBezTo>
                  <a:lnTo>
                    <a:pt x="923" y="286"/>
                  </a:lnTo>
                  <a:cubicBezTo>
                    <a:pt x="848" y="105"/>
                    <a:pt x="680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8" name="Google Shape;3398;p21"/>
            <p:cNvSpPr/>
            <p:nvPr/>
          </p:nvSpPr>
          <p:spPr>
            <a:xfrm>
              <a:off x="5889375" y="1337775"/>
              <a:ext cx="50075" cy="78925"/>
            </a:xfrm>
            <a:custGeom>
              <a:avLst/>
              <a:gdLst/>
              <a:ahLst/>
              <a:cxnLst/>
              <a:rect l="l" t="t" r="r" b="b"/>
              <a:pathLst>
                <a:path w="2003" h="3157" extrusionOk="0">
                  <a:moveTo>
                    <a:pt x="579" y="134"/>
                  </a:moveTo>
                  <a:cubicBezTo>
                    <a:pt x="638" y="134"/>
                    <a:pt x="688" y="144"/>
                    <a:pt x="736" y="164"/>
                  </a:cubicBezTo>
                  <a:cubicBezTo>
                    <a:pt x="825" y="203"/>
                    <a:pt x="904" y="281"/>
                    <a:pt x="933" y="369"/>
                  </a:cubicBezTo>
                  <a:lnTo>
                    <a:pt x="1777" y="2509"/>
                  </a:lnTo>
                  <a:cubicBezTo>
                    <a:pt x="1855" y="2695"/>
                    <a:pt x="1757" y="2921"/>
                    <a:pt x="1561" y="2999"/>
                  </a:cubicBezTo>
                  <a:cubicBezTo>
                    <a:pt x="1520" y="3014"/>
                    <a:pt x="1478" y="3021"/>
                    <a:pt x="1435" y="3021"/>
                  </a:cubicBezTo>
                  <a:cubicBezTo>
                    <a:pt x="1283" y="3021"/>
                    <a:pt x="1131" y="2929"/>
                    <a:pt x="1070" y="2783"/>
                  </a:cubicBezTo>
                  <a:lnTo>
                    <a:pt x="226" y="654"/>
                  </a:lnTo>
                  <a:cubicBezTo>
                    <a:pt x="158" y="458"/>
                    <a:pt x="246" y="232"/>
                    <a:pt x="442" y="153"/>
                  </a:cubicBezTo>
                  <a:cubicBezTo>
                    <a:pt x="491" y="144"/>
                    <a:pt x="540" y="134"/>
                    <a:pt x="579" y="134"/>
                  </a:cubicBezTo>
                  <a:close/>
                  <a:moveTo>
                    <a:pt x="580" y="0"/>
                  </a:moveTo>
                  <a:cubicBezTo>
                    <a:pt x="517" y="0"/>
                    <a:pt x="454" y="12"/>
                    <a:pt x="393" y="36"/>
                  </a:cubicBezTo>
                  <a:cubicBezTo>
                    <a:pt x="128" y="144"/>
                    <a:pt x="1" y="438"/>
                    <a:pt x="108" y="703"/>
                  </a:cubicBezTo>
                  <a:lnTo>
                    <a:pt x="952" y="2833"/>
                  </a:lnTo>
                  <a:cubicBezTo>
                    <a:pt x="1021" y="3029"/>
                    <a:pt x="1207" y="3156"/>
                    <a:pt x="1423" y="3156"/>
                  </a:cubicBezTo>
                  <a:cubicBezTo>
                    <a:pt x="1492" y="3156"/>
                    <a:pt x="1551" y="3147"/>
                    <a:pt x="1610" y="3117"/>
                  </a:cubicBezTo>
                  <a:cubicBezTo>
                    <a:pt x="1875" y="3019"/>
                    <a:pt x="2003" y="2715"/>
                    <a:pt x="1894" y="2460"/>
                  </a:cubicBezTo>
                  <a:lnTo>
                    <a:pt x="1061" y="321"/>
                  </a:lnTo>
                  <a:cubicBezTo>
                    <a:pt x="1011" y="193"/>
                    <a:pt x="913" y="95"/>
                    <a:pt x="786" y="46"/>
                  </a:cubicBezTo>
                  <a:cubicBezTo>
                    <a:pt x="719" y="15"/>
                    <a:pt x="649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9" name="Google Shape;3399;p21"/>
            <p:cNvSpPr/>
            <p:nvPr/>
          </p:nvSpPr>
          <p:spPr>
            <a:xfrm>
              <a:off x="5943600" y="1339675"/>
              <a:ext cx="71650" cy="51500"/>
            </a:xfrm>
            <a:custGeom>
              <a:avLst/>
              <a:gdLst/>
              <a:ahLst/>
              <a:cxnLst/>
              <a:rect l="l" t="t" r="r" b="b"/>
              <a:pathLst>
                <a:path w="2866" h="2060" extrusionOk="0">
                  <a:moveTo>
                    <a:pt x="2363" y="1"/>
                  </a:moveTo>
                  <a:cubicBezTo>
                    <a:pt x="2281" y="1"/>
                    <a:pt x="2196" y="22"/>
                    <a:pt x="2120" y="68"/>
                  </a:cubicBezTo>
                  <a:lnTo>
                    <a:pt x="275" y="1246"/>
                  </a:lnTo>
                  <a:cubicBezTo>
                    <a:pt x="59" y="1373"/>
                    <a:pt x="0" y="1647"/>
                    <a:pt x="137" y="1854"/>
                  </a:cubicBezTo>
                  <a:cubicBezTo>
                    <a:pt x="216" y="1991"/>
                    <a:pt x="364" y="2060"/>
                    <a:pt x="510" y="2060"/>
                  </a:cubicBezTo>
                  <a:cubicBezTo>
                    <a:pt x="589" y="2060"/>
                    <a:pt x="678" y="2040"/>
                    <a:pt x="746" y="1991"/>
                  </a:cubicBezTo>
                  <a:lnTo>
                    <a:pt x="2601" y="823"/>
                  </a:lnTo>
                  <a:cubicBezTo>
                    <a:pt x="2807" y="686"/>
                    <a:pt x="2865" y="411"/>
                    <a:pt x="2738" y="205"/>
                  </a:cubicBezTo>
                  <a:cubicBezTo>
                    <a:pt x="2656" y="72"/>
                    <a:pt x="2512" y="1"/>
                    <a:pt x="236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0" name="Google Shape;3400;p21"/>
            <p:cNvSpPr/>
            <p:nvPr/>
          </p:nvSpPr>
          <p:spPr>
            <a:xfrm>
              <a:off x="5941875" y="1337950"/>
              <a:ext cx="75325" cy="54950"/>
            </a:xfrm>
            <a:custGeom>
              <a:avLst/>
              <a:gdLst/>
              <a:ahLst/>
              <a:cxnLst/>
              <a:rect l="l" t="t" r="r" b="b"/>
              <a:pathLst>
                <a:path w="3013" h="2198" extrusionOk="0">
                  <a:moveTo>
                    <a:pt x="2434" y="137"/>
                  </a:moveTo>
                  <a:cubicBezTo>
                    <a:pt x="2552" y="137"/>
                    <a:pt x="2679" y="196"/>
                    <a:pt x="2748" y="314"/>
                  </a:cubicBezTo>
                  <a:cubicBezTo>
                    <a:pt x="2866" y="490"/>
                    <a:pt x="2807" y="726"/>
                    <a:pt x="2631" y="833"/>
                  </a:cubicBezTo>
                  <a:lnTo>
                    <a:pt x="786" y="2011"/>
                  </a:lnTo>
                  <a:cubicBezTo>
                    <a:pt x="725" y="2048"/>
                    <a:pt x="656" y="2066"/>
                    <a:pt x="587" y="2066"/>
                  </a:cubicBezTo>
                  <a:cubicBezTo>
                    <a:pt x="456" y="2066"/>
                    <a:pt x="326" y="2003"/>
                    <a:pt x="256" y="1893"/>
                  </a:cubicBezTo>
                  <a:cubicBezTo>
                    <a:pt x="148" y="1716"/>
                    <a:pt x="197" y="1481"/>
                    <a:pt x="374" y="1363"/>
                  </a:cubicBezTo>
                  <a:lnTo>
                    <a:pt x="2228" y="196"/>
                  </a:lnTo>
                  <a:cubicBezTo>
                    <a:pt x="2287" y="157"/>
                    <a:pt x="2365" y="137"/>
                    <a:pt x="2434" y="137"/>
                  </a:cubicBezTo>
                  <a:close/>
                  <a:moveTo>
                    <a:pt x="2430" y="1"/>
                  </a:moveTo>
                  <a:cubicBezTo>
                    <a:pt x="2337" y="1"/>
                    <a:pt x="2243" y="26"/>
                    <a:pt x="2160" y="78"/>
                  </a:cubicBezTo>
                  <a:lnTo>
                    <a:pt x="305" y="1256"/>
                  </a:lnTo>
                  <a:cubicBezTo>
                    <a:pt x="69" y="1402"/>
                    <a:pt x="1" y="1727"/>
                    <a:pt x="148" y="1962"/>
                  </a:cubicBezTo>
                  <a:cubicBezTo>
                    <a:pt x="246" y="2109"/>
                    <a:pt x="403" y="2198"/>
                    <a:pt x="579" y="2198"/>
                  </a:cubicBezTo>
                  <a:cubicBezTo>
                    <a:pt x="677" y="2198"/>
                    <a:pt x="766" y="2168"/>
                    <a:pt x="854" y="2119"/>
                  </a:cubicBezTo>
                  <a:lnTo>
                    <a:pt x="2709" y="942"/>
                  </a:lnTo>
                  <a:cubicBezTo>
                    <a:pt x="2945" y="794"/>
                    <a:pt x="3013" y="480"/>
                    <a:pt x="2866" y="235"/>
                  </a:cubicBezTo>
                  <a:cubicBezTo>
                    <a:pt x="2765" y="83"/>
                    <a:pt x="2598" y="1"/>
                    <a:pt x="2430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1" name="Google Shape;3401;p21"/>
            <p:cNvSpPr/>
            <p:nvPr/>
          </p:nvSpPr>
          <p:spPr>
            <a:xfrm>
              <a:off x="5843500" y="1398350"/>
              <a:ext cx="65275" cy="78200"/>
            </a:xfrm>
            <a:custGeom>
              <a:avLst/>
              <a:gdLst/>
              <a:ahLst/>
              <a:cxnLst/>
              <a:rect l="l" t="t" r="r" b="b"/>
              <a:pathLst>
                <a:path w="2611" h="3128" extrusionOk="0">
                  <a:moveTo>
                    <a:pt x="509" y="1"/>
                  </a:moveTo>
                  <a:cubicBezTo>
                    <a:pt x="421" y="1"/>
                    <a:pt x="332" y="28"/>
                    <a:pt x="255" y="86"/>
                  </a:cubicBezTo>
                  <a:cubicBezTo>
                    <a:pt x="50" y="233"/>
                    <a:pt x="0" y="508"/>
                    <a:pt x="148" y="704"/>
                  </a:cubicBezTo>
                  <a:lnTo>
                    <a:pt x="1738" y="2931"/>
                  </a:lnTo>
                  <a:cubicBezTo>
                    <a:pt x="1826" y="3059"/>
                    <a:pt x="1963" y="3128"/>
                    <a:pt x="2100" y="3128"/>
                  </a:cubicBezTo>
                  <a:cubicBezTo>
                    <a:pt x="2189" y="3128"/>
                    <a:pt x="2287" y="3099"/>
                    <a:pt x="2366" y="3040"/>
                  </a:cubicBezTo>
                  <a:cubicBezTo>
                    <a:pt x="2562" y="2892"/>
                    <a:pt x="2611" y="2617"/>
                    <a:pt x="2464" y="2421"/>
                  </a:cubicBezTo>
                  <a:lnTo>
                    <a:pt x="874" y="194"/>
                  </a:lnTo>
                  <a:cubicBezTo>
                    <a:pt x="784" y="68"/>
                    <a:pt x="647" y="1"/>
                    <a:pt x="50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21"/>
            <p:cNvSpPr/>
            <p:nvPr/>
          </p:nvSpPr>
          <p:spPr>
            <a:xfrm>
              <a:off x="5843000" y="1396800"/>
              <a:ext cx="66275" cy="81225"/>
            </a:xfrm>
            <a:custGeom>
              <a:avLst/>
              <a:gdLst/>
              <a:ahLst/>
              <a:cxnLst/>
              <a:rect l="l" t="t" r="r" b="b"/>
              <a:pathLst>
                <a:path w="2651" h="3249" extrusionOk="0">
                  <a:moveTo>
                    <a:pt x="531" y="128"/>
                  </a:moveTo>
                  <a:cubicBezTo>
                    <a:pt x="648" y="128"/>
                    <a:pt x="766" y="187"/>
                    <a:pt x="835" y="295"/>
                  </a:cubicBezTo>
                  <a:lnTo>
                    <a:pt x="2434" y="2522"/>
                  </a:lnTo>
                  <a:cubicBezTo>
                    <a:pt x="2493" y="2601"/>
                    <a:pt x="2513" y="2699"/>
                    <a:pt x="2493" y="2797"/>
                  </a:cubicBezTo>
                  <a:cubicBezTo>
                    <a:pt x="2484" y="2905"/>
                    <a:pt x="2425" y="2993"/>
                    <a:pt x="2346" y="3052"/>
                  </a:cubicBezTo>
                  <a:cubicBezTo>
                    <a:pt x="2283" y="3097"/>
                    <a:pt x="2209" y="3118"/>
                    <a:pt x="2134" y="3118"/>
                  </a:cubicBezTo>
                  <a:cubicBezTo>
                    <a:pt x="2012" y="3118"/>
                    <a:pt x="1890" y="3062"/>
                    <a:pt x="1817" y="2964"/>
                  </a:cubicBezTo>
                  <a:lnTo>
                    <a:pt x="227" y="727"/>
                  </a:lnTo>
                  <a:cubicBezTo>
                    <a:pt x="158" y="648"/>
                    <a:pt x="138" y="550"/>
                    <a:pt x="158" y="452"/>
                  </a:cubicBezTo>
                  <a:cubicBezTo>
                    <a:pt x="177" y="344"/>
                    <a:pt x="227" y="265"/>
                    <a:pt x="305" y="206"/>
                  </a:cubicBezTo>
                  <a:cubicBezTo>
                    <a:pt x="374" y="158"/>
                    <a:pt x="452" y="128"/>
                    <a:pt x="531" y="128"/>
                  </a:cubicBezTo>
                  <a:close/>
                  <a:moveTo>
                    <a:pt x="535" y="0"/>
                  </a:moveTo>
                  <a:cubicBezTo>
                    <a:pt x="431" y="0"/>
                    <a:pt x="326" y="32"/>
                    <a:pt x="236" y="99"/>
                  </a:cubicBezTo>
                  <a:cubicBezTo>
                    <a:pt x="118" y="177"/>
                    <a:pt x="50" y="295"/>
                    <a:pt x="31" y="422"/>
                  </a:cubicBezTo>
                  <a:cubicBezTo>
                    <a:pt x="1" y="560"/>
                    <a:pt x="31" y="697"/>
                    <a:pt x="118" y="805"/>
                  </a:cubicBezTo>
                  <a:lnTo>
                    <a:pt x="1708" y="3033"/>
                  </a:lnTo>
                  <a:cubicBezTo>
                    <a:pt x="1806" y="3170"/>
                    <a:pt x="1954" y="3248"/>
                    <a:pt x="2120" y="3248"/>
                  </a:cubicBezTo>
                  <a:cubicBezTo>
                    <a:pt x="2229" y="3248"/>
                    <a:pt x="2336" y="3219"/>
                    <a:pt x="2425" y="3161"/>
                  </a:cubicBezTo>
                  <a:cubicBezTo>
                    <a:pt x="2532" y="3072"/>
                    <a:pt x="2602" y="2954"/>
                    <a:pt x="2631" y="2827"/>
                  </a:cubicBezTo>
                  <a:cubicBezTo>
                    <a:pt x="2650" y="2690"/>
                    <a:pt x="2621" y="2552"/>
                    <a:pt x="2543" y="2444"/>
                  </a:cubicBezTo>
                  <a:lnTo>
                    <a:pt x="943" y="217"/>
                  </a:lnTo>
                  <a:cubicBezTo>
                    <a:pt x="848" y="75"/>
                    <a:pt x="693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21"/>
            <p:cNvSpPr/>
            <p:nvPr/>
          </p:nvSpPr>
          <p:spPr>
            <a:xfrm>
              <a:off x="5946525" y="1403825"/>
              <a:ext cx="72650" cy="61700"/>
            </a:xfrm>
            <a:custGeom>
              <a:avLst/>
              <a:gdLst/>
              <a:ahLst/>
              <a:cxnLst/>
              <a:rect l="l" t="t" r="r" b="b"/>
              <a:pathLst>
                <a:path w="2906" h="2468" extrusionOk="0">
                  <a:moveTo>
                    <a:pt x="2405" y="1"/>
                  </a:moveTo>
                  <a:cubicBezTo>
                    <a:pt x="2306" y="1"/>
                    <a:pt x="2206" y="34"/>
                    <a:pt x="2120" y="102"/>
                  </a:cubicBezTo>
                  <a:lnTo>
                    <a:pt x="217" y="1672"/>
                  </a:lnTo>
                  <a:cubicBezTo>
                    <a:pt x="31" y="1829"/>
                    <a:pt x="1" y="2114"/>
                    <a:pt x="158" y="2300"/>
                  </a:cubicBezTo>
                  <a:cubicBezTo>
                    <a:pt x="247" y="2409"/>
                    <a:pt x="374" y="2467"/>
                    <a:pt x="502" y="2467"/>
                  </a:cubicBezTo>
                  <a:cubicBezTo>
                    <a:pt x="600" y="2467"/>
                    <a:pt x="698" y="2428"/>
                    <a:pt x="786" y="2359"/>
                  </a:cubicBezTo>
                  <a:lnTo>
                    <a:pt x="2690" y="789"/>
                  </a:lnTo>
                  <a:cubicBezTo>
                    <a:pt x="2876" y="632"/>
                    <a:pt x="2905" y="357"/>
                    <a:pt x="2748" y="161"/>
                  </a:cubicBezTo>
                  <a:cubicBezTo>
                    <a:pt x="2660" y="56"/>
                    <a:pt x="2534" y="1"/>
                    <a:pt x="2405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21"/>
            <p:cNvSpPr/>
            <p:nvPr/>
          </p:nvSpPr>
          <p:spPr>
            <a:xfrm>
              <a:off x="5946050" y="1402175"/>
              <a:ext cx="75075" cy="64825"/>
            </a:xfrm>
            <a:custGeom>
              <a:avLst/>
              <a:gdLst/>
              <a:ahLst/>
              <a:cxnLst/>
              <a:rect l="l" t="t" r="r" b="b"/>
              <a:pathLst>
                <a:path w="3003" h="2593" extrusionOk="0">
                  <a:moveTo>
                    <a:pt x="2424" y="129"/>
                  </a:moveTo>
                  <a:cubicBezTo>
                    <a:pt x="2434" y="129"/>
                    <a:pt x="2453" y="139"/>
                    <a:pt x="2464" y="139"/>
                  </a:cubicBezTo>
                  <a:cubicBezTo>
                    <a:pt x="2562" y="148"/>
                    <a:pt x="2660" y="198"/>
                    <a:pt x="2719" y="276"/>
                  </a:cubicBezTo>
                  <a:cubicBezTo>
                    <a:pt x="2856" y="433"/>
                    <a:pt x="2826" y="669"/>
                    <a:pt x="2669" y="806"/>
                  </a:cubicBezTo>
                  <a:lnTo>
                    <a:pt x="756" y="2376"/>
                  </a:lnTo>
                  <a:cubicBezTo>
                    <a:pt x="691" y="2432"/>
                    <a:pt x="606" y="2460"/>
                    <a:pt x="519" y="2460"/>
                  </a:cubicBezTo>
                  <a:cubicBezTo>
                    <a:pt x="409" y="2460"/>
                    <a:pt x="298" y="2415"/>
                    <a:pt x="226" y="2327"/>
                  </a:cubicBezTo>
                  <a:cubicBezTo>
                    <a:pt x="157" y="2248"/>
                    <a:pt x="128" y="2150"/>
                    <a:pt x="138" y="2043"/>
                  </a:cubicBezTo>
                  <a:cubicBezTo>
                    <a:pt x="148" y="1945"/>
                    <a:pt x="196" y="1856"/>
                    <a:pt x="275" y="1788"/>
                  </a:cubicBezTo>
                  <a:lnTo>
                    <a:pt x="2189" y="218"/>
                  </a:lnTo>
                  <a:cubicBezTo>
                    <a:pt x="2257" y="168"/>
                    <a:pt x="2336" y="129"/>
                    <a:pt x="2424" y="129"/>
                  </a:cubicBezTo>
                  <a:close/>
                  <a:moveTo>
                    <a:pt x="2431" y="0"/>
                  </a:moveTo>
                  <a:cubicBezTo>
                    <a:pt x="2310" y="0"/>
                    <a:pt x="2197" y="40"/>
                    <a:pt x="2100" y="119"/>
                  </a:cubicBezTo>
                  <a:lnTo>
                    <a:pt x="196" y="1689"/>
                  </a:lnTo>
                  <a:cubicBezTo>
                    <a:pt x="89" y="1777"/>
                    <a:pt x="20" y="1895"/>
                    <a:pt x="10" y="2033"/>
                  </a:cubicBezTo>
                  <a:cubicBezTo>
                    <a:pt x="0" y="2170"/>
                    <a:pt x="39" y="2307"/>
                    <a:pt x="128" y="2405"/>
                  </a:cubicBezTo>
                  <a:cubicBezTo>
                    <a:pt x="226" y="2523"/>
                    <a:pt x="364" y="2592"/>
                    <a:pt x="521" y="2592"/>
                  </a:cubicBezTo>
                  <a:cubicBezTo>
                    <a:pt x="638" y="2592"/>
                    <a:pt x="756" y="2553"/>
                    <a:pt x="844" y="2475"/>
                  </a:cubicBezTo>
                  <a:lnTo>
                    <a:pt x="2748" y="904"/>
                  </a:lnTo>
                  <a:cubicBezTo>
                    <a:pt x="2974" y="728"/>
                    <a:pt x="3003" y="404"/>
                    <a:pt x="2817" y="188"/>
                  </a:cubicBezTo>
                  <a:cubicBezTo>
                    <a:pt x="2738" y="80"/>
                    <a:pt x="2610" y="21"/>
                    <a:pt x="2473" y="2"/>
                  </a:cubicBezTo>
                  <a:cubicBezTo>
                    <a:pt x="2459" y="1"/>
                    <a:pt x="2445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21"/>
            <p:cNvSpPr/>
            <p:nvPr/>
          </p:nvSpPr>
          <p:spPr>
            <a:xfrm>
              <a:off x="5780700" y="1449650"/>
              <a:ext cx="61350" cy="54625"/>
            </a:xfrm>
            <a:custGeom>
              <a:avLst/>
              <a:gdLst/>
              <a:ahLst/>
              <a:cxnLst/>
              <a:rect l="l" t="t" r="r" b="b"/>
              <a:pathLst>
                <a:path w="2454" h="2185" extrusionOk="0">
                  <a:moveTo>
                    <a:pt x="1955" y="0"/>
                  </a:moveTo>
                  <a:cubicBezTo>
                    <a:pt x="1850" y="0"/>
                    <a:pt x="1744" y="38"/>
                    <a:pt x="1659" y="114"/>
                  </a:cubicBezTo>
                  <a:lnTo>
                    <a:pt x="207" y="1409"/>
                  </a:lnTo>
                  <a:cubicBezTo>
                    <a:pt x="20" y="1566"/>
                    <a:pt x="0" y="1851"/>
                    <a:pt x="167" y="2037"/>
                  </a:cubicBezTo>
                  <a:cubicBezTo>
                    <a:pt x="255" y="2135"/>
                    <a:pt x="383" y="2185"/>
                    <a:pt x="501" y="2185"/>
                  </a:cubicBezTo>
                  <a:cubicBezTo>
                    <a:pt x="609" y="2185"/>
                    <a:pt x="717" y="2146"/>
                    <a:pt x="795" y="2077"/>
                  </a:cubicBezTo>
                  <a:lnTo>
                    <a:pt x="2257" y="781"/>
                  </a:lnTo>
                  <a:cubicBezTo>
                    <a:pt x="2434" y="615"/>
                    <a:pt x="2453" y="330"/>
                    <a:pt x="2287" y="153"/>
                  </a:cubicBezTo>
                  <a:cubicBezTo>
                    <a:pt x="2202" y="52"/>
                    <a:pt x="2079" y="0"/>
                    <a:pt x="19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21"/>
            <p:cNvSpPr/>
            <p:nvPr/>
          </p:nvSpPr>
          <p:spPr>
            <a:xfrm>
              <a:off x="5780200" y="1448050"/>
              <a:ext cx="62350" cy="57950"/>
            </a:xfrm>
            <a:custGeom>
              <a:avLst/>
              <a:gdLst/>
              <a:ahLst/>
              <a:cxnLst/>
              <a:rect l="l" t="t" r="r" b="b"/>
              <a:pathLst>
                <a:path w="2494" h="2318" extrusionOk="0">
                  <a:moveTo>
                    <a:pt x="1973" y="129"/>
                  </a:moveTo>
                  <a:cubicBezTo>
                    <a:pt x="2081" y="129"/>
                    <a:pt x="2189" y="178"/>
                    <a:pt x="2258" y="256"/>
                  </a:cubicBezTo>
                  <a:cubicBezTo>
                    <a:pt x="2395" y="413"/>
                    <a:pt x="2386" y="659"/>
                    <a:pt x="2228" y="797"/>
                  </a:cubicBezTo>
                  <a:lnTo>
                    <a:pt x="776" y="2092"/>
                  </a:lnTo>
                  <a:cubicBezTo>
                    <a:pt x="704" y="2150"/>
                    <a:pt x="614" y="2180"/>
                    <a:pt x="524" y="2180"/>
                  </a:cubicBezTo>
                  <a:cubicBezTo>
                    <a:pt x="417" y="2180"/>
                    <a:pt x="311" y="2138"/>
                    <a:pt x="236" y="2053"/>
                  </a:cubicBezTo>
                  <a:cubicBezTo>
                    <a:pt x="168" y="1984"/>
                    <a:pt x="138" y="1885"/>
                    <a:pt x="138" y="1778"/>
                  </a:cubicBezTo>
                  <a:cubicBezTo>
                    <a:pt x="148" y="1680"/>
                    <a:pt x="197" y="1591"/>
                    <a:pt x="266" y="1523"/>
                  </a:cubicBezTo>
                  <a:lnTo>
                    <a:pt x="1728" y="227"/>
                  </a:lnTo>
                  <a:cubicBezTo>
                    <a:pt x="1797" y="158"/>
                    <a:pt x="1885" y="129"/>
                    <a:pt x="1973" y="129"/>
                  </a:cubicBezTo>
                  <a:close/>
                  <a:moveTo>
                    <a:pt x="1976" y="1"/>
                  </a:moveTo>
                  <a:cubicBezTo>
                    <a:pt x="1855" y="1"/>
                    <a:pt x="1735" y="43"/>
                    <a:pt x="1640" y="129"/>
                  </a:cubicBezTo>
                  <a:lnTo>
                    <a:pt x="177" y="1425"/>
                  </a:lnTo>
                  <a:cubicBezTo>
                    <a:pt x="79" y="1512"/>
                    <a:pt x="20" y="1640"/>
                    <a:pt x="11" y="1778"/>
                  </a:cubicBezTo>
                  <a:cubicBezTo>
                    <a:pt x="1" y="1915"/>
                    <a:pt x="50" y="2042"/>
                    <a:pt x="138" y="2141"/>
                  </a:cubicBezTo>
                  <a:cubicBezTo>
                    <a:pt x="236" y="2249"/>
                    <a:pt x="373" y="2317"/>
                    <a:pt x="521" y="2317"/>
                  </a:cubicBezTo>
                  <a:cubicBezTo>
                    <a:pt x="648" y="2317"/>
                    <a:pt x="766" y="2268"/>
                    <a:pt x="864" y="2190"/>
                  </a:cubicBezTo>
                  <a:lnTo>
                    <a:pt x="2316" y="895"/>
                  </a:lnTo>
                  <a:cubicBezTo>
                    <a:pt x="2415" y="806"/>
                    <a:pt x="2484" y="679"/>
                    <a:pt x="2484" y="541"/>
                  </a:cubicBezTo>
                  <a:cubicBezTo>
                    <a:pt x="2493" y="404"/>
                    <a:pt x="2454" y="276"/>
                    <a:pt x="2356" y="168"/>
                  </a:cubicBezTo>
                  <a:cubicBezTo>
                    <a:pt x="2256" y="58"/>
                    <a:pt x="2116" y="1"/>
                    <a:pt x="19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21"/>
            <p:cNvSpPr/>
            <p:nvPr/>
          </p:nvSpPr>
          <p:spPr>
            <a:xfrm>
              <a:off x="5865825" y="1483975"/>
              <a:ext cx="51550" cy="72325"/>
            </a:xfrm>
            <a:custGeom>
              <a:avLst/>
              <a:gdLst/>
              <a:ahLst/>
              <a:cxnLst/>
              <a:rect l="l" t="t" r="r" b="b"/>
              <a:pathLst>
                <a:path w="2062" h="2893" extrusionOk="0">
                  <a:moveTo>
                    <a:pt x="500" y="0"/>
                  </a:moveTo>
                  <a:cubicBezTo>
                    <a:pt x="434" y="0"/>
                    <a:pt x="367" y="15"/>
                    <a:pt x="305" y="46"/>
                  </a:cubicBezTo>
                  <a:cubicBezTo>
                    <a:pt x="89" y="164"/>
                    <a:pt x="1" y="439"/>
                    <a:pt x="118" y="655"/>
                  </a:cubicBezTo>
                  <a:lnTo>
                    <a:pt x="1159" y="2657"/>
                  </a:lnTo>
                  <a:cubicBezTo>
                    <a:pt x="1237" y="2804"/>
                    <a:pt x="1394" y="2892"/>
                    <a:pt x="1551" y="2892"/>
                  </a:cubicBezTo>
                  <a:cubicBezTo>
                    <a:pt x="1630" y="2892"/>
                    <a:pt x="1698" y="2873"/>
                    <a:pt x="1757" y="2843"/>
                  </a:cubicBezTo>
                  <a:cubicBezTo>
                    <a:pt x="1983" y="2725"/>
                    <a:pt x="2061" y="2460"/>
                    <a:pt x="1953" y="2245"/>
                  </a:cubicBezTo>
                  <a:lnTo>
                    <a:pt x="904" y="243"/>
                  </a:lnTo>
                  <a:cubicBezTo>
                    <a:pt x="820" y="89"/>
                    <a:pt x="662" y="0"/>
                    <a:pt x="50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21"/>
            <p:cNvSpPr/>
            <p:nvPr/>
          </p:nvSpPr>
          <p:spPr>
            <a:xfrm>
              <a:off x="5865350" y="1482325"/>
              <a:ext cx="52525" cy="75675"/>
            </a:xfrm>
            <a:custGeom>
              <a:avLst/>
              <a:gdLst/>
              <a:ahLst/>
              <a:cxnLst/>
              <a:rect l="l" t="t" r="r" b="b"/>
              <a:pathLst>
                <a:path w="2101" h="3027" extrusionOk="0">
                  <a:moveTo>
                    <a:pt x="530" y="132"/>
                  </a:moveTo>
                  <a:cubicBezTo>
                    <a:pt x="667" y="132"/>
                    <a:pt x="795" y="211"/>
                    <a:pt x="864" y="338"/>
                  </a:cubicBezTo>
                  <a:lnTo>
                    <a:pt x="1913" y="2340"/>
                  </a:lnTo>
                  <a:cubicBezTo>
                    <a:pt x="1963" y="2428"/>
                    <a:pt x="1963" y="2526"/>
                    <a:pt x="1933" y="2625"/>
                  </a:cubicBezTo>
                  <a:cubicBezTo>
                    <a:pt x="1904" y="2723"/>
                    <a:pt x="1845" y="2801"/>
                    <a:pt x="1747" y="2850"/>
                  </a:cubicBezTo>
                  <a:cubicBezTo>
                    <a:pt x="1694" y="2879"/>
                    <a:pt x="1637" y="2893"/>
                    <a:pt x="1579" y="2893"/>
                  </a:cubicBezTo>
                  <a:cubicBezTo>
                    <a:pt x="1442" y="2893"/>
                    <a:pt x="1305" y="2817"/>
                    <a:pt x="1237" y="2693"/>
                  </a:cubicBezTo>
                  <a:lnTo>
                    <a:pt x="196" y="691"/>
                  </a:lnTo>
                  <a:cubicBezTo>
                    <a:pt x="147" y="603"/>
                    <a:pt x="137" y="495"/>
                    <a:pt x="167" y="397"/>
                  </a:cubicBezTo>
                  <a:cubicBezTo>
                    <a:pt x="196" y="299"/>
                    <a:pt x="265" y="220"/>
                    <a:pt x="353" y="171"/>
                  </a:cubicBezTo>
                  <a:cubicBezTo>
                    <a:pt x="412" y="141"/>
                    <a:pt x="471" y="132"/>
                    <a:pt x="530" y="132"/>
                  </a:cubicBezTo>
                  <a:close/>
                  <a:moveTo>
                    <a:pt x="533" y="1"/>
                  </a:moveTo>
                  <a:cubicBezTo>
                    <a:pt x="452" y="1"/>
                    <a:pt x="370" y="21"/>
                    <a:pt x="294" y="63"/>
                  </a:cubicBezTo>
                  <a:cubicBezTo>
                    <a:pt x="167" y="122"/>
                    <a:pt x="79" y="230"/>
                    <a:pt x="39" y="357"/>
                  </a:cubicBezTo>
                  <a:cubicBezTo>
                    <a:pt x="0" y="485"/>
                    <a:pt x="9" y="632"/>
                    <a:pt x="79" y="750"/>
                  </a:cubicBezTo>
                  <a:lnTo>
                    <a:pt x="1119" y="2752"/>
                  </a:lnTo>
                  <a:cubicBezTo>
                    <a:pt x="1207" y="2919"/>
                    <a:pt x="1383" y="3027"/>
                    <a:pt x="1570" y="3027"/>
                  </a:cubicBezTo>
                  <a:cubicBezTo>
                    <a:pt x="1658" y="3027"/>
                    <a:pt x="1737" y="3007"/>
                    <a:pt x="1815" y="2968"/>
                  </a:cubicBezTo>
                  <a:cubicBezTo>
                    <a:pt x="1933" y="2899"/>
                    <a:pt x="2022" y="2791"/>
                    <a:pt x="2061" y="2664"/>
                  </a:cubicBezTo>
                  <a:cubicBezTo>
                    <a:pt x="2100" y="2536"/>
                    <a:pt x="2090" y="2399"/>
                    <a:pt x="2031" y="2271"/>
                  </a:cubicBezTo>
                  <a:lnTo>
                    <a:pt x="981" y="279"/>
                  </a:lnTo>
                  <a:cubicBezTo>
                    <a:pt x="893" y="102"/>
                    <a:pt x="715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21"/>
            <p:cNvSpPr/>
            <p:nvPr/>
          </p:nvSpPr>
          <p:spPr>
            <a:xfrm>
              <a:off x="5979900" y="1488650"/>
              <a:ext cx="67725" cy="62975"/>
            </a:xfrm>
            <a:custGeom>
              <a:avLst/>
              <a:gdLst/>
              <a:ahLst/>
              <a:cxnLst/>
              <a:rect l="l" t="t" r="r" b="b"/>
              <a:pathLst>
                <a:path w="2709" h="2519" extrusionOk="0">
                  <a:moveTo>
                    <a:pt x="514" y="0"/>
                  </a:moveTo>
                  <a:cubicBezTo>
                    <a:pt x="369" y="0"/>
                    <a:pt x="224" y="70"/>
                    <a:pt x="138" y="193"/>
                  </a:cubicBezTo>
                  <a:cubicBezTo>
                    <a:pt x="0" y="399"/>
                    <a:pt x="59" y="674"/>
                    <a:pt x="266" y="811"/>
                  </a:cubicBezTo>
                  <a:cubicBezTo>
                    <a:pt x="874" y="1223"/>
                    <a:pt x="1404" y="1733"/>
                    <a:pt x="1836" y="2332"/>
                  </a:cubicBezTo>
                  <a:cubicBezTo>
                    <a:pt x="1924" y="2450"/>
                    <a:pt x="2061" y="2518"/>
                    <a:pt x="2199" y="2518"/>
                  </a:cubicBezTo>
                  <a:cubicBezTo>
                    <a:pt x="2287" y="2518"/>
                    <a:pt x="2385" y="2489"/>
                    <a:pt x="2464" y="2430"/>
                  </a:cubicBezTo>
                  <a:cubicBezTo>
                    <a:pt x="2660" y="2293"/>
                    <a:pt x="2709" y="2008"/>
                    <a:pt x="2562" y="1812"/>
                  </a:cubicBezTo>
                  <a:cubicBezTo>
                    <a:pt x="2061" y="1125"/>
                    <a:pt x="1463" y="546"/>
                    <a:pt x="756" y="75"/>
                  </a:cubicBezTo>
                  <a:cubicBezTo>
                    <a:pt x="684" y="24"/>
                    <a:pt x="599" y="0"/>
                    <a:pt x="51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21"/>
            <p:cNvSpPr/>
            <p:nvPr/>
          </p:nvSpPr>
          <p:spPr>
            <a:xfrm>
              <a:off x="5978200" y="1487050"/>
              <a:ext cx="69925" cy="66300"/>
            </a:xfrm>
            <a:custGeom>
              <a:avLst/>
              <a:gdLst/>
              <a:ahLst/>
              <a:cxnLst/>
              <a:rect l="l" t="t" r="r" b="b"/>
              <a:pathLst>
                <a:path w="2797" h="2652" extrusionOk="0">
                  <a:moveTo>
                    <a:pt x="579" y="129"/>
                  </a:moveTo>
                  <a:cubicBezTo>
                    <a:pt x="657" y="129"/>
                    <a:pt x="726" y="149"/>
                    <a:pt x="795" y="198"/>
                  </a:cubicBezTo>
                  <a:cubicBezTo>
                    <a:pt x="1481" y="659"/>
                    <a:pt x="2080" y="1238"/>
                    <a:pt x="2571" y="1915"/>
                  </a:cubicBezTo>
                  <a:cubicBezTo>
                    <a:pt x="2630" y="1994"/>
                    <a:pt x="2659" y="2092"/>
                    <a:pt x="2639" y="2200"/>
                  </a:cubicBezTo>
                  <a:cubicBezTo>
                    <a:pt x="2630" y="2298"/>
                    <a:pt x="2571" y="2386"/>
                    <a:pt x="2493" y="2445"/>
                  </a:cubicBezTo>
                  <a:cubicBezTo>
                    <a:pt x="2428" y="2491"/>
                    <a:pt x="2351" y="2513"/>
                    <a:pt x="2274" y="2513"/>
                  </a:cubicBezTo>
                  <a:cubicBezTo>
                    <a:pt x="2154" y="2513"/>
                    <a:pt x="2035" y="2459"/>
                    <a:pt x="1963" y="2357"/>
                  </a:cubicBezTo>
                  <a:cubicBezTo>
                    <a:pt x="1521" y="1758"/>
                    <a:pt x="981" y="1238"/>
                    <a:pt x="363" y="826"/>
                  </a:cubicBezTo>
                  <a:cubicBezTo>
                    <a:pt x="196" y="708"/>
                    <a:pt x="147" y="473"/>
                    <a:pt x="265" y="296"/>
                  </a:cubicBezTo>
                  <a:cubicBezTo>
                    <a:pt x="324" y="218"/>
                    <a:pt x="402" y="159"/>
                    <a:pt x="510" y="139"/>
                  </a:cubicBezTo>
                  <a:cubicBezTo>
                    <a:pt x="530" y="129"/>
                    <a:pt x="559" y="129"/>
                    <a:pt x="579" y="129"/>
                  </a:cubicBezTo>
                  <a:close/>
                  <a:moveTo>
                    <a:pt x="585" y="0"/>
                  </a:moveTo>
                  <a:cubicBezTo>
                    <a:pt x="551" y="0"/>
                    <a:pt x="516" y="4"/>
                    <a:pt x="481" y="11"/>
                  </a:cubicBezTo>
                  <a:cubicBezTo>
                    <a:pt x="343" y="31"/>
                    <a:pt x="236" y="110"/>
                    <a:pt x="157" y="227"/>
                  </a:cubicBezTo>
                  <a:cubicBezTo>
                    <a:pt x="0" y="463"/>
                    <a:pt x="59" y="777"/>
                    <a:pt x="294" y="934"/>
                  </a:cubicBezTo>
                  <a:cubicBezTo>
                    <a:pt x="903" y="1337"/>
                    <a:pt x="1423" y="1847"/>
                    <a:pt x="1854" y="2436"/>
                  </a:cubicBezTo>
                  <a:cubicBezTo>
                    <a:pt x="1953" y="2573"/>
                    <a:pt x="2100" y="2651"/>
                    <a:pt x="2267" y="2651"/>
                  </a:cubicBezTo>
                  <a:cubicBezTo>
                    <a:pt x="2375" y="2651"/>
                    <a:pt x="2482" y="2612"/>
                    <a:pt x="2571" y="2553"/>
                  </a:cubicBezTo>
                  <a:cubicBezTo>
                    <a:pt x="2679" y="2475"/>
                    <a:pt x="2748" y="2347"/>
                    <a:pt x="2777" y="2220"/>
                  </a:cubicBezTo>
                  <a:cubicBezTo>
                    <a:pt x="2796" y="2082"/>
                    <a:pt x="2757" y="1945"/>
                    <a:pt x="2679" y="1837"/>
                  </a:cubicBezTo>
                  <a:cubicBezTo>
                    <a:pt x="2179" y="1150"/>
                    <a:pt x="1570" y="561"/>
                    <a:pt x="864" y="90"/>
                  </a:cubicBezTo>
                  <a:cubicBezTo>
                    <a:pt x="783" y="31"/>
                    <a:pt x="686" y="0"/>
                    <a:pt x="5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21"/>
            <p:cNvSpPr/>
            <p:nvPr/>
          </p:nvSpPr>
          <p:spPr>
            <a:xfrm>
              <a:off x="5609700" y="1468150"/>
              <a:ext cx="71175" cy="75625"/>
            </a:xfrm>
            <a:custGeom>
              <a:avLst/>
              <a:gdLst/>
              <a:ahLst/>
              <a:cxnLst/>
              <a:rect l="l" t="t" r="r" b="b"/>
              <a:pathLst>
                <a:path w="2847" h="3025" extrusionOk="0">
                  <a:moveTo>
                    <a:pt x="2355" y="0"/>
                  </a:moveTo>
                  <a:cubicBezTo>
                    <a:pt x="2249" y="0"/>
                    <a:pt x="2144" y="37"/>
                    <a:pt x="2062" y="110"/>
                  </a:cubicBezTo>
                  <a:cubicBezTo>
                    <a:pt x="1325" y="767"/>
                    <a:pt x="678" y="1513"/>
                    <a:pt x="138" y="2337"/>
                  </a:cubicBezTo>
                  <a:cubicBezTo>
                    <a:pt x="1" y="2544"/>
                    <a:pt x="60" y="2819"/>
                    <a:pt x="265" y="2956"/>
                  </a:cubicBezTo>
                  <a:cubicBezTo>
                    <a:pt x="334" y="3005"/>
                    <a:pt x="422" y="3024"/>
                    <a:pt x="511" y="3024"/>
                  </a:cubicBezTo>
                  <a:cubicBezTo>
                    <a:pt x="648" y="3024"/>
                    <a:pt x="795" y="2956"/>
                    <a:pt x="874" y="2828"/>
                  </a:cubicBezTo>
                  <a:cubicBezTo>
                    <a:pt x="1375" y="2073"/>
                    <a:pt x="1973" y="1376"/>
                    <a:pt x="2650" y="778"/>
                  </a:cubicBezTo>
                  <a:cubicBezTo>
                    <a:pt x="2836" y="610"/>
                    <a:pt x="2847" y="336"/>
                    <a:pt x="2690" y="150"/>
                  </a:cubicBezTo>
                  <a:cubicBezTo>
                    <a:pt x="2600" y="49"/>
                    <a:pt x="2477" y="0"/>
                    <a:pt x="23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2" name="Google Shape;3412;p21"/>
            <p:cNvSpPr/>
            <p:nvPr/>
          </p:nvSpPr>
          <p:spPr>
            <a:xfrm>
              <a:off x="5609225" y="1466450"/>
              <a:ext cx="73625" cy="79050"/>
            </a:xfrm>
            <a:custGeom>
              <a:avLst/>
              <a:gdLst/>
              <a:ahLst/>
              <a:cxnLst/>
              <a:rect l="l" t="t" r="r" b="b"/>
              <a:pathLst>
                <a:path w="2945" h="3162" extrusionOk="0">
                  <a:moveTo>
                    <a:pt x="2375" y="129"/>
                  </a:moveTo>
                  <a:cubicBezTo>
                    <a:pt x="2473" y="129"/>
                    <a:pt x="2581" y="178"/>
                    <a:pt x="2659" y="257"/>
                  </a:cubicBezTo>
                  <a:cubicBezTo>
                    <a:pt x="2797" y="414"/>
                    <a:pt x="2787" y="659"/>
                    <a:pt x="2630" y="796"/>
                  </a:cubicBezTo>
                  <a:cubicBezTo>
                    <a:pt x="1943" y="1405"/>
                    <a:pt x="1344" y="2102"/>
                    <a:pt x="844" y="2857"/>
                  </a:cubicBezTo>
                  <a:cubicBezTo>
                    <a:pt x="775" y="2964"/>
                    <a:pt x="649" y="3027"/>
                    <a:pt x="521" y="3027"/>
                  </a:cubicBezTo>
                  <a:cubicBezTo>
                    <a:pt x="449" y="3027"/>
                    <a:pt x="377" y="3007"/>
                    <a:pt x="314" y="2965"/>
                  </a:cubicBezTo>
                  <a:cubicBezTo>
                    <a:pt x="236" y="2906"/>
                    <a:pt x="177" y="2828"/>
                    <a:pt x="157" y="2730"/>
                  </a:cubicBezTo>
                  <a:cubicBezTo>
                    <a:pt x="138" y="2621"/>
                    <a:pt x="157" y="2523"/>
                    <a:pt x="206" y="2435"/>
                  </a:cubicBezTo>
                  <a:cubicBezTo>
                    <a:pt x="746" y="1620"/>
                    <a:pt x="1394" y="885"/>
                    <a:pt x="2120" y="227"/>
                  </a:cubicBezTo>
                  <a:cubicBezTo>
                    <a:pt x="2188" y="168"/>
                    <a:pt x="2286" y="129"/>
                    <a:pt x="2375" y="129"/>
                  </a:cubicBezTo>
                  <a:close/>
                  <a:moveTo>
                    <a:pt x="2376" y="1"/>
                  </a:moveTo>
                  <a:cubicBezTo>
                    <a:pt x="2254" y="1"/>
                    <a:pt x="2131" y="43"/>
                    <a:pt x="2031" y="129"/>
                  </a:cubicBezTo>
                  <a:cubicBezTo>
                    <a:pt x="1296" y="787"/>
                    <a:pt x="648" y="1542"/>
                    <a:pt x="98" y="2366"/>
                  </a:cubicBezTo>
                  <a:cubicBezTo>
                    <a:pt x="20" y="2484"/>
                    <a:pt x="0" y="2621"/>
                    <a:pt x="29" y="2749"/>
                  </a:cubicBezTo>
                  <a:cubicBezTo>
                    <a:pt x="49" y="2887"/>
                    <a:pt x="127" y="3004"/>
                    <a:pt x="245" y="3073"/>
                  </a:cubicBezTo>
                  <a:cubicBezTo>
                    <a:pt x="324" y="3132"/>
                    <a:pt x="422" y="3161"/>
                    <a:pt x="530" y="3161"/>
                  </a:cubicBezTo>
                  <a:cubicBezTo>
                    <a:pt x="697" y="3161"/>
                    <a:pt x="854" y="3073"/>
                    <a:pt x="952" y="2935"/>
                  </a:cubicBezTo>
                  <a:cubicBezTo>
                    <a:pt x="1453" y="2180"/>
                    <a:pt x="2041" y="1493"/>
                    <a:pt x="2718" y="894"/>
                  </a:cubicBezTo>
                  <a:cubicBezTo>
                    <a:pt x="2924" y="708"/>
                    <a:pt x="2944" y="384"/>
                    <a:pt x="2757" y="168"/>
                  </a:cubicBezTo>
                  <a:cubicBezTo>
                    <a:pt x="2657" y="58"/>
                    <a:pt x="2517" y="1"/>
                    <a:pt x="23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3" name="Google Shape;3413;p21"/>
            <p:cNvSpPr/>
            <p:nvPr/>
          </p:nvSpPr>
          <p:spPr>
            <a:xfrm>
              <a:off x="5514275" y="1486750"/>
              <a:ext cx="64550" cy="69775"/>
            </a:xfrm>
            <a:custGeom>
              <a:avLst/>
              <a:gdLst/>
              <a:ahLst/>
              <a:cxnLst/>
              <a:rect l="l" t="t" r="r" b="b"/>
              <a:pathLst>
                <a:path w="2582" h="2791" extrusionOk="0">
                  <a:moveTo>
                    <a:pt x="497" y="1"/>
                  </a:moveTo>
                  <a:cubicBezTo>
                    <a:pt x="397" y="1"/>
                    <a:pt x="297" y="33"/>
                    <a:pt x="216" y="102"/>
                  </a:cubicBezTo>
                  <a:cubicBezTo>
                    <a:pt x="20" y="259"/>
                    <a:pt x="0" y="544"/>
                    <a:pt x="157" y="730"/>
                  </a:cubicBezTo>
                  <a:lnTo>
                    <a:pt x="1737" y="2634"/>
                  </a:lnTo>
                  <a:cubicBezTo>
                    <a:pt x="1825" y="2742"/>
                    <a:pt x="1953" y="2791"/>
                    <a:pt x="2081" y="2791"/>
                  </a:cubicBezTo>
                  <a:cubicBezTo>
                    <a:pt x="2179" y="2791"/>
                    <a:pt x="2277" y="2762"/>
                    <a:pt x="2365" y="2693"/>
                  </a:cubicBezTo>
                  <a:cubicBezTo>
                    <a:pt x="2552" y="2536"/>
                    <a:pt x="2581" y="2251"/>
                    <a:pt x="2424" y="2065"/>
                  </a:cubicBezTo>
                  <a:lnTo>
                    <a:pt x="844" y="161"/>
                  </a:lnTo>
                  <a:cubicBezTo>
                    <a:pt x="755" y="56"/>
                    <a:pt x="626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21"/>
            <p:cNvSpPr/>
            <p:nvPr/>
          </p:nvSpPr>
          <p:spPr>
            <a:xfrm>
              <a:off x="5513775" y="1485075"/>
              <a:ext cx="65525" cy="73175"/>
            </a:xfrm>
            <a:custGeom>
              <a:avLst/>
              <a:gdLst/>
              <a:ahLst/>
              <a:cxnLst/>
              <a:rect l="l" t="t" r="r" b="b"/>
              <a:pathLst>
                <a:path w="2621" h="2927" extrusionOk="0">
                  <a:moveTo>
                    <a:pt x="550" y="140"/>
                  </a:moveTo>
                  <a:cubicBezTo>
                    <a:pt x="658" y="149"/>
                    <a:pt x="746" y="199"/>
                    <a:pt x="815" y="267"/>
                  </a:cubicBezTo>
                  <a:lnTo>
                    <a:pt x="2395" y="2171"/>
                  </a:lnTo>
                  <a:cubicBezTo>
                    <a:pt x="2523" y="2328"/>
                    <a:pt x="2503" y="2573"/>
                    <a:pt x="2346" y="2711"/>
                  </a:cubicBezTo>
                  <a:cubicBezTo>
                    <a:pt x="2279" y="2765"/>
                    <a:pt x="2193" y="2791"/>
                    <a:pt x="2108" y="2791"/>
                  </a:cubicBezTo>
                  <a:cubicBezTo>
                    <a:pt x="1994" y="2791"/>
                    <a:pt x="1879" y="2746"/>
                    <a:pt x="1806" y="2661"/>
                  </a:cubicBezTo>
                  <a:lnTo>
                    <a:pt x="227" y="758"/>
                  </a:lnTo>
                  <a:cubicBezTo>
                    <a:pt x="158" y="679"/>
                    <a:pt x="128" y="581"/>
                    <a:pt x="138" y="483"/>
                  </a:cubicBezTo>
                  <a:cubicBezTo>
                    <a:pt x="148" y="375"/>
                    <a:pt x="197" y="287"/>
                    <a:pt x="275" y="218"/>
                  </a:cubicBezTo>
                  <a:cubicBezTo>
                    <a:pt x="344" y="169"/>
                    <a:pt x="432" y="140"/>
                    <a:pt x="521" y="140"/>
                  </a:cubicBezTo>
                  <a:close/>
                  <a:moveTo>
                    <a:pt x="527" y="1"/>
                  </a:moveTo>
                  <a:cubicBezTo>
                    <a:pt x="404" y="1"/>
                    <a:pt x="284" y="41"/>
                    <a:pt x="187" y="120"/>
                  </a:cubicBezTo>
                  <a:cubicBezTo>
                    <a:pt x="89" y="208"/>
                    <a:pt x="20" y="336"/>
                    <a:pt x="11" y="463"/>
                  </a:cubicBezTo>
                  <a:cubicBezTo>
                    <a:pt x="1" y="601"/>
                    <a:pt x="40" y="738"/>
                    <a:pt x="128" y="846"/>
                  </a:cubicBezTo>
                  <a:lnTo>
                    <a:pt x="1708" y="2740"/>
                  </a:lnTo>
                  <a:cubicBezTo>
                    <a:pt x="1806" y="2858"/>
                    <a:pt x="1943" y="2927"/>
                    <a:pt x="2101" y="2927"/>
                  </a:cubicBezTo>
                  <a:cubicBezTo>
                    <a:pt x="2218" y="2927"/>
                    <a:pt x="2336" y="2888"/>
                    <a:pt x="2425" y="2809"/>
                  </a:cubicBezTo>
                  <a:cubicBezTo>
                    <a:pt x="2532" y="2720"/>
                    <a:pt x="2591" y="2593"/>
                    <a:pt x="2611" y="2465"/>
                  </a:cubicBezTo>
                  <a:cubicBezTo>
                    <a:pt x="2621" y="2328"/>
                    <a:pt x="2582" y="2190"/>
                    <a:pt x="2493" y="2083"/>
                  </a:cubicBezTo>
                  <a:lnTo>
                    <a:pt x="914" y="189"/>
                  </a:lnTo>
                  <a:cubicBezTo>
                    <a:pt x="825" y="81"/>
                    <a:pt x="698" y="22"/>
                    <a:pt x="570" y="2"/>
                  </a:cubicBezTo>
                  <a:cubicBezTo>
                    <a:pt x="555" y="1"/>
                    <a:pt x="541" y="1"/>
                    <a:pt x="52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5" name="Google Shape;3415;p21"/>
            <p:cNvSpPr/>
            <p:nvPr/>
          </p:nvSpPr>
          <p:spPr>
            <a:xfrm>
              <a:off x="5437000" y="1473575"/>
              <a:ext cx="53250" cy="60150"/>
            </a:xfrm>
            <a:custGeom>
              <a:avLst/>
              <a:gdLst/>
              <a:ahLst/>
              <a:cxnLst/>
              <a:rect l="l" t="t" r="r" b="b"/>
              <a:pathLst>
                <a:path w="2130" h="2406" extrusionOk="0">
                  <a:moveTo>
                    <a:pt x="1621" y="0"/>
                  </a:moveTo>
                  <a:cubicBezTo>
                    <a:pt x="1485" y="0"/>
                    <a:pt x="1353" y="61"/>
                    <a:pt x="1266" y="177"/>
                  </a:cubicBezTo>
                  <a:lnTo>
                    <a:pt x="147" y="1699"/>
                  </a:lnTo>
                  <a:cubicBezTo>
                    <a:pt x="0" y="1895"/>
                    <a:pt x="40" y="2170"/>
                    <a:pt x="236" y="2317"/>
                  </a:cubicBezTo>
                  <a:cubicBezTo>
                    <a:pt x="314" y="2376"/>
                    <a:pt x="413" y="2405"/>
                    <a:pt x="500" y="2405"/>
                  </a:cubicBezTo>
                  <a:cubicBezTo>
                    <a:pt x="638" y="2405"/>
                    <a:pt x="775" y="2347"/>
                    <a:pt x="864" y="2229"/>
                  </a:cubicBezTo>
                  <a:lnTo>
                    <a:pt x="1983" y="718"/>
                  </a:lnTo>
                  <a:cubicBezTo>
                    <a:pt x="2129" y="511"/>
                    <a:pt x="2090" y="236"/>
                    <a:pt x="1894" y="90"/>
                  </a:cubicBezTo>
                  <a:cubicBezTo>
                    <a:pt x="1810" y="29"/>
                    <a:pt x="1714" y="0"/>
                    <a:pt x="162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6" name="Google Shape;3416;p21"/>
            <p:cNvSpPr/>
            <p:nvPr/>
          </p:nvSpPr>
          <p:spPr>
            <a:xfrm>
              <a:off x="5436250" y="1471975"/>
              <a:ext cx="54500" cy="63450"/>
            </a:xfrm>
            <a:custGeom>
              <a:avLst/>
              <a:gdLst/>
              <a:ahLst/>
              <a:cxnLst/>
              <a:rect l="l" t="t" r="r" b="b"/>
              <a:pathLst>
                <a:path w="2180" h="2538" extrusionOk="0">
                  <a:moveTo>
                    <a:pt x="1659" y="134"/>
                  </a:moveTo>
                  <a:cubicBezTo>
                    <a:pt x="1738" y="134"/>
                    <a:pt x="1816" y="154"/>
                    <a:pt x="1885" y="202"/>
                  </a:cubicBezTo>
                  <a:cubicBezTo>
                    <a:pt x="1963" y="271"/>
                    <a:pt x="2013" y="359"/>
                    <a:pt x="2032" y="457"/>
                  </a:cubicBezTo>
                  <a:cubicBezTo>
                    <a:pt x="2042" y="555"/>
                    <a:pt x="2022" y="654"/>
                    <a:pt x="1963" y="742"/>
                  </a:cubicBezTo>
                  <a:lnTo>
                    <a:pt x="835" y="2254"/>
                  </a:lnTo>
                  <a:cubicBezTo>
                    <a:pt x="764" y="2349"/>
                    <a:pt x="646" y="2401"/>
                    <a:pt x="526" y="2401"/>
                  </a:cubicBezTo>
                  <a:cubicBezTo>
                    <a:pt x="449" y="2401"/>
                    <a:pt x="371" y="2379"/>
                    <a:pt x="305" y="2332"/>
                  </a:cubicBezTo>
                  <a:cubicBezTo>
                    <a:pt x="227" y="2273"/>
                    <a:pt x="168" y="2184"/>
                    <a:pt x="158" y="2077"/>
                  </a:cubicBezTo>
                  <a:cubicBezTo>
                    <a:pt x="138" y="1979"/>
                    <a:pt x="168" y="1881"/>
                    <a:pt x="227" y="1802"/>
                  </a:cubicBezTo>
                  <a:lnTo>
                    <a:pt x="1345" y="281"/>
                  </a:lnTo>
                  <a:cubicBezTo>
                    <a:pt x="1414" y="202"/>
                    <a:pt x="1502" y="154"/>
                    <a:pt x="1600" y="134"/>
                  </a:cubicBezTo>
                  <a:close/>
                  <a:moveTo>
                    <a:pt x="1660" y="0"/>
                  </a:moveTo>
                  <a:cubicBezTo>
                    <a:pt x="1634" y="0"/>
                    <a:pt x="1608" y="2"/>
                    <a:pt x="1581" y="6"/>
                  </a:cubicBezTo>
                  <a:cubicBezTo>
                    <a:pt x="1443" y="26"/>
                    <a:pt x="1326" y="95"/>
                    <a:pt x="1247" y="202"/>
                  </a:cubicBezTo>
                  <a:lnTo>
                    <a:pt x="118" y="1724"/>
                  </a:lnTo>
                  <a:cubicBezTo>
                    <a:pt x="40" y="1831"/>
                    <a:pt x="1" y="1969"/>
                    <a:pt x="30" y="2097"/>
                  </a:cubicBezTo>
                  <a:cubicBezTo>
                    <a:pt x="50" y="2234"/>
                    <a:pt x="118" y="2352"/>
                    <a:pt x="227" y="2440"/>
                  </a:cubicBezTo>
                  <a:cubicBezTo>
                    <a:pt x="315" y="2498"/>
                    <a:pt x="423" y="2538"/>
                    <a:pt x="530" y="2538"/>
                  </a:cubicBezTo>
                  <a:cubicBezTo>
                    <a:pt x="687" y="2538"/>
                    <a:pt x="844" y="2459"/>
                    <a:pt x="943" y="2332"/>
                  </a:cubicBezTo>
                  <a:lnTo>
                    <a:pt x="2061" y="821"/>
                  </a:lnTo>
                  <a:cubicBezTo>
                    <a:pt x="2150" y="703"/>
                    <a:pt x="2179" y="575"/>
                    <a:pt x="2159" y="438"/>
                  </a:cubicBezTo>
                  <a:cubicBezTo>
                    <a:pt x="2140" y="300"/>
                    <a:pt x="2072" y="183"/>
                    <a:pt x="1963" y="104"/>
                  </a:cubicBezTo>
                  <a:cubicBezTo>
                    <a:pt x="1868" y="33"/>
                    <a:pt x="1768" y="0"/>
                    <a:pt x="16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7" name="Google Shape;3417;p21"/>
            <p:cNvSpPr/>
            <p:nvPr/>
          </p:nvSpPr>
          <p:spPr>
            <a:xfrm>
              <a:off x="5468400" y="1578025"/>
              <a:ext cx="74125" cy="48425"/>
            </a:xfrm>
            <a:custGeom>
              <a:avLst/>
              <a:gdLst/>
              <a:ahLst/>
              <a:cxnLst/>
              <a:rect l="l" t="t" r="r" b="b"/>
              <a:pathLst>
                <a:path w="2965" h="1937" extrusionOk="0">
                  <a:moveTo>
                    <a:pt x="507" y="0"/>
                  </a:moveTo>
                  <a:cubicBezTo>
                    <a:pt x="371" y="0"/>
                    <a:pt x="236" y="62"/>
                    <a:pt x="147" y="180"/>
                  </a:cubicBezTo>
                  <a:cubicBezTo>
                    <a:pt x="0" y="376"/>
                    <a:pt x="40" y="651"/>
                    <a:pt x="236" y="798"/>
                  </a:cubicBezTo>
                  <a:cubicBezTo>
                    <a:pt x="873" y="1270"/>
                    <a:pt x="1571" y="1642"/>
                    <a:pt x="2306" y="1917"/>
                  </a:cubicBezTo>
                  <a:cubicBezTo>
                    <a:pt x="2356" y="1927"/>
                    <a:pt x="2414" y="1937"/>
                    <a:pt x="2463" y="1937"/>
                  </a:cubicBezTo>
                  <a:cubicBezTo>
                    <a:pt x="2640" y="1937"/>
                    <a:pt x="2816" y="1828"/>
                    <a:pt x="2875" y="1642"/>
                  </a:cubicBezTo>
                  <a:cubicBezTo>
                    <a:pt x="2964" y="1416"/>
                    <a:pt x="2846" y="1161"/>
                    <a:pt x="2611" y="1073"/>
                  </a:cubicBezTo>
                  <a:cubicBezTo>
                    <a:pt x="1953" y="838"/>
                    <a:pt x="1335" y="504"/>
                    <a:pt x="766" y="82"/>
                  </a:cubicBezTo>
                  <a:cubicBezTo>
                    <a:pt x="688" y="27"/>
                    <a:pt x="597" y="0"/>
                    <a:pt x="507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8" name="Google Shape;3418;p21"/>
            <p:cNvSpPr/>
            <p:nvPr/>
          </p:nvSpPr>
          <p:spPr>
            <a:xfrm>
              <a:off x="5467650" y="1576350"/>
              <a:ext cx="76575" cy="51825"/>
            </a:xfrm>
            <a:custGeom>
              <a:avLst/>
              <a:gdLst/>
              <a:ahLst/>
              <a:cxnLst/>
              <a:rect l="l" t="t" r="r" b="b"/>
              <a:pathLst>
                <a:path w="3063" h="2073" extrusionOk="0">
                  <a:moveTo>
                    <a:pt x="531" y="129"/>
                  </a:moveTo>
                  <a:cubicBezTo>
                    <a:pt x="609" y="129"/>
                    <a:pt x="688" y="159"/>
                    <a:pt x="757" y="208"/>
                  </a:cubicBezTo>
                  <a:cubicBezTo>
                    <a:pt x="1326" y="630"/>
                    <a:pt x="1954" y="964"/>
                    <a:pt x="2621" y="1199"/>
                  </a:cubicBezTo>
                  <a:cubicBezTo>
                    <a:pt x="2817" y="1278"/>
                    <a:pt x="2916" y="1494"/>
                    <a:pt x="2846" y="1690"/>
                  </a:cubicBezTo>
                  <a:cubicBezTo>
                    <a:pt x="2793" y="1844"/>
                    <a:pt x="2642" y="1937"/>
                    <a:pt x="2490" y="1937"/>
                  </a:cubicBezTo>
                  <a:cubicBezTo>
                    <a:pt x="2448" y="1937"/>
                    <a:pt x="2406" y="1930"/>
                    <a:pt x="2366" y="1915"/>
                  </a:cubicBezTo>
                  <a:cubicBezTo>
                    <a:pt x="1630" y="1651"/>
                    <a:pt x="933" y="1287"/>
                    <a:pt x="305" y="816"/>
                  </a:cubicBezTo>
                  <a:cubicBezTo>
                    <a:pt x="227" y="757"/>
                    <a:pt x="168" y="669"/>
                    <a:pt x="158" y="571"/>
                  </a:cubicBezTo>
                  <a:cubicBezTo>
                    <a:pt x="138" y="463"/>
                    <a:pt x="168" y="365"/>
                    <a:pt x="227" y="286"/>
                  </a:cubicBezTo>
                  <a:cubicBezTo>
                    <a:pt x="305" y="188"/>
                    <a:pt x="413" y="129"/>
                    <a:pt x="531" y="129"/>
                  </a:cubicBezTo>
                  <a:close/>
                  <a:moveTo>
                    <a:pt x="533" y="1"/>
                  </a:moveTo>
                  <a:cubicBezTo>
                    <a:pt x="375" y="1"/>
                    <a:pt x="219" y="73"/>
                    <a:pt x="118" y="208"/>
                  </a:cubicBezTo>
                  <a:cubicBezTo>
                    <a:pt x="40" y="316"/>
                    <a:pt x="1" y="453"/>
                    <a:pt x="30" y="591"/>
                  </a:cubicBezTo>
                  <a:cubicBezTo>
                    <a:pt x="50" y="718"/>
                    <a:pt x="118" y="836"/>
                    <a:pt x="227" y="924"/>
                  </a:cubicBezTo>
                  <a:cubicBezTo>
                    <a:pt x="864" y="1395"/>
                    <a:pt x="1571" y="1768"/>
                    <a:pt x="2317" y="2043"/>
                  </a:cubicBezTo>
                  <a:cubicBezTo>
                    <a:pt x="2375" y="2063"/>
                    <a:pt x="2434" y="2072"/>
                    <a:pt x="2493" y="2072"/>
                  </a:cubicBezTo>
                  <a:cubicBezTo>
                    <a:pt x="2709" y="2072"/>
                    <a:pt x="2896" y="1935"/>
                    <a:pt x="2974" y="1738"/>
                  </a:cubicBezTo>
                  <a:cubicBezTo>
                    <a:pt x="3062" y="1464"/>
                    <a:pt x="2925" y="1179"/>
                    <a:pt x="2660" y="1081"/>
                  </a:cubicBezTo>
                  <a:cubicBezTo>
                    <a:pt x="2013" y="846"/>
                    <a:pt x="1394" y="512"/>
                    <a:pt x="835" y="100"/>
                  </a:cubicBezTo>
                  <a:cubicBezTo>
                    <a:pt x="744" y="33"/>
                    <a:pt x="638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21"/>
            <p:cNvSpPr/>
            <p:nvPr/>
          </p:nvSpPr>
          <p:spPr>
            <a:xfrm>
              <a:off x="5554275" y="1573450"/>
              <a:ext cx="95925" cy="39275"/>
            </a:xfrm>
            <a:custGeom>
              <a:avLst/>
              <a:gdLst/>
              <a:ahLst/>
              <a:cxnLst/>
              <a:rect l="l" t="t" r="r" b="b"/>
              <a:pathLst>
                <a:path w="3837" h="1571" extrusionOk="0">
                  <a:moveTo>
                    <a:pt x="3330" y="0"/>
                  </a:moveTo>
                  <a:cubicBezTo>
                    <a:pt x="3299" y="0"/>
                    <a:pt x="3269" y="3"/>
                    <a:pt x="3238" y="10"/>
                  </a:cubicBezTo>
                  <a:lnTo>
                    <a:pt x="382" y="687"/>
                  </a:lnTo>
                  <a:cubicBezTo>
                    <a:pt x="147" y="746"/>
                    <a:pt x="0" y="991"/>
                    <a:pt x="49" y="1226"/>
                  </a:cubicBezTo>
                  <a:cubicBezTo>
                    <a:pt x="98" y="1433"/>
                    <a:pt x="284" y="1570"/>
                    <a:pt x="481" y="1570"/>
                  </a:cubicBezTo>
                  <a:cubicBezTo>
                    <a:pt x="520" y="1570"/>
                    <a:pt x="550" y="1570"/>
                    <a:pt x="589" y="1560"/>
                  </a:cubicBezTo>
                  <a:lnTo>
                    <a:pt x="3444" y="883"/>
                  </a:lnTo>
                  <a:cubicBezTo>
                    <a:pt x="3680" y="824"/>
                    <a:pt x="3837" y="579"/>
                    <a:pt x="3778" y="343"/>
                  </a:cubicBezTo>
                  <a:cubicBezTo>
                    <a:pt x="3726" y="138"/>
                    <a:pt x="3534" y="0"/>
                    <a:pt x="333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0" name="Google Shape;3420;p21"/>
            <p:cNvSpPr/>
            <p:nvPr/>
          </p:nvSpPr>
          <p:spPr>
            <a:xfrm>
              <a:off x="5553275" y="1571825"/>
              <a:ext cx="97900" cy="42600"/>
            </a:xfrm>
            <a:custGeom>
              <a:avLst/>
              <a:gdLst/>
              <a:ahLst/>
              <a:cxnLst/>
              <a:rect l="l" t="t" r="r" b="b"/>
              <a:pathLst>
                <a:path w="3916" h="1704" extrusionOk="0">
                  <a:moveTo>
                    <a:pt x="3386" y="133"/>
                  </a:moveTo>
                  <a:cubicBezTo>
                    <a:pt x="3553" y="133"/>
                    <a:pt x="3710" y="251"/>
                    <a:pt x="3749" y="428"/>
                  </a:cubicBezTo>
                  <a:cubicBezTo>
                    <a:pt x="3798" y="624"/>
                    <a:pt x="3671" y="831"/>
                    <a:pt x="3475" y="879"/>
                  </a:cubicBezTo>
                  <a:lnTo>
                    <a:pt x="609" y="1557"/>
                  </a:lnTo>
                  <a:cubicBezTo>
                    <a:pt x="590" y="1566"/>
                    <a:pt x="550" y="1566"/>
                    <a:pt x="521" y="1566"/>
                  </a:cubicBezTo>
                  <a:cubicBezTo>
                    <a:pt x="344" y="1566"/>
                    <a:pt x="197" y="1448"/>
                    <a:pt x="158" y="1282"/>
                  </a:cubicBezTo>
                  <a:cubicBezTo>
                    <a:pt x="108" y="1076"/>
                    <a:pt x="236" y="870"/>
                    <a:pt x="442" y="820"/>
                  </a:cubicBezTo>
                  <a:lnTo>
                    <a:pt x="3298" y="144"/>
                  </a:lnTo>
                  <a:cubicBezTo>
                    <a:pt x="3327" y="133"/>
                    <a:pt x="3357" y="133"/>
                    <a:pt x="3386" y="133"/>
                  </a:cubicBezTo>
                  <a:close/>
                  <a:moveTo>
                    <a:pt x="3388" y="1"/>
                  </a:moveTo>
                  <a:cubicBezTo>
                    <a:pt x="3349" y="1"/>
                    <a:pt x="3308" y="6"/>
                    <a:pt x="3268" y="16"/>
                  </a:cubicBezTo>
                  <a:lnTo>
                    <a:pt x="403" y="693"/>
                  </a:lnTo>
                  <a:cubicBezTo>
                    <a:pt x="276" y="722"/>
                    <a:pt x="158" y="801"/>
                    <a:pt x="89" y="919"/>
                  </a:cubicBezTo>
                  <a:cubicBezTo>
                    <a:pt x="20" y="1036"/>
                    <a:pt x="1" y="1174"/>
                    <a:pt x="30" y="1311"/>
                  </a:cubicBezTo>
                  <a:cubicBezTo>
                    <a:pt x="79" y="1537"/>
                    <a:pt x="285" y="1704"/>
                    <a:pt x="521" y="1704"/>
                  </a:cubicBezTo>
                  <a:cubicBezTo>
                    <a:pt x="570" y="1704"/>
                    <a:pt x="609" y="1694"/>
                    <a:pt x="648" y="1684"/>
                  </a:cubicBezTo>
                  <a:lnTo>
                    <a:pt x="3504" y="1007"/>
                  </a:lnTo>
                  <a:cubicBezTo>
                    <a:pt x="3632" y="977"/>
                    <a:pt x="3749" y="899"/>
                    <a:pt x="3818" y="781"/>
                  </a:cubicBezTo>
                  <a:cubicBezTo>
                    <a:pt x="3887" y="663"/>
                    <a:pt x="3916" y="526"/>
                    <a:pt x="3877" y="389"/>
                  </a:cubicBezTo>
                  <a:cubicBezTo>
                    <a:pt x="3826" y="163"/>
                    <a:pt x="3619" y="1"/>
                    <a:pt x="338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1" name="Google Shape;3421;p21"/>
            <p:cNvSpPr/>
            <p:nvPr/>
          </p:nvSpPr>
          <p:spPr>
            <a:xfrm>
              <a:off x="5695325" y="1502025"/>
              <a:ext cx="25300" cy="81000"/>
            </a:xfrm>
            <a:custGeom>
              <a:avLst/>
              <a:gdLst/>
              <a:ahLst/>
              <a:cxnLst/>
              <a:rect l="l" t="t" r="r" b="b"/>
              <a:pathLst>
                <a:path w="1012" h="3240" extrusionOk="0">
                  <a:moveTo>
                    <a:pt x="552" y="1"/>
                  </a:moveTo>
                  <a:cubicBezTo>
                    <a:pt x="315" y="1"/>
                    <a:pt x="118" y="184"/>
                    <a:pt x="109" y="424"/>
                  </a:cubicBezTo>
                  <a:lnTo>
                    <a:pt x="10" y="2779"/>
                  </a:lnTo>
                  <a:cubicBezTo>
                    <a:pt x="0" y="3024"/>
                    <a:pt x="187" y="3230"/>
                    <a:pt x="442" y="3239"/>
                  </a:cubicBezTo>
                  <a:lnTo>
                    <a:pt x="452" y="3239"/>
                  </a:lnTo>
                  <a:cubicBezTo>
                    <a:pt x="697" y="3239"/>
                    <a:pt x="894" y="3053"/>
                    <a:pt x="903" y="2818"/>
                  </a:cubicBezTo>
                  <a:lnTo>
                    <a:pt x="1001" y="463"/>
                  </a:lnTo>
                  <a:cubicBezTo>
                    <a:pt x="1011" y="217"/>
                    <a:pt x="825" y="11"/>
                    <a:pt x="569" y="1"/>
                  </a:cubicBezTo>
                  <a:cubicBezTo>
                    <a:pt x="563" y="1"/>
                    <a:pt x="557" y="1"/>
                    <a:pt x="5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2" name="Google Shape;3422;p21"/>
            <p:cNvSpPr/>
            <p:nvPr/>
          </p:nvSpPr>
          <p:spPr>
            <a:xfrm>
              <a:off x="5693850" y="1500325"/>
              <a:ext cx="28250" cy="84425"/>
            </a:xfrm>
            <a:custGeom>
              <a:avLst/>
              <a:gdLst/>
              <a:ahLst/>
              <a:cxnLst/>
              <a:rect l="l" t="t" r="r" b="b"/>
              <a:pathLst>
                <a:path w="1130" h="3377" extrusionOk="0">
                  <a:moveTo>
                    <a:pt x="628" y="128"/>
                  </a:moveTo>
                  <a:cubicBezTo>
                    <a:pt x="726" y="138"/>
                    <a:pt x="825" y="177"/>
                    <a:pt x="894" y="256"/>
                  </a:cubicBezTo>
                  <a:cubicBezTo>
                    <a:pt x="962" y="324"/>
                    <a:pt x="1001" y="422"/>
                    <a:pt x="992" y="531"/>
                  </a:cubicBezTo>
                  <a:lnTo>
                    <a:pt x="894" y="2886"/>
                  </a:lnTo>
                  <a:cubicBezTo>
                    <a:pt x="884" y="3082"/>
                    <a:pt x="717" y="3249"/>
                    <a:pt x="511" y="3249"/>
                  </a:cubicBezTo>
                  <a:lnTo>
                    <a:pt x="501" y="3249"/>
                  </a:lnTo>
                  <a:cubicBezTo>
                    <a:pt x="393" y="3239"/>
                    <a:pt x="305" y="3200"/>
                    <a:pt x="236" y="3121"/>
                  </a:cubicBezTo>
                  <a:cubicBezTo>
                    <a:pt x="168" y="3052"/>
                    <a:pt x="128" y="2954"/>
                    <a:pt x="138" y="2847"/>
                  </a:cubicBezTo>
                  <a:lnTo>
                    <a:pt x="236" y="492"/>
                  </a:lnTo>
                  <a:cubicBezTo>
                    <a:pt x="246" y="295"/>
                    <a:pt x="412" y="128"/>
                    <a:pt x="619" y="128"/>
                  </a:cubicBezTo>
                  <a:close/>
                  <a:moveTo>
                    <a:pt x="619" y="1"/>
                  </a:moveTo>
                  <a:cubicBezTo>
                    <a:pt x="343" y="1"/>
                    <a:pt x="118" y="213"/>
                    <a:pt x="98" y="492"/>
                  </a:cubicBezTo>
                  <a:lnTo>
                    <a:pt x="0" y="2847"/>
                  </a:lnTo>
                  <a:cubicBezTo>
                    <a:pt x="0" y="2984"/>
                    <a:pt x="50" y="3111"/>
                    <a:pt x="138" y="3209"/>
                  </a:cubicBezTo>
                  <a:cubicBezTo>
                    <a:pt x="236" y="3318"/>
                    <a:pt x="354" y="3377"/>
                    <a:pt x="491" y="3377"/>
                  </a:cubicBezTo>
                  <a:lnTo>
                    <a:pt x="511" y="3377"/>
                  </a:lnTo>
                  <a:cubicBezTo>
                    <a:pt x="785" y="3377"/>
                    <a:pt x="1011" y="3161"/>
                    <a:pt x="1031" y="2886"/>
                  </a:cubicBezTo>
                  <a:lnTo>
                    <a:pt x="1129" y="531"/>
                  </a:lnTo>
                  <a:cubicBezTo>
                    <a:pt x="1129" y="393"/>
                    <a:pt x="1080" y="265"/>
                    <a:pt x="992" y="167"/>
                  </a:cubicBezTo>
                  <a:cubicBezTo>
                    <a:pt x="894" y="60"/>
                    <a:pt x="776" y="1"/>
                    <a:pt x="639" y="1"/>
                  </a:cubicBezTo>
                  <a:cubicBezTo>
                    <a:pt x="632" y="1"/>
                    <a:pt x="626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3" name="Google Shape;3423;p21"/>
            <p:cNvSpPr/>
            <p:nvPr/>
          </p:nvSpPr>
          <p:spPr>
            <a:xfrm>
              <a:off x="5744150" y="1531750"/>
              <a:ext cx="77300" cy="87850"/>
            </a:xfrm>
            <a:custGeom>
              <a:avLst/>
              <a:gdLst/>
              <a:ahLst/>
              <a:cxnLst/>
              <a:rect l="l" t="t" r="r" b="b"/>
              <a:pathLst>
                <a:path w="3092" h="3514" extrusionOk="0">
                  <a:moveTo>
                    <a:pt x="495" y="0"/>
                  </a:moveTo>
                  <a:cubicBezTo>
                    <a:pt x="398" y="0"/>
                    <a:pt x="299" y="32"/>
                    <a:pt x="216" y="98"/>
                  </a:cubicBezTo>
                  <a:cubicBezTo>
                    <a:pt x="29" y="255"/>
                    <a:pt x="0" y="530"/>
                    <a:pt x="147" y="726"/>
                  </a:cubicBezTo>
                  <a:lnTo>
                    <a:pt x="2238" y="3346"/>
                  </a:lnTo>
                  <a:cubicBezTo>
                    <a:pt x="2326" y="3454"/>
                    <a:pt x="2454" y="3513"/>
                    <a:pt x="2591" y="3513"/>
                  </a:cubicBezTo>
                  <a:cubicBezTo>
                    <a:pt x="2689" y="3513"/>
                    <a:pt x="2787" y="3483"/>
                    <a:pt x="2866" y="3415"/>
                  </a:cubicBezTo>
                  <a:cubicBezTo>
                    <a:pt x="3062" y="3267"/>
                    <a:pt x="3091" y="2983"/>
                    <a:pt x="2934" y="2796"/>
                  </a:cubicBezTo>
                  <a:lnTo>
                    <a:pt x="844" y="166"/>
                  </a:lnTo>
                  <a:cubicBezTo>
                    <a:pt x="759" y="59"/>
                    <a:pt x="628" y="0"/>
                    <a:pt x="49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4" name="Google Shape;3424;p21"/>
            <p:cNvSpPr/>
            <p:nvPr/>
          </p:nvSpPr>
          <p:spPr>
            <a:xfrm>
              <a:off x="5743400" y="1530150"/>
              <a:ext cx="78525" cy="91150"/>
            </a:xfrm>
            <a:custGeom>
              <a:avLst/>
              <a:gdLst/>
              <a:ahLst/>
              <a:cxnLst/>
              <a:rect l="l" t="t" r="r" b="b"/>
              <a:pathLst>
                <a:path w="3141" h="3646" extrusionOk="0">
                  <a:moveTo>
                    <a:pt x="570" y="132"/>
                  </a:moveTo>
                  <a:cubicBezTo>
                    <a:pt x="668" y="142"/>
                    <a:pt x="766" y="191"/>
                    <a:pt x="825" y="270"/>
                  </a:cubicBezTo>
                  <a:lnTo>
                    <a:pt x="2915" y="2900"/>
                  </a:lnTo>
                  <a:cubicBezTo>
                    <a:pt x="2974" y="2978"/>
                    <a:pt x="3003" y="3076"/>
                    <a:pt x="2994" y="3174"/>
                  </a:cubicBezTo>
                  <a:cubicBezTo>
                    <a:pt x="2984" y="3283"/>
                    <a:pt x="2935" y="3371"/>
                    <a:pt x="2857" y="3429"/>
                  </a:cubicBezTo>
                  <a:cubicBezTo>
                    <a:pt x="2790" y="3484"/>
                    <a:pt x="2706" y="3509"/>
                    <a:pt x="2622" y="3509"/>
                  </a:cubicBezTo>
                  <a:cubicBezTo>
                    <a:pt x="2507" y="3509"/>
                    <a:pt x="2390" y="3461"/>
                    <a:pt x="2316" y="3371"/>
                  </a:cubicBezTo>
                  <a:lnTo>
                    <a:pt x="227" y="751"/>
                  </a:lnTo>
                  <a:cubicBezTo>
                    <a:pt x="168" y="662"/>
                    <a:pt x="138" y="564"/>
                    <a:pt x="148" y="466"/>
                  </a:cubicBezTo>
                  <a:cubicBezTo>
                    <a:pt x="158" y="368"/>
                    <a:pt x="216" y="280"/>
                    <a:pt x="295" y="211"/>
                  </a:cubicBezTo>
                  <a:cubicBezTo>
                    <a:pt x="364" y="162"/>
                    <a:pt x="443" y="132"/>
                    <a:pt x="530" y="132"/>
                  </a:cubicBezTo>
                  <a:close/>
                  <a:moveTo>
                    <a:pt x="520" y="0"/>
                  </a:moveTo>
                  <a:cubicBezTo>
                    <a:pt x="406" y="0"/>
                    <a:pt x="296" y="40"/>
                    <a:pt x="207" y="113"/>
                  </a:cubicBezTo>
                  <a:cubicBezTo>
                    <a:pt x="99" y="191"/>
                    <a:pt x="40" y="319"/>
                    <a:pt x="20" y="456"/>
                  </a:cubicBezTo>
                  <a:cubicBezTo>
                    <a:pt x="1" y="584"/>
                    <a:pt x="40" y="721"/>
                    <a:pt x="129" y="829"/>
                  </a:cubicBezTo>
                  <a:lnTo>
                    <a:pt x="2218" y="3449"/>
                  </a:lnTo>
                  <a:cubicBezTo>
                    <a:pt x="2316" y="3577"/>
                    <a:pt x="2464" y="3645"/>
                    <a:pt x="2621" y="3645"/>
                  </a:cubicBezTo>
                  <a:cubicBezTo>
                    <a:pt x="2739" y="3645"/>
                    <a:pt x="2846" y="3606"/>
                    <a:pt x="2935" y="3538"/>
                  </a:cubicBezTo>
                  <a:cubicBezTo>
                    <a:pt x="3043" y="3449"/>
                    <a:pt x="3112" y="3331"/>
                    <a:pt x="3131" y="3194"/>
                  </a:cubicBezTo>
                  <a:cubicBezTo>
                    <a:pt x="3141" y="3057"/>
                    <a:pt x="3102" y="2919"/>
                    <a:pt x="3023" y="2812"/>
                  </a:cubicBezTo>
                  <a:lnTo>
                    <a:pt x="933" y="191"/>
                  </a:lnTo>
                  <a:cubicBezTo>
                    <a:pt x="844" y="84"/>
                    <a:pt x="717" y="14"/>
                    <a:pt x="589" y="5"/>
                  </a:cubicBezTo>
                  <a:cubicBezTo>
                    <a:pt x="566" y="2"/>
                    <a:pt x="543" y="0"/>
                    <a:pt x="52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5" name="Google Shape;3425;p21"/>
            <p:cNvSpPr/>
            <p:nvPr/>
          </p:nvSpPr>
          <p:spPr>
            <a:xfrm>
              <a:off x="5802275" y="1529900"/>
              <a:ext cx="69200" cy="67125"/>
            </a:xfrm>
            <a:custGeom>
              <a:avLst/>
              <a:gdLst/>
              <a:ahLst/>
              <a:cxnLst/>
              <a:rect l="l" t="t" r="r" b="b"/>
              <a:pathLst>
                <a:path w="2768" h="2685" extrusionOk="0">
                  <a:moveTo>
                    <a:pt x="2281" y="0"/>
                  </a:moveTo>
                  <a:cubicBezTo>
                    <a:pt x="2167" y="0"/>
                    <a:pt x="2052" y="44"/>
                    <a:pt x="1963" y="133"/>
                  </a:cubicBezTo>
                  <a:lnTo>
                    <a:pt x="168" y="1928"/>
                  </a:lnTo>
                  <a:cubicBezTo>
                    <a:pt x="1" y="2095"/>
                    <a:pt x="1" y="2380"/>
                    <a:pt x="168" y="2556"/>
                  </a:cubicBezTo>
                  <a:cubicBezTo>
                    <a:pt x="256" y="2645"/>
                    <a:pt x="374" y="2684"/>
                    <a:pt x="482" y="2684"/>
                  </a:cubicBezTo>
                  <a:cubicBezTo>
                    <a:pt x="600" y="2684"/>
                    <a:pt x="717" y="2645"/>
                    <a:pt x="805" y="2556"/>
                  </a:cubicBezTo>
                  <a:lnTo>
                    <a:pt x="2591" y="761"/>
                  </a:lnTo>
                  <a:cubicBezTo>
                    <a:pt x="2768" y="584"/>
                    <a:pt x="2768" y="299"/>
                    <a:pt x="2591" y="133"/>
                  </a:cubicBezTo>
                  <a:cubicBezTo>
                    <a:pt x="2508" y="44"/>
                    <a:pt x="2395" y="0"/>
                    <a:pt x="228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6" name="Google Shape;3426;p21"/>
            <p:cNvSpPr/>
            <p:nvPr/>
          </p:nvSpPr>
          <p:spPr>
            <a:xfrm>
              <a:off x="5800325" y="1528300"/>
              <a:ext cx="71650" cy="70425"/>
            </a:xfrm>
            <a:custGeom>
              <a:avLst/>
              <a:gdLst/>
              <a:ahLst/>
              <a:cxnLst/>
              <a:rect l="l" t="t" r="r" b="b"/>
              <a:pathLst>
                <a:path w="2866" h="2817" extrusionOk="0">
                  <a:moveTo>
                    <a:pt x="2355" y="128"/>
                  </a:moveTo>
                  <a:cubicBezTo>
                    <a:pt x="2453" y="128"/>
                    <a:pt x="2552" y="167"/>
                    <a:pt x="2630" y="236"/>
                  </a:cubicBezTo>
                  <a:cubicBezTo>
                    <a:pt x="2699" y="315"/>
                    <a:pt x="2738" y="403"/>
                    <a:pt x="2738" y="511"/>
                  </a:cubicBezTo>
                  <a:cubicBezTo>
                    <a:pt x="2738" y="609"/>
                    <a:pt x="2699" y="707"/>
                    <a:pt x="2630" y="775"/>
                  </a:cubicBezTo>
                  <a:lnTo>
                    <a:pt x="835" y="2572"/>
                  </a:lnTo>
                  <a:cubicBezTo>
                    <a:pt x="761" y="2645"/>
                    <a:pt x="663" y="2682"/>
                    <a:pt x="565" y="2682"/>
                  </a:cubicBezTo>
                  <a:cubicBezTo>
                    <a:pt x="467" y="2682"/>
                    <a:pt x="368" y="2645"/>
                    <a:pt x="295" y="2572"/>
                  </a:cubicBezTo>
                  <a:cubicBezTo>
                    <a:pt x="148" y="2424"/>
                    <a:pt x="148" y="2179"/>
                    <a:pt x="295" y="2031"/>
                  </a:cubicBezTo>
                  <a:lnTo>
                    <a:pt x="2091" y="236"/>
                  </a:lnTo>
                  <a:cubicBezTo>
                    <a:pt x="2169" y="167"/>
                    <a:pt x="2257" y="128"/>
                    <a:pt x="2355" y="128"/>
                  </a:cubicBezTo>
                  <a:close/>
                  <a:moveTo>
                    <a:pt x="2360" y="0"/>
                  </a:moveTo>
                  <a:cubicBezTo>
                    <a:pt x="2230" y="0"/>
                    <a:pt x="2100" y="49"/>
                    <a:pt x="2002" y="147"/>
                  </a:cubicBezTo>
                  <a:lnTo>
                    <a:pt x="207" y="1944"/>
                  </a:lnTo>
                  <a:cubicBezTo>
                    <a:pt x="0" y="2140"/>
                    <a:pt x="0" y="2463"/>
                    <a:pt x="207" y="2670"/>
                  </a:cubicBezTo>
                  <a:cubicBezTo>
                    <a:pt x="295" y="2758"/>
                    <a:pt x="432" y="2817"/>
                    <a:pt x="560" y="2817"/>
                  </a:cubicBezTo>
                  <a:cubicBezTo>
                    <a:pt x="697" y="2817"/>
                    <a:pt x="825" y="2758"/>
                    <a:pt x="923" y="2670"/>
                  </a:cubicBezTo>
                  <a:lnTo>
                    <a:pt x="2719" y="874"/>
                  </a:lnTo>
                  <a:cubicBezTo>
                    <a:pt x="2817" y="775"/>
                    <a:pt x="2866" y="648"/>
                    <a:pt x="2866" y="511"/>
                  </a:cubicBezTo>
                  <a:cubicBezTo>
                    <a:pt x="2866" y="373"/>
                    <a:pt x="2817" y="245"/>
                    <a:pt x="2719" y="147"/>
                  </a:cubicBezTo>
                  <a:cubicBezTo>
                    <a:pt x="2621" y="49"/>
                    <a:pt x="2491" y="0"/>
                    <a:pt x="23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7" name="Google Shape;3427;p21"/>
            <p:cNvSpPr/>
            <p:nvPr/>
          </p:nvSpPr>
          <p:spPr>
            <a:xfrm>
              <a:off x="5870000" y="1589050"/>
              <a:ext cx="116300" cy="36425"/>
            </a:xfrm>
            <a:custGeom>
              <a:avLst/>
              <a:gdLst/>
              <a:ahLst/>
              <a:cxnLst/>
              <a:rect l="l" t="t" r="r" b="b"/>
              <a:pathLst>
                <a:path w="4652" h="1457" extrusionOk="0">
                  <a:moveTo>
                    <a:pt x="4169" y="1"/>
                  </a:moveTo>
                  <a:cubicBezTo>
                    <a:pt x="4150" y="1"/>
                    <a:pt x="4131" y="2"/>
                    <a:pt x="4112" y="4"/>
                  </a:cubicBezTo>
                  <a:lnTo>
                    <a:pt x="412" y="573"/>
                  </a:lnTo>
                  <a:cubicBezTo>
                    <a:pt x="167" y="613"/>
                    <a:pt x="0" y="838"/>
                    <a:pt x="39" y="1084"/>
                  </a:cubicBezTo>
                  <a:cubicBezTo>
                    <a:pt x="69" y="1300"/>
                    <a:pt x="255" y="1457"/>
                    <a:pt x="471" y="1457"/>
                  </a:cubicBezTo>
                  <a:lnTo>
                    <a:pt x="540" y="1457"/>
                  </a:lnTo>
                  <a:lnTo>
                    <a:pt x="4250" y="887"/>
                  </a:lnTo>
                  <a:cubicBezTo>
                    <a:pt x="4485" y="848"/>
                    <a:pt x="4652" y="622"/>
                    <a:pt x="4622" y="377"/>
                  </a:cubicBezTo>
                  <a:cubicBezTo>
                    <a:pt x="4586" y="160"/>
                    <a:pt x="4391" y="1"/>
                    <a:pt x="416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8" name="Google Shape;3428;p21"/>
            <p:cNvSpPr/>
            <p:nvPr/>
          </p:nvSpPr>
          <p:spPr>
            <a:xfrm>
              <a:off x="5868275" y="1587550"/>
              <a:ext cx="120000" cy="39625"/>
            </a:xfrm>
            <a:custGeom>
              <a:avLst/>
              <a:gdLst/>
              <a:ahLst/>
              <a:cxnLst/>
              <a:rect l="l" t="t" r="r" b="b"/>
              <a:pathLst>
                <a:path w="4800" h="1585" extrusionOk="0">
                  <a:moveTo>
                    <a:pt x="4250" y="133"/>
                  </a:moveTo>
                  <a:cubicBezTo>
                    <a:pt x="4426" y="133"/>
                    <a:pt x="4593" y="260"/>
                    <a:pt x="4622" y="447"/>
                  </a:cubicBezTo>
                  <a:cubicBezTo>
                    <a:pt x="4652" y="662"/>
                    <a:pt x="4515" y="849"/>
                    <a:pt x="4308" y="889"/>
                  </a:cubicBezTo>
                  <a:lnTo>
                    <a:pt x="599" y="1447"/>
                  </a:lnTo>
                  <a:cubicBezTo>
                    <a:pt x="581" y="1450"/>
                    <a:pt x="563" y="1451"/>
                    <a:pt x="546" y="1451"/>
                  </a:cubicBezTo>
                  <a:cubicBezTo>
                    <a:pt x="361" y="1451"/>
                    <a:pt x="195" y="1313"/>
                    <a:pt x="167" y="1133"/>
                  </a:cubicBezTo>
                  <a:cubicBezTo>
                    <a:pt x="138" y="928"/>
                    <a:pt x="285" y="731"/>
                    <a:pt x="491" y="702"/>
                  </a:cubicBezTo>
                  <a:lnTo>
                    <a:pt x="4191" y="133"/>
                  </a:lnTo>
                  <a:close/>
                  <a:moveTo>
                    <a:pt x="4244" y="0"/>
                  </a:moveTo>
                  <a:cubicBezTo>
                    <a:pt x="4220" y="0"/>
                    <a:pt x="4196" y="2"/>
                    <a:pt x="4171" y="5"/>
                  </a:cubicBezTo>
                  <a:lnTo>
                    <a:pt x="472" y="564"/>
                  </a:lnTo>
                  <a:cubicBezTo>
                    <a:pt x="187" y="614"/>
                    <a:pt x="1" y="869"/>
                    <a:pt x="40" y="1153"/>
                  </a:cubicBezTo>
                  <a:cubicBezTo>
                    <a:pt x="79" y="1399"/>
                    <a:pt x="295" y="1585"/>
                    <a:pt x="540" y="1585"/>
                  </a:cubicBezTo>
                  <a:cubicBezTo>
                    <a:pt x="570" y="1585"/>
                    <a:pt x="599" y="1585"/>
                    <a:pt x="619" y="1575"/>
                  </a:cubicBezTo>
                  <a:lnTo>
                    <a:pt x="4328" y="1016"/>
                  </a:lnTo>
                  <a:cubicBezTo>
                    <a:pt x="4603" y="967"/>
                    <a:pt x="4799" y="712"/>
                    <a:pt x="4750" y="427"/>
                  </a:cubicBezTo>
                  <a:cubicBezTo>
                    <a:pt x="4715" y="177"/>
                    <a:pt x="4491" y="0"/>
                    <a:pt x="424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9" name="Google Shape;3429;p21"/>
            <p:cNvSpPr/>
            <p:nvPr/>
          </p:nvSpPr>
          <p:spPr>
            <a:xfrm>
              <a:off x="5928150" y="1490500"/>
              <a:ext cx="24550" cy="89825"/>
            </a:xfrm>
            <a:custGeom>
              <a:avLst/>
              <a:gdLst/>
              <a:ahLst/>
              <a:cxnLst/>
              <a:rect l="l" t="t" r="r" b="b"/>
              <a:pathLst>
                <a:path w="982" h="3593" extrusionOk="0">
                  <a:moveTo>
                    <a:pt x="452" y="1"/>
                  </a:moveTo>
                  <a:cubicBezTo>
                    <a:pt x="445" y="1"/>
                    <a:pt x="439" y="1"/>
                    <a:pt x="432" y="1"/>
                  </a:cubicBezTo>
                  <a:cubicBezTo>
                    <a:pt x="186" y="21"/>
                    <a:pt x="0" y="237"/>
                    <a:pt x="20" y="482"/>
                  </a:cubicBezTo>
                  <a:cubicBezTo>
                    <a:pt x="79" y="1356"/>
                    <a:pt x="88" y="2248"/>
                    <a:pt x="49" y="3131"/>
                  </a:cubicBezTo>
                  <a:cubicBezTo>
                    <a:pt x="39" y="3377"/>
                    <a:pt x="236" y="3583"/>
                    <a:pt x="481" y="3593"/>
                  </a:cubicBezTo>
                  <a:lnTo>
                    <a:pt x="500" y="3593"/>
                  </a:lnTo>
                  <a:cubicBezTo>
                    <a:pt x="736" y="3593"/>
                    <a:pt x="932" y="3406"/>
                    <a:pt x="942" y="3161"/>
                  </a:cubicBezTo>
                  <a:cubicBezTo>
                    <a:pt x="982" y="2258"/>
                    <a:pt x="962" y="1336"/>
                    <a:pt x="903" y="423"/>
                  </a:cubicBezTo>
                  <a:cubicBezTo>
                    <a:pt x="893" y="184"/>
                    <a:pt x="698" y="1"/>
                    <a:pt x="4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0" name="Google Shape;3430;p21"/>
            <p:cNvSpPr/>
            <p:nvPr/>
          </p:nvSpPr>
          <p:spPr>
            <a:xfrm>
              <a:off x="5926425" y="1489025"/>
              <a:ext cx="27750" cy="93025"/>
            </a:xfrm>
            <a:custGeom>
              <a:avLst/>
              <a:gdLst/>
              <a:ahLst/>
              <a:cxnLst/>
              <a:rect l="l" t="t" r="r" b="b"/>
              <a:pathLst>
                <a:path w="1110" h="3721" extrusionOk="0">
                  <a:moveTo>
                    <a:pt x="530" y="129"/>
                  </a:moveTo>
                  <a:cubicBezTo>
                    <a:pt x="726" y="129"/>
                    <a:pt x="894" y="286"/>
                    <a:pt x="913" y="482"/>
                  </a:cubicBezTo>
                  <a:cubicBezTo>
                    <a:pt x="972" y="1395"/>
                    <a:pt x="981" y="2317"/>
                    <a:pt x="942" y="3220"/>
                  </a:cubicBezTo>
                  <a:cubicBezTo>
                    <a:pt x="942" y="3426"/>
                    <a:pt x="776" y="3583"/>
                    <a:pt x="569" y="3583"/>
                  </a:cubicBezTo>
                  <a:lnTo>
                    <a:pt x="569" y="3652"/>
                  </a:lnTo>
                  <a:lnTo>
                    <a:pt x="550" y="3583"/>
                  </a:lnTo>
                  <a:cubicBezTo>
                    <a:pt x="452" y="3583"/>
                    <a:pt x="353" y="3534"/>
                    <a:pt x="285" y="3465"/>
                  </a:cubicBezTo>
                  <a:cubicBezTo>
                    <a:pt x="216" y="3387"/>
                    <a:pt x="187" y="3288"/>
                    <a:pt x="187" y="3190"/>
                  </a:cubicBezTo>
                  <a:cubicBezTo>
                    <a:pt x="216" y="2307"/>
                    <a:pt x="207" y="1415"/>
                    <a:pt x="148" y="531"/>
                  </a:cubicBezTo>
                  <a:cubicBezTo>
                    <a:pt x="138" y="325"/>
                    <a:pt x="295" y="148"/>
                    <a:pt x="510" y="129"/>
                  </a:cubicBezTo>
                  <a:close/>
                  <a:moveTo>
                    <a:pt x="537" y="0"/>
                  </a:moveTo>
                  <a:cubicBezTo>
                    <a:pt x="525" y="0"/>
                    <a:pt x="513" y="1"/>
                    <a:pt x="501" y="1"/>
                  </a:cubicBezTo>
                  <a:cubicBezTo>
                    <a:pt x="216" y="21"/>
                    <a:pt x="0" y="257"/>
                    <a:pt x="20" y="541"/>
                  </a:cubicBezTo>
                  <a:cubicBezTo>
                    <a:pt x="79" y="1415"/>
                    <a:pt x="89" y="2307"/>
                    <a:pt x="59" y="3190"/>
                  </a:cubicBezTo>
                  <a:cubicBezTo>
                    <a:pt x="50" y="3328"/>
                    <a:pt x="98" y="3456"/>
                    <a:pt x="196" y="3554"/>
                  </a:cubicBezTo>
                  <a:cubicBezTo>
                    <a:pt x="285" y="3652"/>
                    <a:pt x="412" y="3711"/>
                    <a:pt x="550" y="3720"/>
                  </a:cubicBezTo>
                  <a:lnTo>
                    <a:pt x="569" y="3720"/>
                  </a:lnTo>
                  <a:cubicBezTo>
                    <a:pt x="844" y="3720"/>
                    <a:pt x="1070" y="3504"/>
                    <a:pt x="1080" y="3230"/>
                  </a:cubicBezTo>
                  <a:cubicBezTo>
                    <a:pt x="1109" y="2317"/>
                    <a:pt x="1099" y="1385"/>
                    <a:pt x="1040" y="472"/>
                  </a:cubicBezTo>
                  <a:cubicBezTo>
                    <a:pt x="1022" y="209"/>
                    <a:pt x="805" y="0"/>
                    <a:pt x="53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21"/>
            <p:cNvSpPr/>
            <p:nvPr/>
          </p:nvSpPr>
          <p:spPr>
            <a:xfrm>
              <a:off x="5873925" y="1644350"/>
              <a:ext cx="80475" cy="34600"/>
            </a:xfrm>
            <a:custGeom>
              <a:avLst/>
              <a:gdLst/>
              <a:ahLst/>
              <a:cxnLst/>
              <a:rect l="l" t="t" r="r" b="b"/>
              <a:pathLst>
                <a:path w="3219" h="1384" extrusionOk="0">
                  <a:moveTo>
                    <a:pt x="2735" y="0"/>
                  </a:moveTo>
                  <a:cubicBezTo>
                    <a:pt x="2704" y="0"/>
                    <a:pt x="2672" y="4"/>
                    <a:pt x="2640" y="10"/>
                  </a:cubicBezTo>
                  <a:lnTo>
                    <a:pt x="393" y="501"/>
                  </a:lnTo>
                  <a:cubicBezTo>
                    <a:pt x="157" y="560"/>
                    <a:pt x="0" y="795"/>
                    <a:pt x="50" y="1031"/>
                  </a:cubicBezTo>
                  <a:cubicBezTo>
                    <a:pt x="98" y="1246"/>
                    <a:pt x="285" y="1384"/>
                    <a:pt x="491" y="1384"/>
                  </a:cubicBezTo>
                  <a:cubicBezTo>
                    <a:pt x="521" y="1384"/>
                    <a:pt x="550" y="1384"/>
                    <a:pt x="589" y="1374"/>
                  </a:cubicBezTo>
                  <a:lnTo>
                    <a:pt x="2826" y="883"/>
                  </a:lnTo>
                  <a:cubicBezTo>
                    <a:pt x="3072" y="834"/>
                    <a:pt x="3219" y="589"/>
                    <a:pt x="3170" y="353"/>
                  </a:cubicBezTo>
                  <a:cubicBezTo>
                    <a:pt x="3127" y="140"/>
                    <a:pt x="2943" y="0"/>
                    <a:pt x="273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21"/>
            <p:cNvSpPr/>
            <p:nvPr/>
          </p:nvSpPr>
          <p:spPr>
            <a:xfrm>
              <a:off x="5872200" y="1642825"/>
              <a:ext cx="84175" cy="37850"/>
            </a:xfrm>
            <a:custGeom>
              <a:avLst/>
              <a:gdLst/>
              <a:ahLst/>
              <a:cxnLst/>
              <a:rect l="l" t="t" r="r" b="b"/>
              <a:pathLst>
                <a:path w="3367" h="1514" extrusionOk="0">
                  <a:moveTo>
                    <a:pt x="2807" y="130"/>
                  </a:moveTo>
                  <a:cubicBezTo>
                    <a:pt x="2984" y="130"/>
                    <a:pt x="3141" y="248"/>
                    <a:pt x="3180" y="424"/>
                  </a:cubicBezTo>
                  <a:cubicBezTo>
                    <a:pt x="3220" y="630"/>
                    <a:pt x="3092" y="836"/>
                    <a:pt x="2886" y="876"/>
                  </a:cubicBezTo>
                  <a:lnTo>
                    <a:pt x="638" y="1366"/>
                  </a:lnTo>
                  <a:cubicBezTo>
                    <a:pt x="611" y="1373"/>
                    <a:pt x="584" y="1376"/>
                    <a:pt x="557" y="1376"/>
                  </a:cubicBezTo>
                  <a:cubicBezTo>
                    <a:pt x="386" y="1376"/>
                    <a:pt x="221" y="1251"/>
                    <a:pt x="187" y="1081"/>
                  </a:cubicBezTo>
                  <a:cubicBezTo>
                    <a:pt x="138" y="876"/>
                    <a:pt x="276" y="669"/>
                    <a:pt x="481" y="630"/>
                  </a:cubicBezTo>
                  <a:lnTo>
                    <a:pt x="2729" y="139"/>
                  </a:lnTo>
                  <a:cubicBezTo>
                    <a:pt x="2749" y="130"/>
                    <a:pt x="2778" y="130"/>
                    <a:pt x="2807" y="130"/>
                  </a:cubicBezTo>
                  <a:close/>
                  <a:moveTo>
                    <a:pt x="2806" y="1"/>
                  </a:moveTo>
                  <a:cubicBezTo>
                    <a:pt x="2771" y="1"/>
                    <a:pt x="2735" y="4"/>
                    <a:pt x="2699" y="12"/>
                  </a:cubicBezTo>
                  <a:lnTo>
                    <a:pt x="452" y="503"/>
                  </a:lnTo>
                  <a:cubicBezTo>
                    <a:pt x="177" y="562"/>
                    <a:pt x="1" y="836"/>
                    <a:pt x="60" y="1111"/>
                  </a:cubicBezTo>
                  <a:cubicBezTo>
                    <a:pt x="108" y="1336"/>
                    <a:pt x="324" y="1513"/>
                    <a:pt x="560" y="1513"/>
                  </a:cubicBezTo>
                  <a:cubicBezTo>
                    <a:pt x="599" y="1513"/>
                    <a:pt x="629" y="1504"/>
                    <a:pt x="668" y="1493"/>
                  </a:cubicBezTo>
                  <a:lnTo>
                    <a:pt x="2915" y="1003"/>
                  </a:lnTo>
                  <a:cubicBezTo>
                    <a:pt x="3190" y="944"/>
                    <a:pt x="3366" y="669"/>
                    <a:pt x="3307" y="394"/>
                  </a:cubicBezTo>
                  <a:cubicBezTo>
                    <a:pt x="3256" y="164"/>
                    <a:pt x="3042" y="1"/>
                    <a:pt x="280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21"/>
            <p:cNvSpPr/>
            <p:nvPr/>
          </p:nvSpPr>
          <p:spPr>
            <a:xfrm>
              <a:off x="5788050" y="1670100"/>
              <a:ext cx="22100" cy="92500"/>
            </a:xfrm>
            <a:custGeom>
              <a:avLst/>
              <a:gdLst/>
              <a:ahLst/>
              <a:cxnLst/>
              <a:rect l="l" t="t" r="r" b="b"/>
              <a:pathLst>
                <a:path w="884" h="3700" extrusionOk="0">
                  <a:moveTo>
                    <a:pt x="443" y="1"/>
                  </a:moveTo>
                  <a:cubicBezTo>
                    <a:pt x="197" y="1"/>
                    <a:pt x="1" y="206"/>
                    <a:pt x="1" y="452"/>
                  </a:cubicBezTo>
                  <a:lnTo>
                    <a:pt x="1" y="3258"/>
                  </a:lnTo>
                  <a:cubicBezTo>
                    <a:pt x="1" y="3503"/>
                    <a:pt x="197" y="3700"/>
                    <a:pt x="443" y="3700"/>
                  </a:cubicBezTo>
                  <a:cubicBezTo>
                    <a:pt x="687" y="3700"/>
                    <a:pt x="884" y="3503"/>
                    <a:pt x="884" y="3258"/>
                  </a:cubicBezTo>
                  <a:lnTo>
                    <a:pt x="884" y="452"/>
                  </a:lnTo>
                  <a:cubicBezTo>
                    <a:pt x="884" y="206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21"/>
            <p:cNvSpPr/>
            <p:nvPr/>
          </p:nvSpPr>
          <p:spPr>
            <a:xfrm>
              <a:off x="5786350" y="1668625"/>
              <a:ext cx="25525" cy="95700"/>
            </a:xfrm>
            <a:custGeom>
              <a:avLst/>
              <a:gdLst/>
              <a:ahLst/>
              <a:cxnLst/>
              <a:rect l="l" t="t" r="r" b="b"/>
              <a:pathLst>
                <a:path w="1021" h="3828" extrusionOk="0">
                  <a:moveTo>
                    <a:pt x="511" y="128"/>
                  </a:moveTo>
                  <a:cubicBezTo>
                    <a:pt x="716" y="128"/>
                    <a:pt x="893" y="304"/>
                    <a:pt x="893" y="511"/>
                  </a:cubicBezTo>
                  <a:lnTo>
                    <a:pt x="893" y="3317"/>
                  </a:lnTo>
                  <a:cubicBezTo>
                    <a:pt x="893" y="3523"/>
                    <a:pt x="716" y="3690"/>
                    <a:pt x="511" y="3690"/>
                  </a:cubicBezTo>
                  <a:cubicBezTo>
                    <a:pt x="304" y="3690"/>
                    <a:pt x="127" y="3523"/>
                    <a:pt x="127" y="3317"/>
                  </a:cubicBezTo>
                  <a:lnTo>
                    <a:pt x="127" y="511"/>
                  </a:lnTo>
                  <a:cubicBezTo>
                    <a:pt x="127" y="304"/>
                    <a:pt x="304" y="128"/>
                    <a:pt x="511" y="128"/>
                  </a:cubicBezTo>
                  <a:close/>
                  <a:moveTo>
                    <a:pt x="511" y="1"/>
                  </a:moveTo>
                  <a:cubicBezTo>
                    <a:pt x="226" y="1"/>
                    <a:pt x="0" y="226"/>
                    <a:pt x="0" y="511"/>
                  </a:cubicBezTo>
                  <a:lnTo>
                    <a:pt x="0" y="3317"/>
                  </a:lnTo>
                  <a:cubicBezTo>
                    <a:pt x="0" y="3592"/>
                    <a:pt x="226" y="3828"/>
                    <a:pt x="511" y="3828"/>
                  </a:cubicBezTo>
                  <a:cubicBezTo>
                    <a:pt x="795" y="3828"/>
                    <a:pt x="1021" y="3592"/>
                    <a:pt x="1021" y="3317"/>
                  </a:cubicBezTo>
                  <a:lnTo>
                    <a:pt x="1021" y="511"/>
                  </a:lnTo>
                  <a:cubicBezTo>
                    <a:pt x="1021" y="226"/>
                    <a:pt x="795" y="1"/>
                    <a:pt x="5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21"/>
            <p:cNvSpPr/>
            <p:nvPr/>
          </p:nvSpPr>
          <p:spPr>
            <a:xfrm>
              <a:off x="5869275" y="1694050"/>
              <a:ext cx="54475" cy="46250"/>
            </a:xfrm>
            <a:custGeom>
              <a:avLst/>
              <a:gdLst/>
              <a:ahLst/>
              <a:cxnLst/>
              <a:rect l="l" t="t" r="r" b="b"/>
              <a:pathLst>
                <a:path w="2179" h="1850" extrusionOk="0">
                  <a:moveTo>
                    <a:pt x="504" y="1"/>
                  </a:moveTo>
                  <a:cubicBezTo>
                    <a:pt x="374" y="1"/>
                    <a:pt x="246" y="56"/>
                    <a:pt x="157" y="161"/>
                  </a:cubicBezTo>
                  <a:cubicBezTo>
                    <a:pt x="0" y="357"/>
                    <a:pt x="29" y="632"/>
                    <a:pt x="225" y="789"/>
                  </a:cubicBezTo>
                  <a:lnTo>
                    <a:pt x="1394" y="1751"/>
                  </a:lnTo>
                  <a:cubicBezTo>
                    <a:pt x="1481" y="1819"/>
                    <a:pt x="1580" y="1849"/>
                    <a:pt x="1678" y="1849"/>
                  </a:cubicBezTo>
                  <a:cubicBezTo>
                    <a:pt x="1806" y="1849"/>
                    <a:pt x="1933" y="1790"/>
                    <a:pt x="2022" y="1682"/>
                  </a:cubicBezTo>
                  <a:cubicBezTo>
                    <a:pt x="2179" y="1496"/>
                    <a:pt x="2149" y="1211"/>
                    <a:pt x="1963" y="1054"/>
                  </a:cubicBezTo>
                  <a:lnTo>
                    <a:pt x="785" y="102"/>
                  </a:lnTo>
                  <a:cubicBezTo>
                    <a:pt x="704" y="34"/>
                    <a:pt x="604" y="1"/>
                    <a:pt x="50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21"/>
            <p:cNvSpPr/>
            <p:nvPr/>
          </p:nvSpPr>
          <p:spPr>
            <a:xfrm>
              <a:off x="5867525" y="1692375"/>
              <a:ext cx="56725" cy="49625"/>
            </a:xfrm>
            <a:custGeom>
              <a:avLst/>
              <a:gdLst/>
              <a:ahLst/>
              <a:cxnLst/>
              <a:rect l="l" t="t" r="r" b="b"/>
              <a:pathLst>
                <a:path w="2269" h="1985" extrusionOk="0">
                  <a:moveTo>
                    <a:pt x="570" y="130"/>
                  </a:moveTo>
                  <a:cubicBezTo>
                    <a:pt x="659" y="130"/>
                    <a:pt x="747" y="159"/>
                    <a:pt x="816" y="218"/>
                  </a:cubicBezTo>
                  <a:lnTo>
                    <a:pt x="1983" y="1180"/>
                  </a:lnTo>
                  <a:cubicBezTo>
                    <a:pt x="2062" y="1239"/>
                    <a:pt x="2111" y="1327"/>
                    <a:pt x="2121" y="1435"/>
                  </a:cubicBezTo>
                  <a:cubicBezTo>
                    <a:pt x="2131" y="1533"/>
                    <a:pt x="2101" y="1631"/>
                    <a:pt x="2042" y="1710"/>
                  </a:cubicBezTo>
                  <a:cubicBezTo>
                    <a:pt x="1969" y="1800"/>
                    <a:pt x="1853" y="1848"/>
                    <a:pt x="1737" y="1848"/>
                  </a:cubicBezTo>
                  <a:cubicBezTo>
                    <a:pt x="1653" y="1848"/>
                    <a:pt x="1569" y="1823"/>
                    <a:pt x="1503" y="1768"/>
                  </a:cubicBezTo>
                  <a:lnTo>
                    <a:pt x="335" y="807"/>
                  </a:lnTo>
                  <a:cubicBezTo>
                    <a:pt x="168" y="669"/>
                    <a:pt x="149" y="434"/>
                    <a:pt x="276" y="277"/>
                  </a:cubicBezTo>
                  <a:cubicBezTo>
                    <a:pt x="354" y="179"/>
                    <a:pt x="463" y="130"/>
                    <a:pt x="570" y="130"/>
                  </a:cubicBezTo>
                  <a:close/>
                  <a:moveTo>
                    <a:pt x="574" y="1"/>
                  </a:moveTo>
                  <a:cubicBezTo>
                    <a:pt x="425" y="1"/>
                    <a:pt x="278" y="67"/>
                    <a:pt x="178" y="189"/>
                  </a:cubicBezTo>
                  <a:cubicBezTo>
                    <a:pt x="1" y="405"/>
                    <a:pt x="31" y="728"/>
                    <a:pt x="247" y="905"/>
                  </a:cubicBezTo>
                  <a:lnTo>
                    <a:pt x="1424" y="1867"/>
                  </a:lnTo>
                  <a:cubicBezTo>
                    <a:pt x="1512" y="1945"/>
                    <a:pt x="1630" y="1984"/>
                    <a:pt x="1748" y="1984"/>
                  </a:cubicBezTo>
                  <a:cubicBezTo>
                    <a:pt x="1905" y="1984"/>
                    <a:pt x="2042" y="1916"/>
                    <a:pt x="2140" y="1798"/>
                  </a:cubicBezTo>
                  <a:cubicBezTo>
                    <a:pt x="2229" y="1690"/>
                    <a:pt x="2268" y="1553"/>
                    <a:pt x="2258" y="1415"/>
                  </a:cubicBezTo>
                  <a:cubicBezTo>
                    <a:pt x="2238" y="1288"/>
                    <a:pt x="2180" y="1160"/>
                    <a:pt x="2072" y="1072"/>
                  </a:cubicBezTo>
                  <a:lnTo>
                    <a:pt x="894" y="120"/>
                  </a:lnTo>
                  <a:cubicBezTo>
                    <a:pt x="801" y="39"/>
                    <a:pt x="687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21"/>
            <p:cNvSpPr/>
            <p:nvPr/>
          </p:nvSpPr>
          <p:spPr>
            <a:xfrm>
              <a:off x="5783900" y="1624025"/>
              <a:ext cx="67475" cy="35050"/>
            </a:xfrm>
            <a:custGeom>
              <a:avLst/>
              <a:gdLst/>
              <a:ahLst/>
              <a:cxnLst/>
              <a:rect l="l" t="t" r="r" b="b"/>
              <a:pathLst>
                <a:path w="2699" h="1402" extrusionOk="0">
                  <a:moveTo>
                    <a:pt x="2194" y="0"/>
                  </a:moveTo>
                  <a:cubicBezTo>
                    <a:pt x="2153" y="0"/>
                    <a:pt x="2112" y="6"/>
                    <a:pt x="2070" y="18"/>
                  </a:cubicBezTo>
                  <a:lnTo>
                    <a:pt x="373" y="529"/>
                  </a:lnTo>
                  <a:cubicBezTo>
                    <a:pt x="138" y="597"/>
                    <a:pt x="0" y="843"/>
                    <a:pt x="68" y="1078"/>
                  </a:cubicBezTo>
                  <a:cubicBezTo>
                    <a:pt x="127" y="1274"/>
                    <a:pt x="304" y="1402"/>
                    <a:pt x="500" y="1402"/>
                  </a:cubicBezTo>
                  <a:cubicBezTo>
                    <a:pt x="539" y="1402"/>
                    <a:pt x="579" y="1392"/>
                    <a:pt x="628" y="1382"/>
                  </a:cubicBezTo>
                  <a:lnTo>
                    <a:pt x="2325" y="872"/>
                  </a:lnTo>
                  <a:cubicBezTo>
                    <a:pt x="2561" y="803"/>
                    <a:pt x="2698" y="558"/>
                    <a:pt x="2620" y="322"/>
                  </a:cubicBezTo>
                  <a:cubicBezTo>
                    <a:pt x="2564" y="128"/>
                    <a:pt x="2387" y="0"/>
                    <a:pt x="219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21"/>
            <p:cNvSpPr/>
            <p:nvPr/>
          </p:nvSpPr>
          <p:spPr>
            <a:xfrm>
              <a:off x="5782175" y="1622425"/>
              <a:ext cx="69950" cy="38125"/>
            </a:xfrm>
            <a:custGeom>
              <a:avLst/>
              <a:gdLst/>
              <a:ahLst/>
              <a:cxnLst/>
              <a:rect l="l" t="t" r="r" b="b"/>
              <a:pathLst>
                <a:path w="2798" h="1525" extrusionOk="0">
                  <a:moveTo>
                    <a:pt x="2267" y="131"/>
                  </a:moveTo>
                  <a:cubicBezTo>
                    <a:pt x="2326" y="131"/>
                    <a:pt x="2394" y="151"/>
                    <a:pt x="2444" y="180"/>
                  </a:cubicBezTo>
                  <a:cubicBezTo>
                    <a:pt x="2532" y="229"/>
                    <a:pt x="2601" y="308"/>
                    <a:pt x="2630" y="406"/>
                  </a:cubicBezTo>
                  <a:cubicBezTo>
                    <a:pt x="2660" y="504"/>
                    <a:pt x="2650" y="602"/>
                    <a:pt x="2601" y="691"/>
                  </a:cubicBezTo>
                  <a:cubicBezTo>
                    <a:pt x="2551" y="779"/>
                    <a:pt x="2473" y="848"/>
                    <a:pt x="2375" y="877"/>
                  </a:cubicBezTo>
                  <a:lnTo>
                    <a:pt x="678" y="1378"/>
                  </a:lnTo>
                  <a:cubicBezTo>
                    <a:pt x="643" y="1388"/>
                    <a:pt x="608" y="1393"/>
                    <a:pt x="574" y="1393"/>
                  </a:cubicBezTo>
                  <a:cubicBezTo>
                    <a:pt x="410" y="1393"/>
                    <a:pt x="255" y="1284"/>
                    <a:pt x="207" y="1122"/>
                  </a:cubicBezTo>
                  <a:cubicBezTo>
                    <a:pt x="148" y="926"/>
                    <a:pt x="255" y="710"/>
                    <a:pt x="462" y="651"/>
                  </a:cubicBezTo>
                  <a:lnTo>
                    <a:pt x="2159" y="151"/>
                  </a:lnTo>
                  <a:cubicBezTo>
                    <a:pt x="2198" y="141"/>
                    <a:pt x="2228" y="131"/>
                    <a:pt x="2267" y="131"/>
                  </a:cubicBezTo>
                  <a:close/>
                  <a:moveTo>
                    <a:pt x="2274" y="0"/>
                  </a:moveTo>
                  <a:cubicBezTo>
                    <a:pt x="2221" y="0"/>
                    <a:pt x="2169" y="8"/>
                    <a:pt x="2120" y="23"/>
                  </a:cubicBezTo>
                  <a:lnTo>
                    <a:pt x="422" y="523"/>
                  </a:lnTo>
                  <a:cubicBezTo>
                    <a:pt x="148" y="602"/>
                    <a:pt x="0" y="887"/>
                    <a:pt x="79" y="1162"/>
                  </a:cubicBezTo>
                  <a:cubicBezTo>
                    <a:pt x="137" y="1378"/>
                    <a:pt x="344" y="1524"/>
                    <a:pt x="569" y="1524"/>
                  </a:cubicBezTo>
                  <a:cubicBezTo>
                    <a:pt x="619" y="1524"/>
                    <a:pt x="667" y="1524"/>
                    <a:pt x="717" y="1505"/>
                  </a:cubicBezTo>
                  <a:lnTo>
                    <a:pt x="2414" y="1005"/>
                  </a:lnTo>
                  <a:cubicBezTo>
                    <a:pt x="2542" y="965"/>
                    <a:pt x="2650" y="877"/>
                    <a:pt x="2719" y="759"/>
                  </a:cubicBezTo>
                  <a:cubicBezTo>
                    <a:pt x="2778" y="632"/>
                    <a:pt x="2797" y="494"/>
                    <a:pt x="2758" y="366"/>
                  </a:cubicBezTo>
                  <a:cubicBezTo>
                    <a:pt x="2719" y="239"/>
                    <a:pt x="2630" y="131"/>
                    <a:pt x="2512" y="63"/>
                  </a:cubicBezTo>
                  <a:cubicBezTo>
                    <a:pt x="2440" y="20"/>
                    <a:pt x="2357" y="0"/>
                    <a:pt x="227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21"/>
            <p:cNvSpPr/>
            <p:nvPr/>
          </p:nvSpPr>
          <p:spPr>
            <a:xfrm>
              <a:off x="5704400" y="1597250"/>
              <a:ext cx="37325" cy="83900"/>
            </a:xfrm>
            <a:custGeom>
              <a:avLst/>
              <a:gdLst/>
              <a:ahLst/>
              <a:cxnLst/>
              <a:rect l="l" t="t" r="r" b="b"/>
              <a:pathLst>
                <a:path w="1493" h="3356" extrusionOk="0">
                  <a:moveTo>
                    <a:pt x="484" y="1"/>
                  </a:moveTo>
                  <a:cubicBezTo>
                    <a:pt x="454" y="1"/>
                    <a:pt x="424" y="4"/>
                    <a:pt x="393" y="10"/>
                  </a:cubicBezTo>
                  <a:cubicBezTo>
                    <a:pt x="158" y="59"/>
                    <a:pt x="1" y="294"/>
                    <a:pt x="49" y="540"/>
                  </a:cubicBezTo>
                  <a:lnTo>
                    <a:pt x="560" y="3002"/>
                  </a:lnTo>
                  <a:cubicBezTo>
                    <a:pt x="609" y="3209"/>
                    <a:pt x="795" y="3356"/>
                    <a:pt x="1002" y="3356"/>
                  </a:cubicBezTo>
                  <a:cubicBezTo>
                    <a:pt x="1031" y="3356"/>
                    <a:pt x="1060" y="3356"/>
                    <a:pt x="1090" y="3346"/>
                  </a:cubicBezTo>
                  <a:cubicBezTo>
                    <a:pt x="1335" y="3297"/>
                    <a:pt x="1492" y="3061"/>
                    <a:pt x="1433" y="2826"/>
                  </a:cubicBezTo>
                  <a:lnTo>
                    <a:pt x="923" y="353"/>
                  </a:lnTo>
                  <a:cubicBezTo>
                    <a:pt x="880" y="147"/>
                    <a:pt x="694" y="1"/>
                    <a:pt x="48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21"/>
            <p:cNvSpPr/>
            <p:nvPr/>
          </p:nvSpPr>
          <p:spPr>
            <a:xfrm>
              <a:off x="5702675" y="1595575"/>
              <a:ext cx="40750" cy="87300"/>
            </a:xfrm>
            <a:custGeom>
              <a:avLst/>
              <a:gdLst/>
              <a:ahLst/>
              <a:cxnLst/>
              <a:rect l="l" t="t" r="r" b="b"/>
              <a:pathLst>
                <a:path w="1630" h="3492" extrusionOk="0">
                  <a:moveTo>
                    <a:pt x="560" y="136"/>
                  </a:moveTo>
                  <a:cubicBezTo>
                    <a:pt x="629" y="136"/>
                    <a:pt x="707" y="155"/>
                    <a:pt x="766" y="195"/>
                  </a:cubicBezTo>
                  <a:cubicBezTo>
                    <a:pt x="855" y="253"/>
                    <a:pt x="903" y="332"/>
                    <a:pt x="933" y="440"/>
                  </a:cubicBezTo>
                  <a:lnTo>
                    <a:pt x="1444" y="2903"/>
                  </a:lnTo>
                  <a:cubicBezTo>
                    <a:pt x="1483" y="3109"/>
                    <a:pt x="1355" y="3305"/>
                    <a:pt x="1149" y="3354"/>
                  </a:cubicBezTo>
                  <a:cubicBezTo>
                    <a:pt x="1125" y="3359"/>
                    <a:pt x="1101" y="3361"/>
                    <a:pt x="1078" y="3361"/>
                  </a:cubicBezTo>
                  <a:cubicBezTo>
                    <a:pt x="897" y="3361"/>
                    <a:pt x="732" y="3234"/>
                    <a:pt x="698" y="3060"/>
                  </a:cubicBezTo>
                  <a:lnTo>
                    <a:pt x="187" y="587"/>
                  </a:lnTo>
                  <a:cubicBezTo>
                    <a:pt x="138" y="381"/>
                    <a:pt x="275" y="184"/>
                    <a:pt x="482" y="145"/>
                  </a:cubicBezTo>
                  <a:cubicBezTo>
                    <a:pt x="511" y="136"/>
                    <a:pt x="531" y="136"/>
                    <a:pt x="560" y="136"/>
                  </a:cubicBezTo>
                  <a:close/>
                  <a:moveTo>
                    <a:pt x="549" y="1"/>
                  </a:moveTo>
                  <a:cubicBezTo>
                    <a:pt x="517" y="1"/>
                    <a:pt x="484" y="3"/>
                    <a:pt x="452" y="8"/>
                  </a:cubicBezTo>
                  <a:cubicBezTo>
                    <a:pt x="177" y="67"/>
                    <a:pt x="1" y="341"/>
                    <a:pt x="59" y="616"/>
                  </a:cubicBezTo>
                  <a:lnTo>
                    <a:pt x="570" y="3080"/>
                  </a:lnTo>
                  <a:cubicBezTo>
                    <a:pt x="619" y="3315"/>
                    <a:pt x="825" y="3492"/>
                    <a:pt x="1071" y="3492"/>
                  </a:cubicBezTo>
                  <a:cubicBezTo>
                    <a:pt x="1100" y="3492"/>
                    <a:pt x="1139" y="3492"/>
                    <a:pt x="1178" y="3482"/>
                  </a:cubicBezTo>
                  <a:cubicBezTo>
                    <a:pt x="1453" y="3423"/>
                    <a:pt x="1630" y="3148"/>
                    <a:pt x="1571" y="2873"/>
                  </a:cubicBezTo>
                  <a:lnTo>
                    <a:pt x="1060" y="410"/>
                  </a:lnTo>
                  <a:cubicBezTo>
                    <a:pt x="1031" y="273"/>
                    <a:pt x="953" y="155"/>
                    <a:pt x="835" y="86"/>
                  </a:cubicBezTo>
                  <a:cubicBezTo>
                    <a:pt x="752" y="26"/>
                    <a:pt x="653" y="1"/>
                    <a:pt x="5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1" name="Google Shape;3441;p21"/>
            <p:cNvSpPr/>
            <p:nvPr/>
          </p:nvSpPr>
          <p:spPr>
            <a:xfrm>
              <a:off x="5607500" y="1637700"/>
              <a:ext cx="66250" cy="67750"/>
            </a:xfrm>
            <a:custGeom>
              <a:avLst/>
              <a:gdLst/>
              <a:ahLst/>
              <a:cxnLst/>
              <a:rect l="l" t="t" r="r" b="b"/>
              <a:pathLst>
                <a:path w="2650" h="2710" extrusionOk="0">
                  <a:moveTo>
                    <a:pt x="499" y="1"/>
                  </a:moveTo>
                  <a:cubicBezTo>
                    <a:pt x="392" y="1"/>
                    <a:pt x="285" y="40"/>
                    <a:pt x="196" y="119"/>
                  </a:cubicBezTo>
                  <a:cubicBezTo>
                    <a:pt x="10" y="285"/>
                    <a:pt x="0" y="560"/>
                    <a:pt x="167" y="747"/>
                  </a:cubicBezTo>
                  <a:lnTo>
                    <a:pt x="1825" y="2562"/>
                  </a:lnTo>
                  <a:cubicBezTo>
                    <a:pt x="1914" y="2660"/>
                    <a:pt x="2032" y="2710"/>
                    <a:pt x="2150" y="2710"/>
                  </a:cubicBezTo>
                  <a:cubicBezTo>
                    <a:pt x="2257" y="2710"/>
                    <a:pt x="2365" y="2670"/>
                    <a:pt x="2453" y="2592"/>
                  </a:cubicBezTo>
                  <a:cubicBezTo>
                    <a:pt x="2640" y="2425"/>
                    <a:pt x="2650" y="2150"/>
                    <a:pt x="2483" y="1964"/>
                  </a:cubicBezTo>
                  <a:lnTo>
                    <a:pt x="824" y="148"/>
                  </a:lnTo>
                  <a:cubicBezTo>
                    <a:pt x="737" y="50"/>
                    <a:pt x="619" y="1"/>
                    <a:pt x="49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2" name="Google Shape;3442;p21"/>
            <p:cNvSpPr/>
            <p:nvPr/>
          </p:nvSpPr>
          <p:spPr>
            <a:xfrm>
              <a:off x="5607000" y="1636000"/>
              <a:ext cx="67250" cy="71150"/>
            </a:xfrm>
            <a:custGeom>
              <a:avLst/>
              <a:gdLst/>
              <a:ahLst/>
              <a:cxnLst/>
              <a:rect l="l" t="t" r="r" b="b"/>
              <a:pathLst>
                <a:path w="2690" h="2846" extrusionOk="0">
                  <a:moveTo>
                    <a:pt x="530" y="138"/>
                  </a:moveTo>
                  <a:cubicBezTo>
                    <a:pt x="639" y="138"/>
                    <a:pt x="727" y="187"/>
                    <a:pt x="796" y="255"/>
                  </a:cubicBezTo>
                  <a:lnTo>
                    <a:pt x="2454" y="2081"/>
                  </a:lnTo>
                  <a:cubicBezTo>
                    <a:pt x="2523" y="2150"/>
                    <a:pt x="2562" y="2248"/>
                    <a:pt x="2552" y="2346"/>
                  </a:cubicBezTo>
                  <a:cubicBezTo>
                    <a:pt x="2552" y="2453"/>
                    <a:pt x="2503" y="2542"/>
                    <a:pt x="2434" y="2610"/>
                  </a:cubicBezTo>
                  <a:cubicBezTo>
                    <a:pt x="2360" y="2676"/>
                    <a:pt x="2265" y="2708"/>
                    <a:pt x="2172" y="2708"/>
                  </a:cubicBezTo>
                  <a:cubicBezTo>
                    <a:pt x="2069" y="2708"/>
                    <a:pt x="1967" y="2668"/>
                    <a:pt x="1895" y="2591"/>
                  </a:cubicBezTo>
                  <a:lnTo>
                    <a:pt x="236" y="766"/>
                  </a:lnTo>
                  <a:cubicBezTo>
                    <a:pt x="168" y="697"/>
                    <a:pt x="128" y="599"/>
                    <a:pt x="138" y="501"/>
                  </a:cubicBezTo>
                  <a:cubicBezTo>
                    <a:pt x="138" y="393"/>
                    <a:pt x="187" y="305"/>
                    <a:pt x="256" y="236"/>
                  </a:cubicBezTo>
                  <a:cubicBezTo>
                    <a:pt x="334" y="167"/>
                    <a:pt x="423" y="138"/>
                    <a:pt x="521" y="138"/>
                  </a:cubicBezTo>
                  <a:close/>
                  <a:moveTo>
                    <a:pt x="541" y="0"/>
                  </a:moveTo>
                  <a:cubicBezTo>
                    <a:pt x="403" y="0"/>
                    <a:pt x="275" y="39"/>
                    <a:pt x="168" y="138"/>
                  </a:cubicBezTo>
                  <a:cubicBezTo>
                    <a:pt x="70" y="226"/>
                    <a:pt x="11" y="353"/>
                    <a:pt x="11" y="491"/>
                  </a:cubicBezTo>
                  <a:cubicBezTo>
                    <a:pt x="0" y="628"/>
                    <a:pt x="50" y="756"/>
                    <a:pt x="138" y="854"/>
                  </a:cubicBezTo>
                  <a:lnTo>
                    <a:pt x="1797" y="2679"/>
                  </a:lnTo>
                  <a:cubicBezTo>
                    <a:pt x="1895" y="2787"/>
                    <a:pt x="2032" y="2846"/>
                    <a:pt x="2170" y="2846"/>
                  </a:cubicBezTo>
                  <a:cubicBezTo>
                    <a:pt x="2297" y="2846"/>
                    <a:pt x="2425" y="2797"/>
                    <a:pt x="2523" y="2709"/>
                  </a:cubicBezTo>
                  <a:cubicBezTo>
                    <a:pt x="2621" y="2621"/>
                    <a:pt x="2680" y="2493"/>
                    <a:pt x="2689" y="2355"/>
                  </a:cubicBezTo>
                  <a:cubicBezTo>
                    <a:pt x="2689" y="2218"/>
                    <a:pt x="2641" y="2091"/>
                    <a:pt x="2552" y="1993"/>
                  </a:cubicBezTo>
                  <a:lnTo>
                    <a:pt x="894" y="167"/>
                  </a:lnTo>
                  <a:cubicBezTo>
                    <a:pt x="805" y="69"/>
                    <a:pt x="678" y="10"/>
                    <a:pt x="54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21"/>
            <p:cNvSpPr/>
            <p:nvPr/>
          </p:nvSpPr>
          <p:spPr>
            <a:xfrm>
              <a:off x="5525800" y="1650575"/>
              <a:ext cx="57175" cy="61750"/>
            </a:xfrm>
            <a:custGeom>
              <a:avLst/>
              <a:gdLst/>
              <a:ahLst/>
              <a:cxnLst/>
              <a:rect l="l" t="t" r="r" b="b"/>
              <a:pathLst>
                <a:path w="2287" h="2470" extrusionOk="0">
                  <a:moveTo>
                    <a:pt x="1792" y="1"/>
                  </a:moveTo>
                  <a:cubicBezTo>
                    <a:pt x="1662" y="1"/>
                    <a:pt x="1533" y="56"/>
                    <a:pt x="1443" y="163"/>
                  </a:cubicBezTo>
                  <a:lnTo>
                    <a:pt x="158" y="1743"/>
                  </a:lnTo>
                  <a:cubicBezTo>
                    <a:pt x="1" y="1929"/>
                    <a:pt x="30" y="2214"/>
                    <a:pt x="226" y="2371"/>
                  </a:cubicBezTo>
                  <a:cubicBezTo>
                    <a:pt x="305" y="2430"/>
                    <a:pt x="403" y="2469"/>
                    <a:pt x="501" y="2469"/>
                  </a:cubicBezTo>
                  <a:cubicBezTo>
                    <a:pt x="638" y="2469"/>
                    <a:pt x="766" y="2411"/>
                    <a:pt x="854" y="2302"/>
                  </a:cubicBezTo>
                  <a:lnTo>
                    <a:pt x="2130" y="723"/>
                  </a:lnTo>
                  <a:cubicBezTo>
                    <a:pt x="2287" y="536"/>
                    <a:pt x="2258" y="252"/>
                    <a:pt x="2071" y="95"/>
                  </a:cubicBezTo>
                  <a:cubicBezTo>
                    <a:pt x="1987" y="32"/>
                    <a:pt x="1889" y="1"/>
                    <a:pt x="17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4" name="Google Shape;3444;p21"/>
            <p:cNvSpPr/>
            <p:nvPr/>
          </p:nvSpPr>
          <p:spPr>
            <a:xfrm>
              <a:off x="5524075" y="1648825"/>
              <a:ext cx="60875" cy="64975"/>
            </a:xfrm>
            <a:custGeom>
              <a:avLst/>
              <a:gdLst/>
              <a:ahLst/>
              <a:cxnLst/>
              <a:rect l="l" t="t" r="r" b="b"/>
              <a:pathLst>
                <a:path w="2435" h="2599" extrusionOk="0">
                  <a:moveTo>
                    <a:pt x="1856" y="135"/>
                  </a:moveTo>
                  <a:cubicBezTo>
                    <a:pt x="1944" y="135"/>
                    <a:pt x="2022" y="165"/>
                    <a:pt x="2101" y="223"/>
                  </a:cubicBezTo>
                  <a:cubicBezTo>
                    <a:pt x="2258" y="351"/>
                    <a:pt x="2287" y="596"/>
                    <a:pt x="2150" y="753"/>
                  </a:cubicBezTo>
                  <a:lnTo>
                    <a:pt x="864" y="2333"/>
                  </a:lnTo>
                  <a:cubicBezTo>
                    <a:pt x="798" y="2421"/>
                    <a:pt x="689" y="2466"/>
                    <a:pt x="578" y="2466"/>
                  </a:cubicBezTo>
                  <a:cubicBezTo>
                    <a:pt x="491" y="2466"/>
                    <a:pt x="403" y="2438"/>
                    <a:pt x="334" y="2382"/>
                  </a:cubicBezTo>
                  <a:cubicBezTo>
                    <a:pt x="177" y="2254"/>
                    <a:pt x="148" y="2009"/>
                    <a:pt x="275" y="1852"/>
                  </a:cubicBezTo>
                  <a:lnTo>
                    <a:pt x="1561" y="272"/>
                  </a:lnTo>
                  <a:cubicBezTo>
                    <a:pt x="1640" y="184"/>
                    <a:pt x="1747" y="135"/>
                    <a:pt x="1856" y="135"/>
                  </a:cubicBezTo>
                  <a:close/>
                  <a:moveTo>
                    <a:pt x="1859" y="1"/>
                  </a:moveTo>
                  <a:cubicBezTo>
                    <a:pt x="1711" y="1"/>
                    <a:pt x="1563" y="66"/>
                    <a:pt x="1463" y="194"/>
                  </a:cubicBezTo>
                  <a:lnTo>
                    <a:pt x="177" y="1764"/>
                  </a:lnTo>
                  <a:cubicBezTo>
                    <a:pt x="1" y="1990"/>
                    <a:pt x="30" y="2313"/>
                    <a:pt x="256" y="2490"/>
                  </a:cubicBezTo>
                  <a:cubicBezTo>
                    <a:pt x="345" y="2559"/>
                    <a:pt x="462" y="2598"/>
                    <a:pt x="570" y="2598"/>
                  </a:cubicBezTo>
                  <a:cubicBezTo>
                    <a:pt x="727" y="2598"/>
                    <a:pt x="874" y="2529"/>
                    <a:pt x="973" y="2411"/>
                  </a:cubicBezTo>
                  <a:lnTo>
                    <a:pt x="2258" y="841"/>
                  </a:lnTo>
                  <a:cubicBezTo>
                    <a:pt x="2434" y="616"/>
                    <a:pt x="2395" y="292"/>
                    <a:pt x="2179" y="115"/>
                  </a:cubicBezTo>
                  <a:cubicBezTo>
                    <a:pt x="2086" y="39"/>
                    <a:pt x="1972" y="1"/>
                    <a:pt x="185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5" name="Google Shape;3445;p21"/>
            <p:cNvSpPr/>
            <p:nvPr/>
          </p:nvSpPr>
          <p:spPr>
            <a:xfrm>
              <a:off x="5470850" y="1647050"/>
              <a:ext cx="66000" cy="23300"/>
            </a:xfrm>
            <a:custGeom>
              <a:avLst/>
              <a:gdLst/>
              <a:ahLst/>
              <a:cxnLst/>
              <a:rect l="l" t="t" r="r" b="b"/>
              <a:pathLst>
                <a:path w="2640" h="932" extrusionOk="0">
                  <a:moveTo>
                    <a:pt x="452" y="0"/>
                  </a:moveTo>
                  <a:cubicBezTo>
                    <a:pt x="216" y="0"/>
                    <a:pt x="10" y="186"/>
                    <a:pt x="10" y="432"/>
                  </a:cubicBezTo>
                  <a:cubicBezTo>
                    <a:pt x="1" y="677"/>
                    <a:pt x="197" y="883"/>
                    <a:pt x="442" y="893"/>
                  </a:cubicBezTo>
                  <a:lnTo>
                    <a:pt x="2179" y="932"/>
                  </a:lnTo>
                  <a:lnTo>
                    <a:pt x="2189" y="932"/>
                  </a:lnTo>
                  <a:cubicBezTo>
                    <a:pt x="2434" y="932"/>
                    <a:pt x="2631" y="736"/>
                    <a:pt x="2640" y="500"/>
                  </a:cubicBezTo>
                  <a:cubicBezTo>
                    <a:pt x="2640" y="245"/>
                    <a:pt x="2454" y="49"/>
                    <a:pt x="2208" y="39"/>
                  </a:cubicBezTo>
                  <a:lnTo>
                    <a:pt x="461" y="0"/>
                  </a:ln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6" name="Google Shape;3446;p21"/>
            <p:cNvSpPr/>
            <p:nvPr/>
          </p:nvSpPr>
          <p:spPr>
            <a:xfrm>
              <a:off x="5469375" y="1645325"/>
              <a:ext cx="69225" cy="26775"/>
            </a:xfrm>
            <a:custGeom>
              <a:avLst/>
              <a:gdLst/>
              <a:ahLst/>
              <a:cxnLst/>
              <a:rect l="l" t="t" r="r" b="b"/>
              <a:pathLst>
                <a:path w="2769" h="1071" extrusionOk="0">
                  <a:moveTo>
                    <a:pt x="520" y="128"/>
                  </a:moveTo>
                  <a:lnTo>
                    <a:pt x="2258" y="177"/>
                  </a:lnTo>
                  <a:cubicBezTo>
                    <a:pt x="2365" y="177"/>
                    <a:pt x="2454" y="216"/>
                    <a:pt x="2522" y="294"/>
                  </a:cubicBezTo>
                  <a:cubicBezTo>
                    <a:pt x="2601" y="363"/>
                    <a:pt x="2631" y="462"/>
                    <a:pt x="2631" y="560"/>
                  </a:cubicBezTo>
                  <a:cubicBezTo>
                    <a:pt x="2631" y="776"/>
                    <a:pt x="2463" y="933"/>
                    <a:pt x="2248" y="933"/>
                  </a:cubicBezTo>
                  <a:lnTo>
                    <a:pt x="2248" y="1001"/>
                  </a:lnTo>
                  <a:lnTo>
                    <a:pt x="2238" y="933"/>
                  </a:lnTo>
                  <a:lnTo>
                    <a:pt x="501" y="893"/>
                  </a:lnTo>
                  <a:cubicBezTo>
                    <a:pt x="403" y="893"/>
                    <a:pt x="305" y="844"/>
                    <a:pt x="236" y="776"/>
                  </a:cubicBezTo>
                  <a:cubicBezTo>
                    <a:pt x="167" y="697"/>
                    <a:pt x="128" y="608"/>
                    <a:pt x="128" y="501"/>
                  </a:cubicBezTo>
                  <a:cubicBezTo>
                    <a:pt x="138" y="294"/>
                    <a:pt x="305" y="128"/>
                    <a:pt x="520" y="128"/>
                  </a:cubicBezTo>
                  <a:close/>
                  <a:moveTo>
                    <a:pt x="511" y="0"/>
                  </a:moveTo>
                  <a:cubicBezTo>
                    <a:pt x="236" y="0"/>
                    <a:pt x="10" y="216"/>
                    <a:pt x="1" y="501"/>
                  </a:cubicBezTo>
                  <a:cubicBezTo>
                    <a:pt x="1" y="638"/>
                    <a:pt x="49" y="765"/>
                    <a:pt x="138" y="864"/>
                  </a:cubicBezTo>
                  <a:cubicBezTo>
                    <a:pt x="236" y="962"/>
                    <a:pt x="363" y="1021"/>
                    <a:pt x="501" y="1021"/>
                  </a:cubicBezTo>
                  <a:lnTo>
                    <a:pt x="2238" y="1070"/>
                  </a:lnTo>
                  <a:lnTo>
                    <a:pt x="2248" y="1070"/>
                  </a:lnTo>
                  <a:cubicBezTo>
                    <a:pt x="2533" y="1070"/>
                    <a:pt x="2758" y="844"/>
                    <a:pt x="2768" y="569"/>
                  </a:cubicBezTo>
                  <a:cubicBezTo>
                    <a:pt x="2768" y="432"/>
                    <a:pt x="2719" y="305"/>
                    <a:pt x="2620" y="196"/>
                  </a:cubicBezTo>
                  <a:cubicBezTo>
                    <a:pt x="2533" y="98"/>
                    <a:pt x="2405" y="49"/>
                    <a:pt x="2267" y="39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7" name="Google Shape;3447;p21"/>
            <p:cNvSpPr/>
            <p:nvPr/>
          </p:nvSpPr>
          <p:spPr>
            <a:xfrm>
              <a:off x="5561625" y="1715400"/>
              <a:ext cx="80975" cy="27825"/>
            </a:xfrm>
            <a:custGeom>
              <a:avLst/>
              <a:gdLst/>
              <a:ahLst/>
              <a:cxnLst/>
              <a:rect l="l" t="t" r="r" b="b"/>
              <a:pathLst>
                <a:path w="3239" h="1113" extrusionOk="0">
                  <a:moveTo>
                    <a:pt x="2779" y="1"/>
                  </a:moveTo>
                  <a:cubicBezTo>
                    <a:pt x="2762" y="1"/>
                    <a:pt x="2745" y="2"/>
                    <a:pt x="2728" y="4"/>
                  </a:cubicBezTo>
                  <a:lnTo>
                    <a:pt x="422" y="230"/>
                  </a:lnTo>
                  <a:cubicBezTo>
                    <a:pt x="187" y="249"/>
                    <a:pt x="0" y="465"/>
                    <a:pt x="29" y="710"/>
                  </a:cubicBezTo>
                  <a:cubicBezTo>
                    <a:pt x="49" y="946"/>
                    <a:pt x="245" y="1113"/>
                    <a:pt x="471" y="1113"/>
                  </a:cubicBezTo>
                  <a:lnTo>
                    <a:pt x="511" y="1113"/>
                  </a:lnTo>
                  <a:lnTo>
                    <a:pt x="2816" y="887"/>
                  </a:lnTo>
                  <a:cubicBezTo>
                    <a:pt x="3062" y="867"/>
                    <a:pt x="3239" y="642"/>
                    <a:pt x="3209" y="396"/>
                  </a:cubicBezTo>
                  <a:cubicBezTo>
                    <a:pt x="3191" y="177"/>
                    <a:pt x="3002" y="1"/>
                    <a:pt x="277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8" name="Google Shape;3448;p21"/>
            <p:cNvSpPr/>
            <p:nvPr/>
          </p:nvSpPr>
          <p:spPr>
            <a:xfrm>
              <a:off x="5560375" y="1713725"/>
              <a:ext cx="83950" cy="31225"/>
            </a:xfrm>
            <a:custGeom>
              <a:avLst/>
              <a:gdLst/>
              <a:ahLst/>
              <a:cxnLst/>
              <a:rect l="l" t="t" r="r" b="b"/>
              <a:pathLst>
                <a:path w="3358" h="1249" extrusionOk="0">
                  <a:moveTo>
                    <a:pt x="2827" y="129"/>
                  </a:moveTo>
                  <a:cubicBezTo>
                    <a:pt x="2906" y="129"/>
                    <a:pt x="2994" y="159"/>
                    <a:pt x="3063" y="218"/>
                  </a:cubicBezTo>
                  <a:cubicBezTo>
                    <a:pt x="3141" y="277"/>
                    <a:pt x="3191" y="375"/>
                    <a:pt x="3200" y="473"/>
                  </a:cubicBezTo>
                  <a:cubicBezTo>
                    <a:pt x="3210" y="571"/>
                    <a:pt x="3180" y="670"/>
                    <a:pt x="3112" y="748"/>
                  </a:cubicBezTo>
                  <a:cubicBezTo>
                    <a:pt x="3053" y="827"/>
                    <a:pt x="2955" y="875"/>
                    <a:pt x="2857" y="885"/>
                  </a:cubicBezTo>
                  <a:lnTo>
                    <a:pt x="561" y="1111"/>
                  </a:lnTo>
                  <a:cubicBezTo>
                    <a:pt x="548" y="1112"/>
                    <a:pt x="535" y="1113"/>
                    <a:pt x="522" y="1113"/>
                  </a:cubicBezTo>
                  <a:cubicBezTo>
                    <a:pt x="323" y="1113"/>
                    <a:pt x="157" y="971"/>
                    <a:pt x="138" y="768"/>
                  </a:cubicBezTo>
                  <a:cubicBezTo>
                    <a:pt x="129" y="670"/>
                    <a:pt x="158" y="571"/>
                    <a:pt x="227" y="493"/>
                  </a:cubicBezTo>
                  <a:cubicBezTo>
                    <a:pt x="295" y="414"/>
                    <a:pt x="384" y="365"/>
                    <a:pt x="482" y="356"/>
                  </a:cubicBezTo>
                  <a:lnTo>
                    <a:pt x="2788" y="129"/>
                  </a:lnTo>
                  <a:close/>
                  <a:moveTo>
                    <a:pt x="2811" y="1"/>
                  </a:moveTo>
                  <a:cubicBezTo>
                    <a:pt x="2797" y="1"/>
                    <a:pt x="2783" y="1"/>
                    <a:pt x="2768" y="2"/>
                  </a:cubicBezTo>
                  <a:lnTo>
                    <a:pt x="472" y="228"/>
                  </a:lnTo>
                  <a:cubicBezTo>
                    <a:pt x="335" y="238"/>
                    <a:pt x="207" y="306"/>
                    <a:pt x="129" y="414"/>
                  </a:cubicBezTo>
                  <a:cubicBezTo>
                    <a:pt x="40" y="513"/>
                    <a:pt x="1" y="650"/>
                    <a:pt x="11" y="787"/>
                  </a:cubicBezTo>
                  <a:cubicBezTo>
                    <a:pt x="40" y="1052"/>
                    <a:pt x="256" y="1248"/>
                    <a:pt x="521" y="1248"/>
                  </a:cubicBezTo>
                  <a:lnTo>
                    <a:pt x="570" y="1248"/>
                  </a:lnTo>
                  <a:lnTo>
                    <a:pt x="2866" y="1023"/>
                  </a:lnTo>
                  <a:cubicBezTo>
                    <a:pt x="3151" y="993"/>
                    <a:pt x="3357" y="738"/>
                    <a:pt x="3328" y="463"/>
                  </a:cubicBezTo>
                  <a:cubicBezTo>
                    <a:pt x="3318" y="326"/>
                    <a:pt x="3250" y="199"/>
                    <a:pt x="3141" y="110"/>
                  </a:cubicBezTo>
                  <a:cubicBezTo>
                    <a:pt x="3053" y="40"/>
                    <a:pt x="2934" y="1"/>
                    <a:pt x="28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9" name="Google Shape;3449;p21"/>
            <p:cNvSpPr/>
            <p:nvPr/>
          </p:nvSpPr>
          <p:spPr>
            <a:xfrm>
              <a:off x="5658775" y="1744500"/>
              <a:ext cx="73850" cy="57850"/>
            </a:xfrm>
            <a:custGeom>
              <a:avLst/>
              <a:gdLst/>
              <a:ahLst/>
              <a:cxnLst/>
              <a:rect l="l" t="t" r="r" b="b"/>
              <a:pathLst>
                <a:path w="2954" h="2314" extrusionOk="0">
                  <a:moveTo>
                    <a:pt x="516" y="0"/>
                  </a:moveTo>
                  <a:cubicBezTo>
                    <a:pt x="376" y="0"/>
                    <a:pt x="237" y="65"/>
                    <a:pt x="147" y="184"/>
                  </a:cubicBezTo>
                  <a:cubicBezTo>
                    <a:pt x="0" y="381"/>
                    <a:pt x="49" y="665"/>
                    <a:pt x="245" y="802"/>
                  </a:cubicBezTo>
                  <a:lnTo>
                    <a:pt x="2179" y="2225"/>
                  </a:lnTo>
                  <a:cubicBezTo>
                    <a:pt x="2257" y="2284"/>
                    <a:pt x="2356" y="2313"/>
                    <a:pt x="2444" y="2313"/>
                  </a:cubicBezTo>
                  <a:cubicBezTo>
                    <a:pt x="2581" y="2313"/>
                    <a:pt x="2718" y="2245"/>
                    <a:pt x="2807" y="2127"/>
                  </a:cubicBezTo>
                  <a:cubicBezTo>
                    <a:pt x="2954" y="1931"/>
                    <a:pt x="2905" y="1656"/>
                    <a:pt x="2709" y="1509"/>
                  </a:cubicBezTo>
                  <a:lnTo>
                    <a:pt x="775" y="86"/>
                  </a:lnTo>
                  <a:cubicBezTo>
                    <a:pt x="698" y="28"/>
                    <a:pt x="607" y="0"/>
                    <a:pt x="516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0" name="Google Shape;3450;p21"/>
            <p:cNvSpPr/>
            <p:nvPr/>
          </p:nvSpPr>
          <p:spPr>
            <a:xfrm>
              <a:off x="5658275" y="1742825"/>
              <a:ext cx="74850" cy="61000"/>
            </a:xfrm>
            <a:custGeom>
              <a:avLst/>
              <a:gdLst/>
              <a:ahLst/>
              <a:cxnLst/>
              <a:rect l="l" t="t" r="r" b="b"/>
              <a:pathLst>
                <a:path w="2994" h="2440" extrusionOk="0">
                  <a:moveTo>
                    <a:pt x="531" y="134"/>
                  </a:moveTo>
                  <a:cubicBezTo>
                    <a:pt x="609" y="134"/>
                    <a:pt x="688" y="163"/>
                    <a:pt x="756" y="212"/>
                  </a:cubicBezTo>
                  <a:lnTo>
                    <a:pt x="2690" y="1625"/>
                  </a:lnTo>
                  <a:cubicBezTo>
                    <a:pt x="2768" y="1684"/>
                    <a:pt x="2827" y="1772"/>
                    <a:pt x="2836" y="1870"/>
                  </a:cubicBezTo>
                  <a:cubicBezTo>
                    <a:pt x="2856" y="1978"/>
                    <a:pt x="2836" y="2077"/>
                    <a:pt x="2768" y="2155"/>
                  </a:cubicBezTo>
                  <a:cubicBezTo>
                    <a:pt x="2696" y="2257"/>
                    <a:pt x="2577" y="2311"/>
                    <a:pt x="2456" y="2311"/>
                  </a:cubicBezTo>
                  <a:cubicBezTo>
                    <a:pt x="2380" y="2311"/>
                    <a:pt x="2303" y="2289"/>
                    <a:pt x="2238" y="2243"/>
                  </a:cubicBezTo>
                  <a:lnTo>
                    <a:pt x="305" y="821"/>
                  </a:lnTo>
                  <a:cubicBezTo>
                    <a:pt x="226" y="762"/>
                    <a:pt x="167" y="673"/>
                    <a:pt x="158" y="575"/>
                  </a:cubicBezTo>
                  <a:cubicBezTo>
                    <a:pt x="138" y="467"/>
                    <a:pt x="167" y="369"/>
                    <a:pt x="226" y="291"/>
                  </a:cubicBezTo>
                  <a:cubicBezTo>
                    <a:pt x="285" y="212"/>
                    <a:pt x="374" y="153"/>
                    <a:pt x="472" y="143"/>
                  </a:cubicBezTo>
                  <a:cubicBezTo>
                    <a:pt x="491" y="134"/>
                    <a:pt x="511" y="134"/>
                    <a:pt x="531" y="134"/>
                  </a:cubicBezTo>
                  <a:close/>
                  <a:moveTo>
                    <a:pt x="523" y="1"/>
                  </a:moveTo>
                  <a:cubicBezTo>
                    <a:pt x="499" y="1"/>
                    <a:pt x="476" y="2"/>
                    <a:pt x="452" y="6"/>
                  </a:cubicBezTo>
                  <a:cubicBezTo>
                    <a:pt x="315" y="25"/>
                    <a:pt x="197" y="104"/>
                    <a:pt x="119" y="212"/>
                  </a:cubicBezTo>
                  <a:cubicBezTo>
                    <a:pt x="40" y="320"/>
                    <a:pt x="1" y="457"/>
                    <a:pt x="20" y="594"/>
                  </a:cubicBezTo>
                  <a:cubicBezTo>
                    <a:pt x="49" y="722"/>
                    <a:pt x="119" y="850"/>
                    <a:pt x="226" y="928"/>
                  </a:cubicBezTo>
                  <a:lnTo>
                    <a:pt x="2160" y="2341"/>
                  </a:lnTo>
                  <a:cubicBezTo>
                    <a:pt x="2248" y="2410"/>
                    <a:pt x="2356" y="2439"/>
                    <a:pt x="2464" y="2439"/>
                  </a:cubicBezTo>
                  <a:cubicBezTo>
                    <a:pt x="2631" y="2439"/>
                    <a:pt x="2778" y="2371"/>
                    <a:pt x="2876" y="2234"/>
                  </a:cubicBezTo>
                  <a:cubicBezTo>
                    <a:pt x="2964" y="2125"/>
                    <a:pt x="2993" y="1988"/>
                    <a:pt x="2974" y="1851"/>
                  </a:cubicBezTo>
                  <a:cubicBezTo>
                    <a:pt x="2954" y="1723"/>
                    <a:pt x="2876" y="1606"/>
                    <a:pt x="2768" y="1517"/>
                  </a:cubicBezTo>
                  <a:lnTo>
                    <a:pt x="835" y="104"/>
                  </a:lnTo>
                  <a:cubicBezTo>
                    <a:pt x="745" y="39"/>
                    <a:pt x="636" y="1"/>
                    <a:pt x="52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1" name="Google Shape;3451;p21"/>
            <p:cNvSpPr/>
            <p:nvPr/>
          </p:nvSpPr>
          <p:spPr>
            <a:xfrm>
              <a:off x="5695325" y="1689750"/>
              <a:ext cx="71150" cy="62800"/>
            </a:xfrm>
            <a:custGeom>
              <a:avLst/>
              <a:gdLst/>
              <a:ahLst/>
              <a:cxnLst/>
              <a:rect l="l" t="t" r="r" b="b"/>
              <a:pathLst>
                <a:path w="2846" h="2512" extrusionOk="0">
                  <a:moveTo>
                    <a:pt x="2353" y="1"/>
                  </a:moveTo>
                  <a:cubicBezTo>
                    <a:pt x="2250" y="1"/>
                    <a:pt x="2146" y="36"/>
                    <a:pt x="2061" y="107"/>
                  </a:cubicBezTo>
                  <a:lnTo>
                    <a:pt x="207" y="1727"/>
                  </a:lnTo>
                  <a:cubicBezTo>
                    <a:pt x="20" y="1893"/>
                    <a:pt x="0" y="2178"/>
                    <a:pt x="157" y="2355"/>
                  </a:cubicBezTo>
                  <a:cubicBezTo>
                    <a:pt x="246" y="2462"/>
                    <a:pt x="373" y="2512"/>
                    <a:pt x="501" y="2512"/>
                  </a:cubicBezTo>
                  <a:cubicBezTo>
                    <a:pt x="599" y="2512"/>
                    <a:pt x="707" y="2472"/>
                    <a:pt x="785" y="2403"/>
                  </a:cubicBezTo>
                  <a:lnTo>
                    <a:pt x="2640" y="785"/>
                  </a:lnTo>
                  <a:cubicBezTo>
                    <a:pt x="2826" y="617"/>
                    <a:pt x="2846" y="333"/>
                    <a:pt x="2689" y="146"/>
                  </a:cubicBezTo>
                  <a:cubicBezTo>
                    <a:pt x="2598" y="50"/>
                    <a:pt x="2476" y="1"/>
                    <a:pt x="235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2" name="Google Shape;3452;p21"/>
            <p:cNvSpPr/>
            <p:nvPr/>
          </p:nvSpPr>
          <p:spPr>
            <a:xfrm>
              <a:off x="5693350" y="1687975"/>
              <a:ext cx="75100" cy="66300"/>
            </a:xfrm>
            <a:custGeom>
              <a:avLst/>
              <a:gdLst/>
              <a:ahLst/>
              <a:cxnLst/>
              <a:rect l="l" t="t" r="r" b="b"/>
              <a:pathLst>
                <a:path w="3004" h="2652" extrusionOk="0">
                  <a:moveTo>
                    <a:pt x="2454" y="139"/>
                  </a:moveTo>
                  <a:cubicBezTo>
                    <a:pt x="2562" y="139"/>
                    <a:pt x="2650" y="188"/>
                    <a:pt x="2719" y="267"/>
                  </a:cubicBezTo>
                  <a:cubicBezTo>
                    <a:pt x="2857" y="424"/>
                    <a:pt x="2837" y="659"/>
                    <a:pt x="2680" y="797"/>
                  </a:cubicBezTo>
                  <a:lnTo>
                    <a:pt x="825" y="2426"/>
                  </a:lnTo>
                  <a:cubicBezTo>
                    <a:pt x="759" y="2483"/>
                    <a:pt x="672" y="2510"/>
                    <a:pt x="584" y="2510"/>
                  </a:cubicBezTo>
                  <a:cubicBezTo>
                    <a:pt x="474" y="2510"/>
                    <a:pt x="362" y="2468"/>
                    <a:pt x="286" y="2386"/>
                  </a:cubicBezTo>
                  <a:cubicBezTo>
                    <a:pt x="148" y="2229"/>
                    <a:pt x="168" y="1984"/>
                    <a:pt x="325" y="1846"/>
                  </a:cubicBezTo>
                  <a:lnTo>
                    <a:pt x="2179" y="228"/>
                  </a:lnTo>
                  <a:cubicBezTo>
                    <a:pt x="2248" y="169"/>
                    <a:pt x="2336" y="139"/>
                    <a:pt x="2434" y="139"/>
                  </a:cubicBezTo>
                  <a:close/>
                  <a:moveTo>
                    <a:pt x="2431" y="0"/>
                  </a:moveTo>
                  <a:cubicBezTo>
                    <a:pt x="2306" y="0"/>
                    <a:pt x="2190" y="48"/>
                    <a:pt x="2091" y="129"/>
                  </a:cubicBezTo>
                  <a:lnTo>
                    <a:pt x="236" y="1748"/>
                  </a:lnTo>
                  <a:cubicBezTo>
                    <a:pt x="31" y="1935"/>
                    <a:pt x="1" y="2259"/>
                    <a:pt x="188" y="2474"/>
                  </a:cubicBezTo>
                  <a:cubicBezTo>
                    <a:pt x="286" y="2583"/>
                    <a:pt x="423" y="2651"/>
                    <a:pt x="580" y="2651"/>
                  </a:cubicBezTo>
                  <a:cubicBezTo>
                    <a:pt x="698" y="2651"/>
                    <a:pt x="816" y="2602"/>
                    <a:pt x="914" y="2524"/>
                  </a:cubicBezTo>
                  <a:lnTo>
                    <a:pt x="2768" y="904"/>
                  </a:lnTo>
                  <a:cubicBezTo>
                    <a:pt x="2984" y="718"/>
                    <a:pt x="3004" y="394"/>
                    <a:pt x="2817" y="178"/>
                  </a:cubicBezTo>
                  <a:cubicBezTo>
                    <a:pt x="2729" y="80"/>
                    <a:pt x="2602" y="12"/>
                    <a:pt x="2464" y="2"/>
                  </a:cubicBezTo>
                  <a:cubicBezTo>
                    <a:pt x="2453" y="1"/>
                    <a:pt x="2442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3" name="Google Shape;3453;p21"/>
            <p:cNvSpPr/>
            <p:nvPr/>
          </p:nvSpPr>
          <p:spPr>
            <a:xfrm>
              <a:off x="5781425" y="1746300"/>
              <a:ext cx="87875" cy="43300"/>
            </a:xfrm>
            <a:custGeom>
              <a:avLst/>
              <a:gdLst/>
              <a:ahLst/>
              <a:cxnLst/>
              <a:rect l="l" t="t" r="r" b="b"/>
              <a:pathLst>
                <a:path w="3515" h="1732" extrusionOk="0">
                  <a:moveTo>
                    <a:pt x="3009" y="0"/>
                  </a:moveTo>
                  <a:cubicBezTo>
                    <a:pt x="2962" y="0"/>
                    <a:pt x="2914" y="8"/>
                    <a:pt x="2866" y="24"/>
                  </a:cubicBezTo>
                  <a:lnTo>
                    <a:pt x="364" y="868"/>
                  </a:lnTo>
                  <a:cubicBezTo>
                    <a:pt x="354" y="868"/>
                    <a:pt x="344" y="878"/>
                    <a:pt x="335" y="878"/>
                  </a:cubicBezTo>
                  <a:cubicBezTo>
                    <a:pt x="109" y="976"/>
                    <a:pt x="1" y="1221"/>
                    <a:pt x="89" y="1447"/>
                  </a:cubicBezTo>
                  <a:cubicBezTo>
                    <a:pt x="158" y="1624"/>
                    <a:pt x="324" y="1731"/>
                    <a:pt x="501" y="1731"/>
                  </a:cubicBezTo>
                  <a:cubicBezTo>
                    <a:pt x="551" y="1731"/>
                    <a:pt x="599" y="1731"/>
                    <a:pt x="649" y="1712"/>
                  </a:cubicBezTo>
                  <a:lnTo>
                    <a:pt x="3151" y="868"/>
                  </a:lnTo>
                  <a:cubicBezTo>
                    <a:pt x="3386" y="789"/>
                    <a:pt x="3514" y="534"/>
                    <a:pt x="3436" y="298"/>
                  </a:cubicBezTo>
                  <a:cubicBezTo>
                    <a:pt x="3373" y="118"/>
                    <a:pt x="3197" y="0"/>
                    <a:pt x="3009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4" name="Google Shape;3454;p21"/>
            <p:cNvSpPr/>
            <p:nvPr/>
          </p:nvSpPr>
          <p:spPr>
            <a:xfrm>
              <a:off x="5779700" y="1744575"/>
              <a:ext cx="91300" cy="46750"/>
            </a:xfrm>
            <a:custGeom>
              <a:avLst/>
              <a:gdLst/>
              <a:ahLst/>
              <a:cxnLst/>
              <a:rect l="l" t="t" r="r" b="b"/>
              <a:pathLst>
                <a:path w="3652" h="1870" extrusionOk="0">
                  <a:moveTo>
                    <a:pt x="3082" y="132"/>
                  </a:moveTo>
                  <a:cubicBezTo>
                    <a:pt x="3141" y="132"/>
                    <a:pt x="3200" y="142"/>
                    <a:pt x="3249" y="171"/>
                  </a:cubicBezTo>
                  <a:cubicBezTo>
                    <a:pt x="3337" y="221"/>
                    <a:pt x="3406" y="299"/>
                    <a:pt x="3446" y="397"/>
                  </a:cubicBezTo>
                  <a:cubicBezTo>
                    <a:pt x="3505" y="594"/>
                    <a:pt x="3396" y="809"/>
                    <a:pt x="3200" y="878"/>
                  </a:cubicBezTo>
                  <a:lnTo>
                    <a:pt x="698" y="1722"/>
                  </a:lnTo>
                  <a:cubicBezTo>
                    <a:pt x="663" y="1733"/>
                    <a:pt x="627" y="1738"/>
                    <a:pt x="590" y="1738"/>
                  </a:cubicBezTo>
                  <a:cubicBezTo>
                    <a:pt x="432" y="1738"/>
                    <a:pt x="273" y="1640"/>
                    <a:pt x="217" y="1496"/>
                  </a:cubicBezTo>
                  <a:cubicBezTo>
                    <a:pt x="148" y="1300"/>
                    <a:pt x="236" y="1084"/>
                    <a:pt x="423" y="1006"/>
                  </a:cubicBezTo>
                  <a:cubicBezTo>
                    <a:pt x="433" y="1006"/>
                    <a:pt x="443" y="995"/>
                    <a:pt x="463" y="995"/>
                  </a:cubicBezTo>
                  <a:lnTo>
                    <a:pt x="2964" y="152"/>
                  </a:lnTo>
                  <a:cubicBezTo>
                    <a:pt x="3004" y="142"/>
                    <a:pt x="3043" y="132"/>
                    <a:pt x="3082" y="132"/>
                  </a:cubicBezTo>
                  <a:close/>
                  <a:moveTo>
                    <a:pt x="3076" y="1"/>
                  </a:moveTo>
                  <a:cubicBezTo>
                    <a:pt x="3021" y="1"/>
                    <a:pt x="2967" y="9"/>
                    <a:pt x="2916" y="24"/>
                  </a:cubicBezTo>
                  <a:lnTo>
                    <a:pt x="413" y="868"/>
                  </a:lnTo>
                  <a:cubicBezTo>
                    <a:pt x="404" y="878"/>
                    <a:pt x="393" y="878"/>
                    <a:pt x="374" y="888"/>
                  </a:cubicBezTo>
                  <a:cubicBezTo>
                    <a:pt x="119" y="995"/>
                    <a:pt x="1" y="1280"/>
                    <a:pt x="99" y="1536"/>
                  </a:cubicBezTo>
                  <a:cubicBezTo>
                    <a:pt x="168" y="1732"/>
                    <a:pt x="364" y="1869"/>
                    <a:pt x="570" y="1869"/>
                  </a:cubicBezTo>
                  <a:cubicBezTo>
                    <a:pt x="629" y="1869"/>
                    <a:pt x="688" y="1859"/>
                    <a:pt x="737" y="1839"/>
                  </a:cubicBezTo>
                  <a:lnTo>
                    <a:pt x="3239" y="995"/>
                  </a:lnTo>
                  <a:cubicBezTo>
                    <a:pt x="3514" y="908"/>
                    <a:pt x="3651" y="613"/>
                    <a:pt x="3563" y="348"/>
                  </a:cubicBezTo>
                  <a:cubicBezTo>
                    <a:pt x="3524" y="221"/>
                    <a:pt x="3426" y="112"/>
                    <a:pt x="3308" y="53"/>
                  </a:cubicBezTo>
                  <a:cubicBezTo>
                    <a:pt x="3238" y="18"/>
                    <a:pt x="3157" y="1"/>
                    <a:pt x="30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5" name="Google Shape;3455;p21"/>
            <p:cNvSpPr/>
            <p:nvPr/>
          </p:nvSpPr>
          <p:spPr>
            <a:xfrm>
              <a:off x="5960525" y="1581950"/>
              <a:ext cx="66000" cy="73950"/>
            </a:xfrm>
            <a:custGeom>
              <a:avLst/>
              <a:gdLst/>
              <a:ahLst/>
              <a:cxnLst/>
              <a:rect l="l" t="t" r="r" b="b"/>
              <a:pathLst>
                <a:path w="2640" h="2958" extrusionOk="0">
                  <a:moveTo>
                    <a:pt x="2130" y="1"/>
                  </a:moveTo>
                  <a:cubicBezTo>
                    <a:pt x="1977" y="1"/>
                    <a:pt x="1827" y="84"/>
                    <a:pt x="1747" y="229"/>
                  </a:cubicBezTo>
                  <a:cubicBezTo>
                    <a:pt x="1325" y="955"/>
                    <a:pt x="805" y="1613"/>
                    <a:pt x="197" y="2192"/>
                  </a:cubicBezTo>
                  <a:cubicBezTo>
                    <a:pt x="10" y="2358"/>
                    <a:pt x="1" y="2643"/>
                    <a:pt x="167" y="2820"/>
                  </a:cubicBezTo>
                  <a:cubicBezTo>
                    <a:pt x="256" y="2908"/>
                    <a:pt x="373" y="2957"/>
                    <a:pt x="491" y="2957"/>
                  </a:cubicBezTo>
                  <a:cubicBezTo>
                    <a:pt x="609" y="2957"/>
                    <a:pt x="717" y="2918"/>
                    <a:pt x="795" y="2840"/>
                  </a:cubicBezTo>
                  <a:cubicBezTo>
                    <a:pt x="1482" y="2201"/>
                    <a:pt x="2061" y="1475"/>
                    <a:pt x="2522" y="661"/>
                  </a:cubicBezTo>
                  <a:cubicBezTo>
                    <a:pt x="2640" y="455"/>
                    <a:pt x="2561" y="180"/>
                    <a:pt x="2345" y="62"/>
                  </a:cubicBezTo>
                  <a:cubicBezTo>
                    <a:pt x="2278" y="21"/>
                    <a:pt x="2204" y="1"/>
                    <a:pt x="213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6" name="Google Shape;3456;p21"/>
            <p:cNvSpPr/>
            <p:nvPr/>
          </p:nvSpPr>
          <p:spPr>
            <a:xfrm>
              <a:off x="5960025" y="1580300"/>
              <a:ext cx="67000" cy="77300"/>
            </a:xfrm>
            <a:custGeom>
              <a:avLst/>
              <a:gdLst/>
              <a:ahLst/>
              <a:cxnLst/>
              <a:rect l="l" t="t" r="r" b="b"/>
              <a:pathLst>
                <a:path w="2680" h="3092" extrusionOk="0">
                  <a:moveTo>
                    <a:pt x="2150" y="128"/>
                  </a:moveTo>
                  <a:cubicBezTo>
                    <a:pt x="2219" y="128"/>
                    <a:pt x="2278" y="148"/>
                    <a:pt x="2336" y="178"/>
                  </a:cubicBezTo>
                  <a:cubicBezTo>
                    <a:pt x="2424" y="236"/>
                    <a:pt x="2493" y="315"/>
                    <a:pt x="2513" y="413"/>
                  </a:cubicBezTo>
                  <a:cubicBezTo>
                    <a:pt x="2542" y="511"/>
                    <a:pt x="2533" y="609"/>
                    <a:pt x="2483" y="697"/>
                  </a:cubicBezTo>
                  <a:cubicBezTo>
                    <a:pt x="2022" y="1502"/>
                    <a:pt x="1453" y="2228"/>
                    <a:pt x="776" y="2856"/>
                  </a:cubicBezTo>
                  <a:cubicBezTo>
                    <a:pt x="706" y="2921"/>
                    <a:pt x="612" y="2953"/>
                    <a:pt x="518" y="2953"/>
                  </a:cubicBezTo>
                  <a:cubicBezTo>
                    <a:pt x="413" y="2953"/>
                    <a:pt x="309" y="2914"/>
                    <a:pt x="236" y="2837"/>
                  </a:cubicBezTo>
                  <a:cubicBezTo>
                    <a:pt x="167" y="2768"/>
                    <a:pt x="128" y="2670"/>
                    <a:pt x="138" y="2572"/>
                  </a:cubicBezTo>
                  <a:cubicBezTo>
                    <a:pt x="138" y="2464"/>
                    <a:pt x="187" y="2376"/>
                    <a:pt x="256" y="2307"/>
                  </a:cubicBezTo>
                  <a:cubicBezTo>
                    <a:pt x="874" y="1728"/>
                    <a:pt x="1404" y="1061"/>
                    <a:pt x="1816" y="324"/>
                  </a:cubicBezTo>
                  <a:cubicBezTo>
                    <a:pt x="1875" y="236"/>
                    <a:pt x="1953" y="167"/>
                    <a:pt x="2051" y="148"/>
                  </a:cubicBezTo>
                  <a:cubicBezTo>
                    <a:pt x="2081" y="138"/>
                    <a:pt x="2121" y="128"/>
                    <a:pt x="2150" y="128"/>
                  </a:cubicBezTo>
                  <a:close/>
                  <a:moveTo>
                    <a:pt x="2153" y="1"/>
                  </a:moveTo>
                  <a:cubicBezTo>
                    <a:pt x="2107" y="1"/>
                    <a:pt x="2059" y="7"/>
                    <a:pt x="2012" y="21"/>
                  </a:cubicBezTo>
                  <a:cubicBezTo>
                    <a:pt x="1885" y="60"/>
                    <a:pt x="1777" y="138"/>
                    <a:pt x="1708" y="256"/>
                  </a:cubicBezTo>
                  <a:cubicBezTo>
                    <a:pt x="1296" y="982"/>
                    <a:pt x="776" y="1639"/>
                    <a:pt x="167" y="2208"/>
                  </a:cubicBezTo>
                  <a:cubicBezTo>
                    <a:pt x="69" y="2297"/>
                    <a:pt x="10" y="2424"/>
                    <a:pt x="1" y="2562"/>
                  </a:cubicBezTo>
                  <a:cubicBezTo>
                    <a:pt x="1" y="2699"/>
                    <a:pt x="50" y="2827"/>
                    <a:pt x="138" y="2925"/>
                  </a:cubicBezTo>
                  <a:cubicBezTo>
                    <a:pt x="236" y="3033"/>
                    <a:pt x="374" y="3092"/>
                    <a:pt x="511" y="3092"/>
                  </a:cubicBezTo>
                  <a:cubicBezTo>
                    <a:pt x="649" y="3092"/>
                    <a:pt x="766" y="3043"/>
                    <a:pt x="864" y="2954"/>
                  </a:cubicBezTo>
                  <a:cubicBezTo>
                    <a:pt x="1551" y="2317"/>
                    <a:pt x="2130" y="1580"/>
                    <a:pt x="2592" y="766"/>
                  </a:cubicBezTo>
                  <a:cubicBezTo>
                    <a:pt x="2660" y="649"/>
                    <a:pt x="2680" y="511"/>
                    <a:pt x="2640" y="374"/>
                  </a:cubicBezTo>
                  <a:cubicBezTo>
                    <a:pt x="2611" y="246"/>
                    <a:pt x="2523" y="138"/>
                    <a:pt x="2405" y="69"/>
                  </a:cubicBezTo>
                  <a:cubicBezTo>
                    <a:pt x="2327" y="24"/>
                    <a:pt x="2242" y="1"/>
                    <a:pt x="215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57" name="Google Shape;3457;p21"/>
          <p:cNvSpPr/>
          <p:nvPr/>
        </p:nvSpPr>
        <p:spPr>
          <a:xfrm>
            <a:off x="1303233" y="839500"/>
            <a:ext cx="10272000" cy="56032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8" name="Google Shape;3458;p21"/>
          <p:cNvSpPr/>
          <p:nvPr/>
        </p:nvSpPr>
        <p:spPr>
          <a:xfrm>
            <a:off x="1145167" y="681400"/>
            <a:ext cx="10272000" cy="5603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9" name="Google Shape;3459;p21"/>
          <p:cNvSpPr/>
          <p:nvPr/>
        </p:nvSpPr>
        <p:spPr>
          <a:xfrm>
            <a:off x="1145100" y="681400"/>
            <a:ext cx="10272000" cy="3972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0" name="Google Shape;3460;p21"/>
          <p:cNvSpPr/>
          <p:nvPr/>
        </p:nvSpPr>
        <p:spPr>
          <a:xfrm>
            <a:off x="960000" y="499333"/>
            <a:ext cx="10272000" cy="56032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1" name="Google Shape;3461;p21"/>
          <p:cNvSpPr/>
          <p:nvPr/>
        </p:nvSpPr>
        <p:spPr>
          <a:xfrm>
            <a:off x="2722433" y="4996100"/>
            <a:ext cx="6869200" cy="15684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2" name="Google Shape;3462;p21"/>
          <p:cNvSpPr/>
          <p:nvPr/>
        </p:nvSpPr>
        <p:spPr>
          <a:xfrm>
            <a:off x="959933" y="499333"/>
            <a:ext cx="10272000" cy="397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3" name="Google Shape;3463;p21"/>
          <p:cNvSpPr/>
          <p:nvPr/>
        </p:nvSpPr>
        <p:spPr>
          <a:xfrm>
            <a:off x="2600267" y="4874133"/>
            <a:ext cx="6869200" cy="1568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4" name="Google Shape;3464;p21"/>
          <p:cNvSpPr/>
          <p:nvPr/>
        </p:nvSpPr>
        <p:spPr>
          <a:xfrm>
            <a:off x="2600235" y="4874133"/>
            <a:ext cx="6869200" cy="397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5" name="Google Shape;3465;p21"/>
          <p:cNvSpPr/>
          <p:nvPr/>
        </p:nvSpPr>
        <p:spPr>
          <a:xfrm>
            <a:off x="1197167" y="634667"/>
            <a:ext cx="144400" cy="1444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6" name="Google Shape;3466;p21"/>
          <p:cNvSpPr/>
          <p:nvPr/>
        </p:nvSpPr>
        <p:spPr>
          <a:xfrm>
            <a:off x="1476867" y="634667"/>
            <a:ext cx="144400" cy="144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7" name="Google Shape;3467;p21"/>
          <p:cNvSpPr/>
          <p:nvPr/>
        </p:nvSpPr>
        <p:spPr>
          <a:xfrm>
            <a:off x="1756567" y="634667"/>
            <a:ext cx="144400" cy="1444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8" name="Google Shape;3468;p21"/>
          <p:cNvSpPr/>
          <p:nvPr/>
        </p:nvSpPr>
        <p:spPr>
          <a:xfrm>
            <a:off x="8524467" y="4995933"/>
            <a:ext cx="794000" cy="1536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9" name="Google Shape;3469;p21"/>
          <p:cNvSpPr txBox="1">
            <a:spLocks noGrp="1"/>
          </p:cNvSpPr>
          <p:nvPr>
            <p:ph type="ctrTitle"/>
          </p:nvPr>
        </p:nvSpPr>
        <p:spPr>
          <a:xfrm>
            <a:off x="2513867" y="1118500"/>
            <a:ext cx="7164000" cy="12968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470" name="Google Shape;3470;p21"/>
          <p:cNvSpPr txBox="1">
            <a:spLocks noGrp="1"/>
          </p:cNvSpPr>
          <p:nvPr>
            <p:ph type="subTitle" idx="1"/>
          </p:nvPr>
        </p:nvSpPr>
        <p:spPr>
          <a:xfrm>
            <a:off x="3085033" y="2925133"/>
            <a:ext cx="5768400" cy="11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471" name="Google Shape;3471;p21"/>
          <p:cNvSpPr txBox="1">
            <a:spLocks noGrp="1"/>
          </p:cNvSpPr>
          <p:nvPr>
            <p:ph type="subTitle" idx="2"/>
          </p:nvPr>
        </p:nvSpPr>
        <p:spPr>
          <a:xfrm>
            <a:off x="2116133" y="2480333"/>
            <a:ext cx="77064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3472" name="Google Shape;3472;p21"/>
          <p:cNvSpPr txBox="1"/>
          <p:nvPr/>
        </p:nvSpPr>
        <p:spPr>
          <a:xfrm>
            <a:off x="2600267" y="5349133"/>
            <a:ext cx="6869200" cy="6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333" b="1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rPr>
              <a:t>CREDITS: </a:t>
            </a:r>
            <a:r>
              <a:rPr lang="en-GB" sz="1333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rPr>
              <a:t>This presentation template was created by </a:t>
            </a:r>
            <a:r>
              <a:rPr lang="en-GB" sz="1333" b="1">
                <a:solidFill>
                  <a:schemeClr val="dk1"/>
                </a:solidFill>
                <a:uFill>
                  <a:noFill/>
                </a:uFill>
                <a:latin typeface="Courier Prime"/>
                <a:ea typeface="Courier Prime"/>
                <a:cs typeface="Courier Prime"/>
                <a:sym typeface="Courier Prime"/>
                <a:hlinkClick r:id="rId2"/>
              </a:rPr>
              <a:t>Slidesgo</a:t>
            </a:r>
            <a:r>
              <a:rPr lang="en-GB" sz="1333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rPr>
              <a:t>, including icons by </a:t>
            </a:r>
            <a:r>
              <a:rPr lang="en-GB" sz="1333" b="1">
                <a:solidFill>
                  <a:schemeClr val="dk1"/>
                </a:solidFill>
                <a:uFill>
                  <a:noFill/>
                </a:uFill>
                <a:latin typeface="Courier Prime"/>
                <a:ea typeface="Courier Prime"/>
                <a:cs typeface="Courier Prime"/>
                <a:sym typeface="Courier Prime"/>
                <a:hlinkClick r:id="rId3"/>
              </a:rPr>
              <a:t>Flaticon</a:t>
            </a:r>
            <a:r>
              <a:rPr lang="en-GB" sz="1333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rPr>
              <a:t> and infographics &amp; images by </a:t>
            </a:r>
            <a:r>
              <a:rPr lang="en-GB" sz="1333" b="1">
                <a:solidFill>
                  <a:schemeClr val="dk1"/>
                </a:solidFill>
                <a:uFill>
                  <a:noFill/>
                </a:uFill>
                <a:latin typeface="Courier Prime"/>
                <a:ea typeface="Courier Prime"/>
                <a:cs typeface="Courier Prime"/>
                <a:sym typeface="Courier Prime"/>
                <a:hlinkClick r:id="rId4"/>
              </a:rPr>
              <a:t>Freepik</a:t>
            </a:r>
            <a:endParaRPr sz="1333" b="1">
              <a:solidFill>
                <a:schemeClr val="dk1"/>
              </a:solidFill>
              <a:latin typeface="Courier Prime"/>
              <a:ea typeface="Courier Prime"/>
              <a:cs typeface="Courier Prime"/>
              <a:sym typeface="Courier Prim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8275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4" name="Google Shape;3474;p22"/>
          <p:cNvGrpSpPr/>
          <p:nvPr/>
        </p:nvGrpSpPr>
        <p:grpSpPr>
          <a:xfrm>
            <a:off x="0" y="-32299"/>
            <a:ext cx="12258333" cy="7010300"/>
            <a:chOff x="0" y="-24225"/>
            <a:chExt cx="9193750" cy="5257725"/>
          </a:xfrm>
        </p:grpSpPr>
        <p:sp>
          <p:nvSpPr>
            <p:cNvPr id="3475" name="Google Shape;3475;p22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76" name="Google Shape;3476;p22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77" name="Google Shape;3477;p22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78" name="Google Shape;3478;p22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79" name="Google Shape;3479;p22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0" name="Google Shape;3480;p22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1" name="Google Shape;3481;p22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2" name="Google Shape;3482;p22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3" name="Google Shape;3483;p22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4" name="Google Shape;3484;p22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5" name="Google Shape;3485;p22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6" name="Google Shape;3486;p22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7" name="Google Shape;3487;p22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8" name="Google Shape;3488;p22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9" name="Google Shape;3489;p22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0" name="Google Shape;3490;p22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1" name="Google Shape;3491;p22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2" name="Google Shape;3492;p22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3" name="Google Shape;3493;p22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4" name="Google Shape;3494;p22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5" name="Google Shape;3495;p22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6" name="Google Shape;3496;p22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7" name="Google Shape;3497;p22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8" name="Google Shape;3498;p22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9" name="Google Shape;3499;p22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500" name="Google Shape;3500;p22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501" name="Google Shape;3501;p22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3502" name="Google Shape;3502;p22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3503" name="Google Shape;3503;p22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4" name="Google Shape;3504;p22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5" name="Google Shape;3505;p22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6" name="Google Shape;3506;p22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7" name="Google Shape;3507;p22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8" name="Google Shape;3508;p22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9" name="Google Shape;3509;p22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0" name="Google Shape;3510;p22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1" name="Google Shape;3511;p22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2" name="Google Shape;3512;p22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3" name="Google Shape;3513;p22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4" name="Google Shape;3514;p22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5" name="Google Shape;3515;p22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6" name="Google Shape;3516;p22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7" name="Google Shape;3517;p22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8" name="Google Shape;3518;p22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9" name="Google Shape;3519;p22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0" name="Google Shape;3520;p22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1" name="Google Shape;3521;p22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2" name="Google Shape;3522;p22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3" name="Google Shape;3523;p22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4" name="Google Shape;3524;p22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5" name="Google Shape;3525;p22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6" name="Google Shape;3526;p22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7" name="Google Shape;3527;p22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8" name="Google Shape;3528;p22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9" name="Google Shape;3529;p22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530" name="Google Shape;3530;p22"/>
          <p:cNvGrpSpPr/>
          <p:nvPr/>
        </p:nvGrpSpPr>
        <p:grpSpPr>
          <a:xfrm>
            <a:off x="-1130534" y="-915417"/>
            <a:ext cx="3556707" cy="3616869"/>
            <a:chOff x="5436250" y="1181600"/>
            <a:chExt cx="611875" cy="622225"/>
          </a:xfrm>
        </p:grpSpPr>
        <p:sp>
          <p:nvSpPr>
            <p:cNvPr id="3531" name="Google Shape;3531;p22"/>
            <p:cNvSpPr/>
            <p:nvPr/>
          </p:nvSpPr>
          <p:spPr>
            <a:xfrm>
              <a:off x="5534375" y="1229900"/>
              <a:ext cx="69950" cy="62900"/>
            </a:xfrm>
            <a:custGeom>
              <a:avLst/>
              <a:gdLst/>
              <a:ahLst/>
              <a:cxnLst/>
              <a:rect l="l" t="t" r="r" b="b"/>
              <a:pathLst>
                <a:path w="2798" h="2516" extrusionOk="0">
                  <a:moveTo>
                    <a:pt x="2289" y="1"/>
                  </a:moveTo>
                  <a:cubicBezTo>
                    <a:pt x="2197" y="1"/>
                    <a:pt x="2104" y="28"/>
                    <a:pt x="2022" y="82"/>
                  </a:cubicBezTo>
                  <a:cubicBezTo>
                    <a:pt x="1346" y="582"/>
                    <a:pt x="718" y="1152"/>
                    <a:pt x="158" y="1780"/>
                  </a:cubicBezTo>
                  <a:cubicBezTo>
                    <a:pt x="1" y="1956"/>
                    <a:pt x="11" y="2241"/>
                    <a:pt x="197" y="2408"/>
                  </a:cubicBezTo>
                  <a:cubicBezTo>
                    <a:pt x="286" y="2477"/>
                    <a:pt x="384" y="2516"/>
                    <a:pt x="491" y="2516"/>
                  </a:cubicBezTo>
                  <a:cubicBezTo>
                    <a:pt x="619" y="2516"/>
                    <a:pt x="737" y="2467"/>
                    <a:pt x="825" y="2368"/>
                  </a:cubicBezTo>
                  <a:cubicBezTo>
                    <a:pt x="1346" y="1790"/>
                    <a:pt x="1924" y="1260"/>
                    <a:pt x="2552" y="808"/>
                  </a:cubicBezTo>
                  <a:cubicBezTo>
                    <a:pt x="2748" y="661"/>
                    <a:pt x="2798" y="386"/>
                    <a:pt x="2650" y="180"/>
                  </a:cubicBezTo>
                  <a:cubicBezTo>
                    <a:pt x="2562" y="62"/>
                    <a:pt x="2427" y="1"/>
                    <a:pt x="228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2" name="Google Shape;3532;p22"/>
            <p:cNvSpPr/>
            <p:nvPr/>
          </p:nvSpPr>
          <p:spPr>
            <a:xfrm>
              <a:off x="5532425" y="1228225"/>
              <a:ext cx="73625" cy="66300"/>
            </a:xfrm>
            <a:custGeom>
              <a:avLst/>
              <a:gdLst/>
              <a:ahLst/>
              <a:cxnLst/>
              <a:rect l="l" t="t" r="r" b="b"/>
              <a:pathLst>
                <a:path w="2945" h="2652" extrusionOk="0">
                  <a:moveTo>
                    <a:pt x="2366" y="130"/>
                  </a:moveTo>
                  <a:cubicBezTo>
                    <a:pt x="2483" y="130"/>
                    <a:pt x="2601" y="189"/>
                    <a:pt x="2669" y="287"/>
                  </a:cubicBezTo>
                  <a:cubicBezTo>
                    <a:pt x="2797" y="463"/>
                    <a:pt x="2758" y="699"/>
                    <a:pt x="2591" y="817"/>
                  </a:cubicBezTo>
                  <a:cubicBezTo>
                    <a:pt x="1963" y="1277"/>
                    <a:pt x="1374" y="1807"/>
                    <a:pt x="854" y="2396"/>
                  </a:cubicBezTo>
                  <a:cubicBezTo>
                    <a:pt x="781" y="2475"/>
                    <a:pt x="676" y="2515"/>
                    <a:pt x="571" y="2515"/>
                  </a:cubicBezTo>
                  <a:cubicBezTo>
                    <a:pt x="479" y="2515"/>
                    <a:pt x="387" y="2485"/>
                    <a:pt x="314" y="2426"/>
                  </a:cubicBezTo>
                  <a:cubicBezTo>
                    <a:pt x="168" y="2289"/>
                    <a:pt x="148" y="2043"/>
                    <a:pt x="285" y="1886"/>
                  </a:cubicBezTo>
                  <a:cubicBezTo>
                    <a:pt x="844" y="1268"/>
                    <a:pt x="1472" y="699"/>
                    <a:pt x="2140" y="208"/>
                  </a:cubicBezTo>
                  <a:cubicBezTo>
                    <a:pt x="2209" y="159"/>
                    <a:pt x="2287" y="130"/>
                    <a:pt x="2366" y="130"/>
                  </a:cubicBezTo>
                  <a:close/>
                  <a:moveTo>
                    <a:pt x="2368" y="1"/>
                  </a:moveTo>
                  <a:cubicBezTo>
                    <a:pt x="2263" y="1"/>
                    <a:pt x="2155" y="33"/>
                    <a:pt x="2061" y="100"/>
                  </a:cubicBezTo>
                  <a:cubicBezTo>
                    <a:pt x="1384" y="601"/>
                    <a:pt x="756" y="1170"/>
                    <a:pt x="187" y="1798"/>
                  </a:cubicBezTo>
                  <a:cubicBezTo>
                    <a:pt x="0" y="2014"/>
                    <a:pt x="20" y="2337"/>
                    <a:pt x="226" y="2524"/>
                  </a:cubicBezTo>
                  <a:cubicBezTo>
                    <a:pt x="325" y="2603"/>
                    <a:pt x="442" y="2651"/>
                    <a:pt x="569" y="2651"/>
                  </a:cubicBezTo>
                  <a:cubicBezTo>
                    <a:pt x="717" y="2651"/>
                    <a:pt x="854" y="2592"/>
                    <a:pt x="953" y="2485"/>
                  </a:cubicBezTo>
                  <a:cubicBezTo>
                    <a:pt x="1463" y="1905"/>
                    <a:pt x="2041" y="1386"/>
                    <a:pt x="2669" y="924"/>
                  </a:cubicBezTo>
                  <a:cubicBezTo>
                    <a:pt x="2896" y="758"/>
                    <a:pt x="2944" y="444"/>
                    <a:pt x="2778" y="208"/>
                  </a:cubicBezTo>
                  <a:cubicBezTo>
                    <a:pt x="2678" y="73"/>
                    <a:pt x="2525" y="1"/>
                    <a:pt x="236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3" name="Google Shape;3533;p22"/>
            <p:cNvSpPr/>
            <p:nvPr/>
          </p:nvSpPr>
          <p:spPr>
            <a:xfrm>
              <a:off x="5618775" y="1248875"/>
              <a:ext cx="66525" cy="67725"/>
            </a:xfrm>
            <a:custGeom>
              <a:avLst/>
              <a:gdLst/>
              <a:ahLst/>
              <a:cxnLst/>
              <a:rect l="l" t="t" r="r" b="b"/>
              <a:pathLst>
                <a:path w="2661" h="2709" extrusionOk="0">
                  <a:moveTo>
                    <a:pt x="502" y="1"/>
                  </a:moveTo>
                  <a:cubicBezTo>
                    <a:pt x="406" y="1"/>
                    <a:pt x="309" y="32"/>
                    <a:pt x="227" y="98"/>
                  </a:cubicBezTo>
                  <a:cubicBezTo>
                    <a:pt x="30" y="246"/>
                    <a:pt x="1" y="530"/>
                    <a:pt x="148" y="726"/>
                  </a:cubicBezTo>
                  <a:cubicBezTo>
                    <a:pt x="668" y="1384"/>
                    <a:pt x="1247" y="2012"/>
                    <a:pt x="1865" y="2591"/>
                  </a:cubicBezTo>
                  <a:cubicBezTo>
                    <a:pt x="1954" y="2669"/>
                    <a:pt x="2061" y="2708"/>
                    <a:pt x="2170" y="2708"/>
                  </a:cubicBezTo>
                  <a:cubicBezTo>
                    <a:pt x="2287" y="2708"/>
                    <a:pt x="2405" y="2660"/>
                    <a:pt x="2493" y="2571"/>
                  </a:cubicBezTo>
                  <a:cubicBezTo>
                    <a:pt x="2660" y="2385"/>
                    <a:pt x="2650" y="2110"/>
                    <a:pt x="2473" y="1943"/>
                  </a:cubicBezTo>
                  <a:cubicBezTo>
                    <a:pt x="1895" y="1393"/>
                    <a:pt x="1345" y="795"/>
                    <a:pt x="855" y="167"/>
                  </a:cubicBezTo>
                  <a:cubicBezTo>
                    <a:pt x="764" y="59"/>
                    <a:pt x="634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4" name="Google Shape;3534;p22"/>
            <p:cNvSpPr/>
            <p:nvPr/>
          </p:nvSpPr>
          <p:spPr>
            <a:xfrm>
              <a:off x="5616825" y="1247325"/>
              <a:ext cx="70425" cy="71000"/>
            </a:xfrm>
            <a:custGeom>
              <a:avLst/>
              <a:gdLst/>
              <a:ahLst/>
              <a:cxnLst/>
              <a:rect l="l" t="t" r="r" b="b"/>
              <a:pathLst>
                <a:path w="2817" h="2840" extrusionOk="0">
                  <a:moveTo>
                    <a:pt x="579" y="131"/>
                  </a:moveTo>
                  <a:cubicBezTo>
                    <a:pt x="687" y="131"/>
                    <a:pt x="805" y="180"/>
                    <a:pt x="874" y="278"/>
                  </a:cubicBezTo>
                  <a:cubicBezTo>
                    <a:pt x="1374" y="906"/>
                    <a:pt x="1923" y="1505"/>
                    <a:pt x="2503" y="2044"/>
                  </a:cubicBezTo>
                  <a:cubicBezTo>
                    <a:pt x="2660" y="2192"/>
                    <a:pt x="2669" y="2437"/>
                    <a:pt x="2522" y="2584"/>
                  </a:cubicBezTo>
                  <a:cubicBezTo>
                    <a:pt x="2450" y="2662"/>
                    <a:pt x="2348" y="2701"/>
                    <a:pt x="2244" y="2701"/>
                  </a:cubicBezTo>
                  <a:cubicBezTo>
                    <a:pt x="2151" y="2701"/>
                    <a:pt x="2057" y="2669"/>
                    <a:pt x="1982" y="2604"/>
                  </a:cubicBezTo>
                  <a:cubicBezTo>
                    <a:pt x="1374" y="2025"/>
                    <a:pt x="805" y="1407"/>
                    <a:pt x="285" y="740"/>
                  </a:cubicBezTo>
                  <a:cubicBezTo>
                    <a:pt x="148" y="583"/>
                    <a:pt x="177" y="337"/>
                    <a:pt x="344" y="210"/>
                  </a:cubicBezTo>
                  <a:cubicBezTo>
                    <a:pt x="412" y="160"/>
                    <a:pt x="501" y="131"/>
                    <a:pt x="579" y="131"/>
                  </a:cubicBezTo>
                  <a:close/>
                  <a:moveTo>
                    <a:pt x="580" y="0"/>
                  </a:moveTo>
                  <a:cubicBezTo>
                    <a:pt x="469" y="0"/>
                    <a:pt x="357" y="36"/>
                    <a:pt x="265" y="111"/>
                  </a:cubicBezTo>
                  <a:cubicBezTo>
                    <a:pt x="39" y="278"/>
                    <a:pt x="0" y="602"/>
                    <a:pt x="177" y="827"/>
                  </a:cubicBezTo>
                  <a:cubicBezTo>
                    <a:pt x="697" y="1495"/>
                    <a:pt x="1276" y="2123"/>
                    <a:pt x="1894" y="2702"/>
                  </a:cubicBezTo>
                  <a:cubicBezTo>
                    <a:pt x="1992" y="2790"/>
                    <a:pt x="2120" y="2840"/>
                    <a:pt x="2248" y="2840"/>
                  </a:cubicBezTo>
                  <a:cubicBezTo>
                    <a:pt x="2385" y="2840"/>
                    <a:pt x="2522" y="2781"/>
                    <a:pt x="2620" y="2672"/>
                  </a:cubicBezTo>
                  <a:cubicBezTo>
                    <a:pt x="2817" y="2467"/>
                    <a:pt x="2807" y="2142"/>
                    <a:pt x="2601" y="1956"/>
                  </a:cubicBezTo>
                  <a:cubicBezTo>
                    <a:pt x="2012" y="1407"/>
                    <a:pt x="1472" y="818"/>
                    <a:pt x="981" y="190"/>
                  </a:cubicBezTo>
                  <a:cubicBezTo>
                    <a:pt x="880" y="66"/>
                    <a:pt x="730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5" name="Google Shape;3535;p22"/>
            <p:cNvSpPr/>
            <p:nvPr/>
          </p:nvSpPr>
          <p:spPr>
            <a:xfrm>
              <a:off x="5657050" y="1183275"/>
              <a:ext cx="61600" cy="65625"/>
            </a:xfrm>
            <a:custGeom>
              <a:avLst/>
              <a:gdLst/>
              <a:ahLst/>
              <a:cxnLst/>
              <a:rect l="l" t="t" r="r" b="b"/>
              <a:pathLst>
                <a:path w="2464" h="2625" extrusionOk="0">
                  <a:moveTo>
                    <a:pt x="1972" y="1"/>
                  </a:moveTo>
                  <a:cubicBezTo>
                    <a:pt x="1844" y="1"/>
                    <a:pt x="1718" y="56"/>
                    <a:pt x="1629" y="161"/>
                  </a:cubicBezTo>
                  <a:lnTo>
                    <a:pt x="157" y="1888"/>
                  </a:lnTo>
                  <a:cubicBezTo>
                    <a:pt x="0" y="2074"/>
                    <a:pt x="20" y="2359"/>
                    <a:pt x="207" y="2516"/>
                  </a:cubicBezTo>
                  <a:cubicBezTo>
                    <a:pt x="295" y="2585"/>
                    <a:pt x="393" y="2624"/>
                    <a:pt x="501" y="2624"/>
                  </a:cubicBezTo>
                  <a:cubicBezTo>
                    <a:pt x="628" y="2624"/>
                    <a:pt x="746" y="2565"/>
                    <a:pt x="835" y="2467"/>
                  </a:cubicBezTo>
                  <a:lnTo>
                    <a:pt x="2307" y="730"/>
                  </a:lnTo>
                  <a:cubicBezTo>
                    <a:pt x="2464" y="544"/>
                    <a:pt x="2444" y="269"/>
                    <a:pt x="2257" y="102"/>
                  </a:cubicBezTo>
                  <a:cubicBezTo>
                    <a:pt x="2172" y="34"/>
                    <a:pt x="2071" y="1"/>
                    <a:pt x="197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6" name="Google Shape;3536;p22"/>
            <p:cNvSpPr/>
            <p:nvPr/>
          </p:nvSpPr>
          <p:spPr>
            <a:xfrm>
              <a:off x="5656550" y="1181600"/>
              <a:ext cx="62600" cy="69025"/>
            </a:xfrm>
            <a:custGeom>
              <a:avLst/>
              <a:gdLst/>
              <a:ahLst/>
              <a:cxnLst/>
              <a:rect l="l" t="t" r="r" b="b"/>
              <a:pathLst>
                <a:path w="2504" h="2761" extrusionOk="0">
                  <a:moveTo>
                    <a:pt x="1983" y="130"/>
                  </a:moveTo>
                  <a:cubicBezTo>
                    <a:pt x="2072" y="130"/>
                    <a:pt x="2160" y="169"/>
                    <a:pt x="2229" y="228"/>
                  </a:cubicBezTo>
                  <a:cubicBezTo>
                    <a:pt x="2307" y="287"/>
                    <a:pt x="2356" y="385"/>
                    <a:pt x="2366" y="483"/>
                  </a:cubicBezTo>
                  <a:cubicBezTo>
                    <a:pt x="2376" y="582"/>
                    <a:pt x="2336" y="680"/>
                    <a:pt x="2277" y="758"/>
                  </a:cubicBezTo>
                  <a:lnTo>
                    <a:pt x="805" y="2495"/>
                  </a:lnTo>
                  <a:cubicBezTo>
                    <a:pt x="735" y="2576"/>
                    <a:pt x="626" y="2619"/>
                    <a:pt x="517" y="2619"/>
                  </a:cubicBezTo>
                  <a:cubicBezTo>
                    <a:pt x="429" y="2619"/>
                    <a:pt x="341" y="2591"/>
                    <a:pt x="275" y="2534"/>
                  </a:cubicBezTo>
                  <a:cubicBezTo>
                    <a:pt x="197" y="2466"/>
                    <a:pt x="148" y="2377"/>
                    <a:pt x="138" y="2279"/>
                  </a:cubicBezTo>
                  <a:cubicBezTo>
                    <a:pt x="129" y="2171"/>
                    <a:pt x="158" y="2073"/>
                    <a:pt x="227" y="2004"/>
                  </a:cubicBezTo>
                  <a:lnTo>
                    <a:pt x="1699" y="268"/>
                  </a:lnTo>
                  <a:cubicBezTo>
                    <a:pt x="1758" y="189"/>
                    <a:pt x="1856" y="140"/>
                    <a:pt x="1954" y="140"/>
                  </a:cubicBezTo>
                  <a:cubicBezTo>
                    <a:pt x="1963" y="130"/>
                    <a:pt x="1974" y="130"/>
                    <a:pt x="1983" y="130"/>
                  </a:cubicBezTo>
                  <a:close/>
                  <a:moveTo>
                    <a:pt x="1983" y="1"/>
                  </a:moveTo>
                  <a:cubicBezTo>
                    <a:pt x="1970" y="1"/>
                    <a:pt x="1957" y="1"/>
                    <a:pt x="1944" y="2"/>
                  </a:cubicBezTo>
                  <a:cubicBezTo>
                    <a:pt x="1806" y="12"/>
                    <a:pt x="1679" y="81"/>
                    <a:pt x="1590" y="179"/>
                  </a:cubicBezTo>
                  <a:lnTo>
                    <a:pt x="129" y="1916"/>
                  </a:lnTo>
                  <a:cubicBezTo>
                    <a:pt x="40" y="2014"/>
                    <a:pt x="1" y="2152"/>
                    <a:pt x="11" y="2289"/>
                  </a:cubicBezTo>
                  <a:cubicBezTo>
                    <a:pt x="20" y="2426"/>
                    <a:pt x="79" y="2544"/>
                    <a:pt x="188" y="2632"/>
                  </a:cubicBezTo>
                  <a:cubicBezTo>
                    <a:pt x="275" y="2711"/>
                    <a:pt x="393" y="2760"/>
                    <a:pt x="521" y="2760"/>
                  </a:cubicBezTo>
                  <a:cubicBezTo>
                    <a:pt x="668" y="2760"/>
                    <a:pt x="816" y="2691"/>
                    <a:pt x="904" y="2573"/>
                  </a:cubicBezTo>
                  <a:lnTo>
                    <a:pt x="2376" y="846"/>
                  </a:lnTo>
                  <a:cubicBezTo>
                    <a:pt x="2464" y="739"/>
                    <a:pt x="2503" y="611"/>
                    <a:pt x="2493" y="473"/>
                  </a:cubicBezTo>
                  <a:cubicBezTo>
                    <a:pt x="2484" y="336"/>
                    <a:pt x="2425" y="209"/>
                    <a:pt x="2317" y="120"/>
                  </a:cubicBezTo>
                  <a:cubicBezTo>
                    <a:pt x="2219" y="41"/>
                    <a:pt x="2106" y="1"/>
                    <a:pt x="198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7" name="Google Shape;3537;p22"/>
            <p:cNvSpPr/>
            <p:nvPr/>
          </p:nvSpPr>
          <p:spPr>
            <a:xfrm>
              <a:off x="5723775" y="1228025"/>
              <a:ext cx="68475" cy="61850"/>
            </a:xfrm>
            <a:custGeom>
              <a:avLst/>
              <a:gdLst/>
              <a:ahLst/>
              <a:cxnLst/>
              <a:rect l="l" t="t" r="r" b="b"/>
              <a:pathLst>
                <a:path w="2739" h="2474" extrusionOk="0">
                  <a:moveTo>
                    <a:pt x="498" y="1"/>
                  </a:moveTo>
                  <a:cubicBezTo>
                    <a:pt x="401" y="1"/>
                    <a:pt x="305" y="32"/>
                    <a:pt x="227" y="98"/>
                  </a:cubicBezTo>
                  <a:cubicBezTo>
                    <a:pt x="30" y="245"/>
                    <a:pt x="1" y="530"/>
                    <a:pt x="148" y="716"/>
                  </a:cubicBezTo>
                  <a:cubicBezTo>
                    <a:pt x="668" y="1384"/>
                    <a:pt x="1286" y="1943"/>
                    <a:pt x="1993" y="2404"/>
                  </a:cubicBezTo>
                  <a:cubicBezTo>
                    <a:pt x="2071" y="2443"/>
                    <a:pt x="2150" y="2473"/>
                    <a:pt x="2238" y="2473"/>
                  </a:cubicBezTo>
                  <a:cubicBezTo>
                    <a:pt x="2385" y="2473"/>
                    <a:pt x="2523" y="2395"/>
                    <a:pt x="2611" y="2267"/>
                  </a:cubicBezTo>
                  <a:cubicBezTo>
                    <a:pt x="2739" y="2061"/>
                    <a:pt x="2680" y="1786"/>
                    <a:pt x="2473" y="1649"/>
                  </a:cubicBezTo>
                  <a:cubicBezTo>
                    <a:pt x="1856" y="1246"/>
                    <a:pt x="1306" y="756"/>
                    <a:pt x="855" y="167"/>
                  </a:cubicBezTo>
                  <a:cubicBezTo>
                    <a:pt x="764" y="59"/>
                    <a:pt x="631" y="1"/>
                    <a:pt x="498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8" name="Google Shape;3538;p22"/>
            <p:cNvSpPr/>
            <p:nvPr/>
          </p:nvSpPr>
          <p:spPr>
            <a:xfrm>
              <a:off x="5721825" y="1226400"/>
              <a:ext cx="71150" cy="65175"/>
            </a:xfrm>
            <a:custGeom>
              <a:avLst/>
              <a:gdLst/>
              <a:ahLst/>
              <a:cxnLst/>
              <a:rect l="l" t="t" r="r" b="b"/>
              <a:pathLst>
                <a:path w="2846" h="2607" extrusionOk="0">
                  <a:moveTo>
                    <a:pt x="579" y="134"/>
                  </a:moveTo>
                  <a:cubicBezTo>
                    <a:pt x="687" y="134"/>
                    <a:pt x="805" y="183"/>
                    <a:pt x="874" y="271"/>
                  </a:cubicBezTo>
                  <a:cubicBezTo>
                    <a:pt x="1335" y="860"/>
                    <a:pt x="1894" y="1370"/>
                    <a:pt x="2522" y="1773"/>
                  </a:cubicBezTo>
                  <a:cubicBezTo>
                    <a:pt x="2601" y="1821"/>
                    <a:pt x="2660" y="1910"/>
                    <a:pt x="2689" y="2008"/>
                  </a:cubicBezTo>
                  <a:cubicBezTo>
                    <a:pt x="2708" y="2106"/>
                    <a:pt x="2689" y="2214"/>
                    <a:pt x="2630" y="2292"/>
                  </a:cubicBezTo>
                  <a:cubicBezTo>
                    <a:pt x="2561" y="2406"/>
                    <a:pt x="2434" y="2467"/>
                    <a:pt x="2308" y="2467"/>
                  </a:cubicBezTo>
                  <a:cubicBezTo>
                    <a:pt x="2239" y="2467"/>
                    <a:pt x="2169" y="2449"/>
                    <a:pt x="2110" y="2410"/>
                  </a:cubicBezTo>
                  <a:cubicBezTo>
                    <a:pt x="1404" y="1959"/>
                    <a:pt x="795" y="1400"/>
                    <a:pt x="275" y="742"/>
                  </a:cubicBezTo>
                  <a:cubicBezTo>
                    <a:pt x="148" y="585"/>
                    <a:pt x="177" y="340"/>
                    <a:pt x="344" y="212"/>
                  </a:cubicBezTo>
                  <a:cubicBezTo>
                    <a:pt x="412" y="153"/>
                    <a:pt x="491" y="134"/>
                    <a:pt x="579" y="134"/>
                  </a:cubicBezTo>
                  <a:close/>
                  <a:moveTo>
                    <a:pt x="574" y="1"/>
                  </a:moveTo>
                  <a:cubicBezTo>
                    <a:pt x="464" y="1"/>
                    <a:pt x="356" y="35"/>
                    <a:pt x="265" y="105"/>
                  </a:cubicBezTo>
                  <a:cubicBezTo>
                    <a:pt x="39" y="281"/>
                    <a:pt x="0" y="605"/>
                    <a:pt x="177" y="831"/>
                  </a:cubicBezTo>
                  <a:cubicBezTo>
                    <a:pt x="697" y="1488"/>
                    <a:pt x="1325" y="2057"/>
                    <a:pt x="2032" y="2519"/>
                  </a:cubicBezTo>
                  <a:cubicBezTo>
                    <a:pt x="2120" y="2577"/>
                    <a:pt x="2218" y="2607"/>
                    <a:pt x="2316" y="2607"/>
                  </a:cubicBezTo>
                  <a:cubicBezTo>
                    <a:pt x="2483" y="2607"/>
                    <a:pt x="2650" y="2519"/>
                    <a:pt x="2738" y="2371"/>
                  </a:cubicBezTo>
                  <a:cubicBezTo>
                    <a:pt x="2817" y="2253"/>
                    <a:pt x="2846" y="2116"/>
                    <a:pt x="2817" y="1978"/>
                  </a:cubicBezTo>
                  <a:cubicBezTo>
                    <a:pt x="2787" y="1851"/>
                    <a:pt x="2708" y="1734"/>
                    <a:pt x="2591" y="1664"/>
                  </a:cubicBezTo>
                  <a:cubicBezTo>
                    <a:pt x="1973" y="1263"/>
                    <a:pt x="1433" y="772"/>
                    <a:pt x="981" y="192"/>
                  </a:cubicBezTo>
                  <a:cubicBezTo>
                    <a:pt x="878" y="67"/>
                    <a:pt x="726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9" name="Google Shape;3539;p22"/>
            <p:cNvSpPr/>
            <p:nvPr/>
          </p:nvSpPr>
          <p:spPr>
            <a:xfrm>
              <a:off x="5788050" y="1194950"/>
              <a:ext cx="68475" cy="45850"/>
            </a:xfrm>
            <a:custGeom>
              <a:avLst/>
              <a:gdLst/>
              <a:ahLst/>
              <a:cxnLst/>
              <a:rect l="l" t="t" r="r" b="b"/>
              <a:pathLst>
                <a:path w="2739" h="1834" extrusionOk="0">
                  <a:moveTo>
                    <a:pt x="2234" y="0"/>
                  </a:moveTo>
                  <a:cubicBezTo>
                    <a:pt x="2193" y="0"/>
                    <a:pt x="2152" y="6"/>
                    <a:pt x="2111" y="18"/>
                  </a:cubicBezTo>
                  <a:cubicBezTo>
                    <a:pt x="1414" y="224"/>
                    <a:pt x="757" y="578"/>
                    <a:pt x="207" y="1049"/>
                  </a:cubicBezTo>
                  <a:cubicBezTo>
                    <a:pt x="20" y="1215"/>
                    <a:pt x="1" y="1490"/>
                    <a:pt x="158" y="1677"/>
                  </a:cubicBezTo>
                  <a:cubicBezTo>
                    <a:pt x="246" y="1784"/>
                    <a:pt x="373" y="1834"/>
                    <a:pt x="491" y="1834"/>
                  </a:cubicBezTo>
                  <a:cubicBezTo>
                    <a:pt x="600" y="1834"/>
                    <a:pt x="698" y="1804"/>
                    <a:pt x="786" y="1725"/>
                  </a:cubicBezTo>
                  <a:cubicBezTo>
                    <a:pt x="1247" y="1343"/>
                    <a:pt x="1787" y="1038"/>
                    <a:pt x="2366" y="872"/>
                  </a:cubicBezTo>
                  <a:cubicBezTo>
                    <a:pt x="2601" y="803"/>
                    <a:pt x="2739" y="558"/>
                    <a:pt x="2670" y="322"/>
                  </a:cubicBezTo>
                  <a:cubicBezTo>
                    <a:pt x="2605" y="128"/>
                    <a:pt x="2426" y="0"/>
                    <a:pt x="223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0" name="Google Shape;3540;p22"/>
            <p:cNvSpPr/>
            <p:nvPr/>
          </p:nvSpPr>
          <p:spPr>
            <a:xfrm>
              <a:off x="5787325" y="1193175"/>
              <a:ext cx="69925" cy="49325"/>
            </a:xfrm>
            <a:custGeom>
              <a:avLst/>
              <a:gdLst/>
              <a:ahLst/>
              <a:cxnLst/>
              <a:rect l="l" t="t" r="r" b="b"/>
              <a:pathLst>
                <a:path w="2797" h="1973" extrusionOk="0">
                  <a:moveTo>
                    <a:pt x="2267" y="138"/>
                  </a:moveTo>
                  <a:cubicBezTo>
                    <a:pt x="2434" y="138"/>
                    <a:pt x="2581" y="246"/>
                    <a:pt x="2630" y="403"/>
                  </a:cubicBezTo>
                  <a:cubicBezTo>
                    <a:pt x="2659" y="501"/>
                    <a:pt x="2650" y="609"/>
                    <a:pt x="2601" y="697"/>
                  </a:cubicBezTo>
                  <a:cubicBezTo>
                    <a:pt x="2552" y="786"/>
                    <a:pt x="2473" y="854"/>
                    <a:pt x="2375" y="884"/>
                  </a:cubicBezTo>
                  <a:cubicBezTo>
                    <a:pt x="1786" y="1050"/>
                    <a:pt x="1237" y="1355"/>
                    <a:pt x="775" y="1748"/>
                  </a:cubicBezTo>
                  <a:cubicBezTo>
                    <a:pt x="705" y="1809"/>
                    <a:pt x="614" y="1839"/>
                    <a:pt x="524" y="1839"/>
                  </a:cubicBezTo>
                  <a:cubicBezTo>
                    <a:pt x="415" y="1839"/>
                    <a:pt x="306" y="1795"/>
                    <a:pt x="236" y="1708"/>
                  </a:cubicBezTo>
                  <a:cubicBezTo>
                    <a:pt x="167" y="1630"/>
                    <a:pt x="138" y="1532"/>
                    <a:pt x="147" y="1434"/>
                  </a:cubicBezTo>
                  <a:cubicBezTo>
                    <a:pt x="158" y="1335"/>
                    <a:pt x="197" y="1237"/>
                    <a:pt x="275" y="1178"/>
                  </a:cubicBezTo>
                  <a:cubicBezTo>
                    <a:pt x="825" y="707"/>
                    <a:pt x="1472" y="354"/>
                    <a:pt x="2159" y="148"/>
                  </a:cubicBezTo>
                  <a:cubicBezTo>
                    <a:pt x="2199" y="138"/>
                    <a:pt x="2228" y="138"/>
                    <a:pt x="2267" y="138"/>
                  </a:cubicBezTo>
                  <a:close/>
                  <a:moveTo>
                    <a:pt x="2263" y="0"/>
                  </a:moveTo>
                  <a:cubicBezTo>
                    <a:pt x="2216" y="0"/>
                    <a:pt x="2168" y="7"/>
                    <a:pt x="2120" y="20"/>
                  </a:cubicBezTo>
                  <a:cubicBezTo>
                    <a:pt x="1423" y="236"/>
                    <a:pt x="756" y="599"/>
                    <a:pt x="197" y="1070"/>
                  </a:cubicBezTo>
                  <a:cubicBezTo>
                    <a:pt x="88" y="1159"/>
                    <a:pt x="30" y="1286"/>
                    <a:pt x="10" y="1423"/>
                  </a:cubicBezTo>
                  <a:cubicBezTo>
                    <a:pt x="1" y="1561"/>
                    <a:pt x="49" y="1689"/>
                    <a:pt x="138" y="1796"/>
                  </a:cubicBezTo>
                  <a:cubicBezTo>
                    <a:pt x="236" y="1905"/>
                    <a:pt x="373" y="1973"/>
                    <a:pt x="520" y="1973"/>
                  </a:cubicBezTo>
                  <a:cubicBezTo>
                    <a:pt x="648" y="1973"/>
                    <a:pt x="766" y="1934"/>
                    <a:pt x="854" y="1855"/>
                  </a:cubicBezTo>
                  <a:cubicBezTo>
                    <a:pt x="1305" y="1463"/>
                    <a:pt x="1845" y="1178"/>
                    <a:pt x="2415" y="1002"/>
                  </a:cubicBezTo>
                  <a:cubicBezTo>
                    <a:pt x="2542" y="963"/>
                    <a:pt x="2650" y="884"/>
                    <a:pt x="2718" y="756"/>
                  </a:cubicBezTo>
                  <a:cubicBezTo>
                    <a:pt x="2777" y="638"/>
                    <a:pt x="2797" y="501"/>
                    <a:pt x="2758" y="374"/>
                  </a:cubicBezTo>
                  <a:cubicBezTo>
                    <a:pt x="2693" y="147"/>
                    <a:pt x="2488" y="0"/>
                    <a:pt x="226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1" name="Google Shape;3541;p22"/>
            <p:cNvSpPr/>
            <p:nvPr/>
          </p:nvSpPr>
          <p:spPr>
            <a:xfrm>
              <a:off x="5707350" y="1299925"/>
              <a:ext cx="37550" cy="85375"/>
            </a:xfrm>
            <a:custGeom>
              <a:avLst/>
              <a:gdLst/>
              <a:ahLst/>
              <a:cxnLst/>
              <a:rect l="l" t="t" r="r" b="b"/>
              <a:pathLst>
                <a:path w="1502" h="3415" extrusionOk="0">
                  <a:moveTo>
                    <a:pt x="490" y="0"/>
                  </a:moveTo>
                  <a:cubicBezTo>
                    <a:pt x="461" y="0"/>
                    <a:pt x="432" y="3"/>
                    <a:pt x="402" y="9"/>
                  </a:cubicBezTo>
                  <a:cubicBezTo>
                    <a:pt x="157" y="58"/>
                    <a:pt x="0" y="294"/>
                    <a:pt x="49" y="539"/>
                  </a:cubicBezTo>
                  <a:lnTo>
                    <a:pt x="579" y="3061"/>
                  </a:lnTo>
                  <a:cubicBezTo>
                    <a:pt x="618" y="3267"/>
                    <a:pt x="805" y="3414"/>
                    <a:pt x="1011" y="3414"/>
                  </a:cubicBezTo>
                  <a:cubicBezTo>
                    <a:pt x="1041" y="3414"/>
                    <a:pt x="1070" y="3405"/>
                    <a:pt x="1100" y="3405"/>
                  </a:cubicBezTo>
                  <a:cubicBezTo>
                    <a:pt x="1344" y="3355"/>
                    <a:pt x="1501" y="3120"/>
                    <a:pt x="1453" y="2875"/>
                  </a:cubicBezTo>
                  <a:lnTo>
                    <a:pt x="923" y="352"/>
                  </a:lnTo>
                  <a:cubicBezTo>
                    <a:pt x="880" y="146"/>
                    <a:pt x="694" y="0"/>
                    <a:pt x="49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2" name="Google Shape;3542;p22"/>
            <p:cNvSpPr/>
            <p:nvPr/>
          </p:nvSpPr>
          <p:spPr>
            <a:xfrm>
              <a:off x="5705625" y="1298350"/>
              <a:ext cx="41000" cy="88675"/>
            </a:xfrm>
            <a:custGeom>
              <a:avLst/>
              <a:gdLst/>
              <a:ahLst/>
              <a:cxnLst/>
              <a:rect l="l" t="t" r="r" b="b"/>
              <a:pathLst>
                <a:path w="1640" h="3547" extrusionOk="0">
                  <a:moveTo>
                    <a:pt x="560" y="131"/>
                  </a:moveTo>
                  <a:cubicBezTo>
                    <a:pt x="628" y="131"/>
                    <a:pt x="707" y="151"/>
                    <a:pt x="766" y="190"/>
                  </a:cubicBezTo>
                  <a:cubicBezTo>
                    <a:pt x="854" y="249"/>
                    <a:pt x="913" y="337"/>
                    <a:pt x="933" y="435"/>
                  </a:cubicBezTo>
                  <a:lnTo>
                    <a:pt x="1453" y="2957"/>
                  </a:lnTo>
                  <a:cubicBezTo>
                    <a:pt x="1472" y="3056"/>
                    <a:pt x="1453" y="3154"/>
                    <a:pt x="1404" y="3242"/>
                  </a:cubicBezTo>
                  <a:cubicBezTo>
                    <a:pt x="1345" y="3320"/>
                    <a:pt x="1256" y="3379"/>
                    <a:pt x="1158" y="3399"/>
                  </a:cubicBezTo>
                  <a:cubicBezTo>
                    <a:pt x="1131" y="3405"/>
                    <a:pt x="1104" y="3409"/>
                    <a:pt x="1077" y="3409"/>
                  </a:cubicBezTo>
                  <a:cubicBezTo>
                    <a:pt x="908" y="3409"/>
                    <a:pt x="750" y="3282"/>
                    <a:pt x="707" y="3104"/>
                  </a:cubicBezTo>
                  <a:lnTo>
                    <a:pt x="187" y="583"/>
                  </a:lnTo>
                  <a:cubicBezTo>
                    <a:pt x="168" y="485"/>
                    <a:pt x="187" y="386"/>
                    <a:pt x="236" y="298"/>
                  </a:cubicBezTo>
                  <a:cubicBezTo>
                    <a:pt x="295" y="219"/>
                    <a:pt x="383" y="160"/>
                    <a:pt x="482" y="141"/>
                  </a:cubicBezTo>
                  <a:cubicBezTo>
                    <a:pt x="511" y="131"/>
                    <a:pt x="530" y="131"/>
                    <a:pt x="560" y="131"/>
                  </a:cubicBezTo>
                  <a:close/>
                  <a:moveTo>
                    <a:pt x="572" y="0"/>
                  </a:moveTo>
                  <a:cubicBezTo>
                    <a:pt x="532" y="0"/>
                    <a:pt x="492" y="5"/>
                    <a:pt x="452" y="13"/>
                  </a:cubicBezTo>
                  <a:cubicBezTo>
                    <a:pt x="177" y="62"/>
                    <a:pt x="0" y="337"/>
                    <a:pt x="59" y="612"/>
                  </a:cubicBezTo>
                  <a:lnTo>
                    <a:pt x="580" y="3134"/>
                  </a:lnTo>
                  <a:cubicBezTo>
                    <a:pt x="628" y="3370"/>
                    <a:pt x="844" y="3546"/>
                    <a:pt x="1080" y="3546"/>
                  </a:cubicBezTo>
                  <a:cubicBezTo>
                    <a:pt x="1119" y="3546"/>
                    <a:pt x="1149" y="3536"/>
                    <a:pt x="1188" y="3527"/>
                  </a:cubicBezTo>
                  <a:cubicBezTo>
                    <a:pt x="1463" y="3477"/>
                    <a:pt x="1640" y="3202"/>
                    <a:pt x="1581" y="2928"/>
                  </a:cubicBezTo>
                  <a:lnTo>
                    <a:pt x="1060" y="406"/>
                  </a:lnTo>
                  <a:cubicBezTo>
                    <a:pt x="1031" y="269"/>
                    <a:pt x="953" y="160"/>
                    <a:pt x="835" y="82"/>
                  </a:cubicBezTo>
                  <a:cubicBezTo>
                    <a:pt x="758" y="26"/>
                    <a:pt x="667" y="0"/>
                    <a:pt x="5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3" name="Google Shape;3543;p22"/>
            <p:cNvSpPr/>
            <p:nvPr/>
          </p:nvSpPr>
          <p:spPr>
            <a:xfrm>
              <a:off x="5555250" y="1303800"/>
              <a:ext cx="66750" cy="64800"/>
            </a:xfrm>
            <a:custGeom>
              <a:avLst/>
              <a:gdLst/>
              <a:ahLst/>
              <a:cxnLst/>
              <a:rect l="l" t="t" r="r" b="b"/>
              <a:pathLst>
                <a:path w="2670" h="2592" extrusionOk="0">
                  <a:moveTo>
                    <a:pt x="2170" y="1"/>
                  </a:moveTo>
                  <a:cubicBezTo>
                    <a:pt x="2077" y="1"/>
                    <a:pt x="1984" y="30"/>
                    <a:pt x="1904" y="90"/>
                  </a:cubicBezTo>
                  <a:cubicBezTo>
                    <a:pt x="1227" y="600"/>
                    <a:pt x="638" y="1198"/>
                    <a:pt x="138" y="1885"/>
                  </a:cubicBezTo>
                  <a:cubicBezTo>
                    <a:pt x="0" y="2092"/>
                    <a:pt x="40" y="2367"/>
                    <a:pt x="245" y="2513"/>
                  </a:cubicBezTo>
                  <a:cubicBezTo>
                    <a:pt x="324" y="2563"/>
                    <a:pt x="412" y="2592"/>
                    <a:pt x="500" y="2592"/>
                  </a:cubicBezTo>
                  <a:cubicBezTo>
                    <a:pt x="638" y="2592"/>
                    <a:pt x="775" y="2533"/>
                    <a:pt x="864" y="2406"/>
                  </a:cubicBezTo>
                  <a:cubicBezTo>
                    <a:pt x="1305" y="1797"/>
                    <a:pt x="1835" y="1257"/>
                    <a:pt x="2434" y="806"/>
                  </a:cubicBezTo>
                  <a:cubicBezTo>
                    <a:pt x="2630" y="649"/>
                    <a:pt x="2669" y="374"/>
                    <a:pt x="2522" y="178"/>
                  </a:cubicBezTo>
                  <a:cubicBezTo>
                    <a:pt x="2435" y="62"/>
                    <a:pt x="2303" y="1"/>
                    <a:pt x="217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4" name="Google Shape;3544;p22"/>
            <p:cNvSpPr/>
            <p:nvPr/>
          </p:nvSpPr>
          <p:spPr>
            <a:xfrm>
              <a:off x="5553275" y="1302125"/>
              <a:ext cx="69450" cy="68200"/>
            </a:xfrm>
            <a:custGeom>
              <a:avLst/>
              <a:gdLst/>
              <a:ahLst/>
              <a:cxnLst/>
              <a:rect l="l" t="t" r="r" b="b"/>
              <a:pathLst>
                <a:path w="2778" h="2728" extrusionOk="0">
                  <a:moveTo>
                    <a:pt x="2248" y="137"/>
                  </a:moveTo>
                  <a:cubicBezTo>
                    <a:pt x="2365" y="137"/>
                    <a:pt x="2474" y="186"/>
                    <a:pt x="2552" y="284"/>
                  </a:cubicBezTo>
                  <a:cubicBezTo>
                    <a:pt x="2611" y="363"/>
                    <a:pt x="2640" y="461"/>
                    <a:pt x="2621" y="569"/>
                  </a:cubicBezTo>
                  <a:cubicBezTo>
                    <a:pt x="2611" y="667"/>
                    <a:pt x="2562" y="755"/>
                    <a:pt x="2474" y="814"/>
                  </a:cubicBezTo>
                  <a:cubicBezTo>
                    <a:pt x="1865" y="1276"/>
                    <a:pt x="1335" y="1815"/>
                    <a:pt x="893" y="2434"/>
                  </a:cubicBezTo>
                  <a:cubicBezTo>
                    <a:pt x="822" y="2535"/>
                    <a:pt x="702" y="2589"/>
                    <a:pt x="582" y="2589"/>
                  </a:cubicBezTo>
                  <a:cubicBezTo>
                    <a:pt x="506" y="2589"/>
                    <a:pt x="429" y="2567"/>
                    <a:pt x="363" y="2521"/>
                  </a:cubicBezTo>
                  <a:cubicBezTo>
                    <a:pt x="187" y="2404"/>
                    <a:pt x="148" y="2168"/>
                    <a:pt x="276" y="1992"/>
                  </a:cubicBezTo>
                  <a:cubicBezTo>
                    <a:pt x="766" y="1315"/>
                    <a:pt x="1355" y="716"/>
                    <a:pt x="2022" y="206"/>
                  </a:cubicBezTo>
                  <a:cubicBezTo>
                    <a:pt x="2091" y="157"/>
                    <a:pt x="2169" y="137"/>
                    <a:pt x="2248" y="137"/>
                  </a:cubicBezTo>
                  <a:close/>
                  <a:moveTo>
                    <a:pt x="2249" y="1"/>
                  </a:moveTo>
                  <a:cubicBezTo>
                    <a:pt x="2143" y="1"/>
                    <a:pt x="2036" y="35"/>
                    <a:pt x="1944" y="107"/>
                  </a:cubicBezTo>
                  <a:cubicBezTo>
                    <a:pt x="1257" y="618"/>
                    <a:pt x="668" y="1226"/>
                    <a:pt x="167" y="1913"/>
                  </a:cubicBezTo>
                  <a:cubicBezTo>
                    <a:pt x="1" y="2149"/>
                    <a:pt x="60" y="2463"/>
                    <a:pt x="285" y="2630"/>
                  </a:cubicBezTo>
                  <a:cubicBezTo>
                    <a:pt x="374" y="2698"/>
                    <a:pt x="472" y="2728"/>
                    <a:pt x="579" y="2728"/>
                  </a:cubicBezTo>
                  <a:cubicBezTo>
                    <a:pt x="747" y="2728"/>
                    <a:pt x="904" y="2649"/>
                    <a:pt x="1002" y="2512"/>
                  </a:cubicBezTo>
                  <a:cubicBezTo>
                    <a:pt x="1434" y="1904"/>
                    <a:pt x="1953" y="1374"/>
                    <a:pt x="2552" y="922"/>
                  </a:cubicBezTo>
                  <a:cubicBezTo>
                    <a:pt x="2660" y="844"/>
                    <a:pt x="2738" y="716"/>
                    <a:pt x="2758" y="589"/>
                  </a:cubicBezTo>
                  <a:cubicBezTo>
                    <a:pt x="2778" y="451"/>
                    <a:pt x="2738" y="314"/>
                    <a:pt x="2660" y="206"/>
                  </a:cubicBezTo>
                  <a:cubicBezTo>
                    <a:pt x="2555" y="72"/>
                    <a:pt x="2403" y="1"/>
                    <a:pt x="22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5" name="Google Shape;3545;p22"/>
            <p:cNvSpPr/>
            <p:nvPr/>
          </p:nvSpPr>
          <p:spPr>
            <a:xfrm>
              <a:off x="5472550" y="1316525"/>
              <a:ext cx="61625" cy="61900"/>
            </a:xfrm>
            <a:custGeom>
              <a:avLst/>
              <a:gdLst/>
              <a:ahLst/>
              <a:cxnLst/>
              <a:rect l="l" t="t" r="r" b="b"/>
              <a:pathLst>
                <a:path w="2465" h="2476" extrusionOk="0">
                  <a:moveTo>
                    <a:pt x="505" y="0"/>
                  </a:moveTo>
                  <a:cubicBezTo>
                    <a:pt x="375" y="0"/>
                    <a:pt x="247" y="58"/>
                    <a:pt x="158" y="170"/>
                  </a:cubicBezTo>
                  <a:cubicBezTo>
                    <a:pt x="1" y="366"/>
                    <a:pt x="40" y="641"/>
                    <a:pt x="227" y="798"/>
                  </a:cubicBezTo>
                  <a:cubicBezTo>
                    <a:pt x="757" y="1219"/>
                    <a:pt x="1208" y="1710"/>
                    <a:pt x="1581" y="2279"/>
                  </a:cubicBezTo>
                  <a:cubicBezTo>
                    <a:pt x="1669" y="2407"/>
                    <a:pt x="1807" y="2475"/>
                    <a:pt x="1954" y="2475"/>
                  </a:cubicBezTo>
                  <a:cubicBezTo>
                    <a:pt x="2042" y="2475"/>
                    <a:pt x="2121" y="2456"/>
                    <a:pt x="2199" y="2407"/>
                  </a:cubicBezTo>
                  <a:cubicBezTo>
                    <a:pt x="2406" y="2270"/>
                    <a:pt x="2464" y="1995"/>
                    <a:pt x="2327" y="1788"/>
                  </a:cubicBezTo>
                  <a:cubicBezTo>
                    <a:pt x="1905" y="1141"/>
                    <a:pt x="1385" y="582"/>
                    <a:pt x="786" y="101"/>
                  </a:cubicBezTo>
                  <a:cubicBezTo>
                    <a:pt x="702" y="33"/>
                    <a:pt x="603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6" name="Google Shape;3546;p22"/>
            <p:cNvSpPr/>
            <p:nvPr/>
          </p:nvSpPr>
          <p:spPr>
            <a:xfrm>
              <a:off x="5472075" y="1314950"/>
              <a:ext cx="63800" cy="65200"/>
            </a:xfrm>
            <a:custGeom>
              <a:avLst/>
              <a:gdLst/>
              <a:ahLst/>
              <a:cxnLst/>
              <a:rect l="l" t="t" r="r" b="b"/>
              <a:pathLst>
                <a:path w="2552" h="2608" extrusionOk="0">
                  <a:moveTo>
                    <a:pt x="530" y="135"/>
                  </a:moveTo>
                  <a:cubicBezTo>
                    <a:pt x="609" y="135"/>
                    <a:pt x="697" y="164"/>
                    <a:pt x="766" y="213"/>
                  </a:cubicBezTo>
                  <a:cubicBezTo>
                    <a:pt x="1354" y="684"/>
                    <a:pt x="1875" y="1253"/>
                    <a:pt x="2287" y="1881"/>
                  </a:cubicBezTo>
                  <a:cubicBezTo>
                    <a:pt x="2405" y="2058"/>
                    <a:pt x="2355" y="2293"/>
                    <a:pt x="2179" y="2411"/>
                  </a:cubicBezTo>
                  <a:cubicBezTo>
                    <a:pt x="2119" y="2453"/>
                    <a:pt x="2049" y="2473"/>
                    <a:pt x="1979" y="2473"/>
                  </a:cubicBezTo>
                  <a:cubicBezTo>
                    <a:pt x="1854" y="2473"/>
                    <a:pt x="1728" y="2410"/>
                    <a:pt x="1659" y="2303"/>
                  </a:cubicBezTo>
                  <a:cubicBezTo>
                    <a:pt x="1276" y="1734"/>
                    <a:pt x="825" y="1234"/>
                    <a:pt x="285" y="811"/>
                  </a:cubicBezTo>
                  <a:cubicBezTo>
                    <a:pt x="207" y="743"/>
                    <a:pt x="157" y="654"/>
                    <a:pt x="148" y="556"/>
                  </a:cubicBezTo>
                  <a:cubicBezTo>
                    <a:pt x="138" y="449"/>
                    <a:pt x="167" y="350"/>
                    <a:pt x="226" y="272"/>
                  </a:cubicBezTo>
                  <a:cubicBezTo>
                    <a:pt x="295" y="193"/>
                    <a:pt x="383" y="144"/>
                    <a:pt x="482" y="135"/>
                  </a:cubicBezTo>
                  <a:close/>
                  <a:moveTo>
                    <a:pt x="524" y="0"/>
                  </a:moveTo>
                  <a:cubicBezTo>
                    <a:pt x="376" y="0"/>
                    <a:pt x="228" y="65"/>
                    <a:pt x="128" y="193"/>
                  </a:cubicBezTo>
                  <a:cubicBezTo>
                    <a:pt x="40" y="301"/>
                    <a:pt x="0" y="429"/>
                    <a:pt x="20" y="566"/>
                  </a:cubicBezTo>
                  <a:cubicBezTo>
                    <a:pt x="30" y="704"/>
                    <a:pt x="98" y="831"/>
                    <a:pt x="207" y="909"/>
                  </a:cubicBezTo>
                  <a:cubicBezTo>
                    <a:pt x="726" y="1322"/>
                    <a:pt x="1178" y="1822"/>
                    <a:pt x="1541" y="2372"/>
                  </a:cubicBezTo>
                  <a:cubicBezTo>
                    <a:pt x="1639" y="2519"/>
                    <a:pt x="1796" y="2607"/>
                    <a:pt x="1973" y="2607"/>
                  </a:cubicBezTo>
                  <a:cubicBezTo>
                    <a:pt x="2071" y="2607"/>
                    <a:pt x="2169" y="2578"/>
                    <a:pt x="2257" y="2519"/>
                  </a:cubicBezTo>
                  <a:cubicBezTo>
                    <a:pt x="2493" y="2372"/>
                    <a:pt x="2552" y="2048"/>
                    <a:pt x="2395" y="1812"/>
                  </a:cubicBezTo>
                  <a:cubicBezTo>
                    <a:pt x="1973" y="1165"/>
                    <a:pt x="1453" y="595"/>
                    <a:pt x="844" y="115"/>
                  </a:cubicBezTo>
                  <a:cubicBezTo>
                    <a:pt x="751" y="38"/>
                    <a:pt x="637" y="0"/>
                    <a:pt x="52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7" name="Google Shape;3547;p22"/>
            <p:cNvSpPr/>
            <p:nvPr/>
          </p:nvSpPr>
          <p:spPr>
            <a:xfrm>
              <a:off x="5441900" y="1389800"/>
              <a:ext cx="57175" cy="64425"/>
            </a:xfrm>
            <a:custGeom>
              <a:avLst/>
              <a:gdLst/>
              <a:ahLst/>
              <a:cxnLst/>
              <a:rect l="l" t="t" r="r" b="b"/>
              <a:pathLst>
                <a:path w="2287" h="2577" extrusionOk="0">
                  <a:moveTo>
                    <a:pt x="1778" y="0"/>
                  </a:moveTo>
                  <a:cubicBezTo>
                    <a:pt x="1626" y="0"/>
                    <a:pt x="1481" y="76"/>
                    <a:pt x="1404" y="212"/>
                  </a:cubicBezTo>
                  <a:cubicBezTo>
                    <a:pt x="1050" y="791"/>
                    <a:pt x="638" y="1330"/>
                    <a:pt x="167" y="1821"/>
                  </a:cubicBezTo>
                  <a:cubicBezTo>
                    <a:pt x="1" y="1998"/>
                    <a:pt x="1" y="2283"/>
                    <a:pt x="177" y="2449"/>
                  </a:cubicBezTo>
                  <a:cubicBezTo>
                    <a:pt x="265" y="2528"/>
                    <a:pt x="383" y="2577"/>
                    <a:pt x="491" y="2577"/>
                  </a:cubicBezTo>
                  <a:cubicBezTo>
                    <a:pt x="609" y="2577"/>
                    <a:pt x="727" y="2528"/>
                    <a:pt x="815" y="2440"/>
                  </a:cubicBezTo>
                  <a:cubicBezTo>
                    <a:pt x="1325" y="1899"/>
                    <a:pt x="1776" y="1311"/>
                    <a:pt x="2160" y="673"/>
                  </a:cubicBezTo>
                  <a:cubicBezTo>
                    <a:pt x="2287" y="467"/>
                    <a:pt x="2218" y="192"/>
                    <a:pt x="2012" y="65"/>
                  </a:cubicBezTo>
                  <a:cubicBezTo>
                    <a:pt x="1938" y="21"/>
                    <a:pt x="1857" y="0"/>
                    <a:pt x="1778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8" name="Google Shape;3548;p22"/>
            <p:cNvSpPr/>
            <p:nvPr/>
          </p:nvSpPr>
          <p:spPr>
            <a:xfrm>
              <a:off x="5441425" y="1388125"/>
              <a:ext cx="59625" cy="67575"/>
            </a:xfrm>
            <a:custGeom>
              <a:avLst/>
              <a:gdLst/>
              <a:ahLst/>
              <a:cxnLst/>
              <a:rect l="l" t="t" r="r" b="b"/>
              <a:pathLst>
                <a:path w="2385" h="2703" extrusionOk="0">
                  <a:moveTo>
                    <a:pt x="1795" y="132"/>
                  </a:moveTo>
                  <a:cubicBezTo>
                    <a:pt x="1865" y="132"/>
                    <a:pt x="1933" y="151"/>
                    <a:pt x="1992" y="191"/>
                  </a:cubicBezTo>
                  <a:cubicBezTo>
                    <a:pt x="2179" y="298"/>
                    <a:pt x="2237" y="524"/>
                    <a:pt x="2129" y="710"/>
                  </a:cubicBezTo>
                  <a:cubicBezTo>
                    <a:pt x="1747" y="1338"/>
                    <a:pt x="1295" y="1927"/>
                    <a:pt x="785" y="2457"/>
                  </a:cubicBezTo>
                  <a:cubicBezTo>
                    <a:pt x="715" y="2532"/>
                    <a:pt x="615" y="2569"/>
                    <a:pt x="514" y="2569"/>
                  </a:cubicBezTo>
                  <a:cubicBezTo>
                    <a:pt x="416" y="2569"/>
                    <a:pt x="317" y="2535"/>
                    <a:pt x="245" y="2467"/>
                  </a:cubicBezTo>
                  <a:cubicBezTo>
                    <a:pt x="177" y="2398"/>
                    <a:pt x="127" y="2300"/>
                    <a:pt x="127" y="2202"/>
                  </a:cubicBezTo>
                  <a:cubicBezTo>
                    <a:pt x="127" y="2104"/>
                    <a:pt x="166" y="2006"/>
                    <a:pt x="236" y="1927"/>
                  </a:cubicBezTo>
                  <a:cubicBezTo>
                    <a:pt x="707" y="1437"/>
                    <a:pt x="1119" y="897"/>
                    <a:pt x="1472" y="318"/>
                  </a:cubicBezTo>
                  <a:cubicBezTo>
                    <a:pt x="1531" y="230"/>
                    <a:pt x="1609" y="171"/>
                    <a:pt x="1708" y="141"/>
                  </a:cubicBezTo>
                  <a:cubicBezTo>
                    <a:pt x="1737" y="132"/>
                    <a:pt x="1766" y="132"/>
                    <a:pt x="1795" y="132"/>
                  </a:cubicBezTo>
                  <a:close/>
                  <a:moveTo>
                    <a:pt x="1795" y="1"/>
                  </a:moveTo>
                  <a:cubicBezTo>
                    <a:pt x="1756" y="1"/>
                    <a:pt x="1716" y="5"/>
                    <a:pt x="1678" y="14"/>
                  </a:cubicBezTo>
                  <a:cubicBezTo>
                    <a:pt x="1540" y="43"/>
                    <a:pt x="1433" y="132"/>
                    <a:pt x="1364" y="250"/>
                  </a:cubicBezTo>
                  <a:cubicBezTo>
                    <a:pt x="1010" y="819"/>
                    <a:pt x="608" y="1358"/>
                    <a:pt x="137" y="1839"/>
                  </a:cubicBezTo>
                  <a:cubicBezTo>
                    <a:pt x="49" y="1937"/>
                    <a:pt x="0" y="2065"/>
                    <a:pt x="0" y="2202"/>
                  </a:cubicBezTo>
                  <a:cubicBezTo>
                    <a:pt x="0" y="2339"/>
                    <a:pt x="59" y="2467"/>
                    <a:pt x="157" y="2565"/>
                  </a:cubicBezTo>
                  <a:cubicBezTo>
                    <a:pt x="255" y="2653"/>
                    <a:pt x="373" y="2703"/>
                    <a:pt x="510" y="2703"/>
                  </a:cubicBezTo>
                  <a:cubicBezTo>
                    <a:pt x="648" y="2703"/>
                    <a:pt x="785" y="2653"/>
                    <a:pt x="883" y="2546"/>
                  </a:cubicBezTo>
                  <a:cubicBezTo>
                    <a:pt x="1393" y="2006"/>
                    <a:pt x="1854" y="1417"/>
                    <a:pt x="2237" y="780"/>
                  </a:cubicBezTo>
                  <a:cubicBezTo>
                    <a:pt x="2384" y="534"/>
                    <a:pt x="2306" y="220"/>
                    <a:pt x="2061" y="73"/>
                  </a:cubicBezTo>
                  <a:cubicBezTo>
                    <a:pt x="1979" y="25"/>
                    <a:pt x="1887" y="1"/>
                    <a:pt x="179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9" name="Google Shape;3549;p22"/>
            <p:cNvSpPr/>
            <p:nvPr/>
          </p:nvSpPr>
          <p:spPr>
            <a:xfrm>
              <a:off x="5523600" y="1395700"/>
              <a:ext cx="60625" cy="72275"/>
            </a:xfrm>
            <a:custGeom>
              <a:avLst/>
              <a:gdLst/>
              <a:ahLst/>
              <a:cxnLst/>
              <a:rect l="l" t="t" r="r" b="b"/>
              <a:pathLst>
                <a:path w="2425" h="2891" extrusionOk="0">
                  <a:moveTo>
                    <a:pt x="506" y="1"/>
                  </a:moveTo>
                  <a:cubicBezTo>
                    <a:pt x="442" y="1"/>
                    <a:pt x="377" y="15"/>
                    <a:pt x="314" y="45"/>
                  </a:cubicBezTo>
                  <a:cubicBezTo>
                    <a:pt x="89" y="143"/>
                    <a:pt x="0" y="407"/>
                    <a:pt x="98" y="634"/>
                  </a:cubicBezTo>
                  <a:cubicBezTo>
                    <a:pt x="471" y="1438"/>
                    <a:pt x="992" y="2154"/>
                    <a:pt x="1629" y="2773"/>
                  </a:cubicBezTo>
                  <a:cubicBezTo>
                    <a:pt x="1718" y="2851"/>
                    <a:pt x="1825" y="2891"/>
                    <a:pt x="1934" y="2891"/>
                  </a:cubicBezTo>
                  <a:cubicBezTo>
                    <a:pt x="2051" y="2891"/>
                    <a:pt x="2169" y="2851"/>
                    <a:pt x="2257" y="2763"/>
                  </a:cubicBezTo>
                  <a:cubicBezTo>
                    <a:pt x="2424" y="2586"/>
                    <a:pt x="2424" y="2302"/>
                    <a:pt x="2248" y="2125"/>
                  </a:cubicBezTo>
                  <a:cubicBezTo>
                    <a:pt x="1688" y="1585"/>
                    <a:pt x="1236" y="957"/>
                    <a:pt x="903" y="261"/>
                  </a:cubicBezTo>
                  <a:cubicBezTo>
                    <a:pt x="832" y="97"/>
                    <a:pt x="674" y="1"/>
                    <a:pt x="5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0" name="Google Shape;3550;p22"/>
            <p:cNvSpPr/>
            <p:nvPr/>
          </p:nvSpPr>
          <p:spPr>
            <a:xfrm>
              <a:off x="5521625" y="1394150"/>
              <a:ext cx="63325" cy="75525"/>
            </a:xfrm>
            <a:custGeom>
              <a:avLst/>
              <a:gdLst/>
              <a:ahLst/>
              <a:cxnLst/>
              <a:rect l="l" t="t" r="r" b="b"/>
              <a:pathLst>
                <a:path w="2533" h="3021" extrusionOk="0">
                  <a:moveTo>
                    <a:pt x="580" y="126"/>
                  </a:moveTo>
                  <a:cubicBezTo>
                    <a:pt x="727" y="126"/>
                    <a:pt x="864" y="205"/>
                    <a:pt x="923" y="342"/>
                  </a:cubicBezTo>
                  <a:cubicBezTo>
                    <a:pt x="1257" y="1058"/>
                    <a:pt x="1718" y="1696"/>
                    <a:pt x="2277" y="2236"/>
                  </a:cubicBezTo>
                  <a:cubicBezTo>
                    <a:pt x="2356" y="2305"/>
                    <a:pt x="2395" y="2403"/>
                    <a:pt x="2395" y="2501"/>
                  </a:cubicBezTo>
                  <a:cubicBezTo>
                    <a:pt x="2395" y="2609"/>
                    <a:pt x="2356" y="2697"/>
                    <a:pt x="2287" y="2776"/>
                  </a:cubicBezTo>
                  <a:cubicBezTo>
                    <a:pt x="2218" y="2851"/>
                    <a:pt x="2117" y="2887"/>
                    <a:pt x="2016" y="2887"/>
                  </a:cubicBezTo>
                  <a:cubicBezTo>
                    <a:pt x="1918" y="2887"/>
                    <a:pt x="1820" y="2853"/>
                    <a:pt x="1747" y="2785"/>
                  </a:cubicBezTo>
                  <a:cubicBezTo>
                    <a:pt x="1119" y="2177"/>
                    <a:pt x="609" y="1461"/>
                    <a:pt x="236" y="666"/>
                  </a:cubicBezTo>
                  <a:cubicBezTo>
                    <a:pt x="148" y="480"/>
                    <a:pt x="236" y="254"/>
                    <a:pt x="423" y="166"/>
                  </a:cubicBezTo>
                  <a:cubicBezTo>
                    <a:pt x="472" y="136"/>
                    <a:pt x="530" y="126"/>
                    <a:pt x="580" y="126"/>
                  </a:cubicBezTo>
                  <a:close/>
                  <a:moveTo>
                    <a:pt x="580" y="0"/>
                  </a:moveTo>
                  <a:cubicBezTo>
                    <a:pt x="508" y="0"/>
                    <a:pt x="434" y="16"/>
                    <a:pt x="364" y="48"/>
                  </a:cubicBezTo>
                  <a:cubicBezTo>
                    <a:pt x="109" y="166"/>
                    <a:pt x="1" y="469"/>
                    <a:pt x="118" y="725"/>
                  </a:cubicBezTo>
                  <a:cubicBezTo>
                    <a:pt x="501" y="1529"/>
                    <a:pt x="1021" y="2255"/>
                    <a:pt x="1659" y="2883"/>
                  </a:cubicBezTo>
                  <a:cubicBezTo>
                    <a:pt x="1757" y="2972"/>
                    <a:pt x="1885" y="3021"/>
                    <a:pt x="2013" y="3021"/>
                  </a:cubicBezTo>
                  <a:cubicBezTo>
                    <a:pt x="2159" y="3021"/>
                    <a:pt x="2287" y="2962"/>
                    <a:pt x="2385" y="2864"/>
                  </a:cubicBezTo>
                  <a:cubicBezTo>
                    <a:pt x="2484" y="2766"/>
                    <a:pt x="2532" y="2639"/>
                    <a:pt x="2523" y="2501"/>
                  </a:cubicBezTo>
                  <a:cubicBezTo>
                    <a:pt x="2523" y="2364"/>
                    <a:pt x="2473" y="2236"/>
                    <a:pt x="2375" y="2148"/>
                  </a:cubicBezTo>
                  <a:cubicBezTo>
                    <a:pt x="1816" y="1608"/>
                    <a:pt x="1374" y="990"/>
                    <a:pt x="1051" y="293"/>
                  </a:cubicBezTo>
                  <a:cubicBezTo>
                    <a:pt x="958" y="108"/>
                    <a:pt x="773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1" name="Google Shape;3551;p22"/>
            <p:cNvSpPr/>
            <p:nvPr/>
          </p:nvSpPr>
          <p:spPr>
            <a:xfrm>
              <a:off x="5609700" y="1344800"/>
              <a:ext cx="67250" cy="75575"/>
            </a:xfrm>
            <a:custGeom>
              <a:avLst/>
              <a:gdLst/>
              <a:ahLst/>
              <a:cxnLst/>
              <a:rect l="l" t="t" r="r" b="b"/>
              <a:pathLst>
                <a:path w="2690" h="3023" extrusionOk="0">
                  <a:moveTo>
                    <a:pt x="2192" y="1"/>
                  </a:moveTo>
                  <a:cubicBezTo>
                    <a:pt x="2060" y="1"/>
                    <a:pt x="1926" y="59"/>
                    <a:pt x="1835" y="167"/>
                  </a:cubicBezTo>
                  <a:lnTo>
                    <a:pt x="158" y="2297"/>
                  </a:lnTo>
                  <a:cubicBezTo>
                    <a:pt x="1" y="2493"/>
                    <a:pt x="30" y="2768"/>
                    <a:pt x="226" y="2925"/>
                  </a:cubicBezTo>
                  <a:cubicBezTo>
                    <a:pt x="305" y="2993"/>
                    <a:pt x="403" y="3023"/>
                    <a:pt x="501" y="3023"/>
                  </a:cubicBezTo>
                  <a:cubicBezTo>
                    <a:pt x="629" y="3023"/>
                    <a:pt x="766" y="2964"/>
                    <a:pt x="854" y="2856"/>
                  </a:cubicBezTo>
                  <a:lnTo>
                    <a:pt x="2542" y="727"/>
                  </a:lnTo>
                  <a:cubicBezTo>
                    <a:pt x="2690" y="530"/>
                    <a:pt x="2660" y="255"/>
                    <a:pt x="2464" y="98"/>
                  </a:cubicBezTo>
                  <a:cubicBezTo>
                    <a:pt x="2385" y="32"/>
                    <a:pt x="2289" y="1"/>
                    <a:pt x="21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2" name="Google Shape;3552;p22"/>
            <p:cNvSpPr/>
            <p:nvPr/>
          </p:nvSpPr>
          <p:spPr>
            <a:xfrm>
              <a:off x="5607750" y="1343225"/>
              <a:ext cx="69700" cy="78875"/>
            </a:xfrm>
            <a:custGeom>
              <a:avLst/>
              <a:gdLst/>
              <a:ahLst/>
              <a:cxnLst/>
              <a:rect l="l" t="t" r="r" b="b"/>
              <a:pathLst>
                <a:path w="2788" h="3155" extrusionOk="0">
                  <a:moveTo>
                    <a:pt x="2267" y="132"/>
                  </a:moveTo>
                  <a:cubicBezTo>
                    <a:pt x="2345" y="132"/>
                    <a:pt x="2434" y="161"/>
                    <a:pt x="2502" y="210"/>
                  </a:cubicBezTo>
                  <a:cubicBezTo>
                    <a:pt x="2581" y="279"/>
                    <a:pt x="2630" y="367"/>
                    <a:pt x="2640" y="465"/>
                  </a:cubicBezTo>
                  <a:cubicBezTo>
                    <a:pt x="2659" y="563"/>
                    <a:pt x="2630" y="662"/>
                    <a:pt x="2561" y="750"/>
                  </a:cubicBezTo>
                  <a:lnTo>
                    <a:pt x="873" y="2870"/>
                  </a:lnTo>
                  <a:cubicBezTo>
                    <a:pt x="805" y="2967"/>
                    <a:pt x="689" y="3017"/>
                    <a:pt x="574" y="3017"/>
                  </a:cubicBezTo>
                  <a:cubicBezTo>
                    <a:pt x="491" y="3017"/>
                    <a:pt x="409" y="2992"/>
                    <a:pt x="343" y="2938"/>
                  </a:cubicBezTo>
                  <a:cubicBezTo>
                    <a:pt x="177" y="2811"/>
                    <a:pt x="157" y="2565"/>
                    <a:pt x="285" y="2399"/>
                  </a:cubicBezTo>
                  <a:lnTo>
                    <a:pt x="1972" y="279"/>
                  </a:lnTo>
                  <a:cubicBezTo>
                    <a:pt x="2041" y="181"/>
                    <a:pt x="2159" y="132"/>
                    <a:pt x="2267" y="132"/>
                  </a:cubicBezTo>
                  <a:close/>
                  <a:moveTo>
                    <a:pt x="2266" y="1"/>
                  </a:moveTo>
                  <a:cubicBezTo>
                    <a:pt x="2116" y="1"/>
                    <a:pt x="1966" y="67"/>
                    <a:pt x="1865" y="191"/>
                  </a:cubicBezTo>
                  <a:lnTo>
                    <a:pt x="177" y="2320"/>
                  </a:lnTo>
                  <a:cubicBezTo>
                    <a:pt x="0" y="2546"/>
                    <a:pt x="40" y="2860"/>
                    <a:pt x="265" y="3036"/>
                  </a:cubicBezTo>
                  <a:cubicBezTo>
                    <a:pt x="354" y="3115"/>
                    <a:pt x="461" y="3154"/>
                    <a:pt x="579" y="3154"/>
                  </a:cubicBezTo>
                  <a:cubicBezTo>
                    <a:pt x="736" y="3154"/>
                    <a:pt x="883" y="3076"/>
                    <a:pt x="982" y="2958"/>
                  </a:cubicBezTo>
                  <a:lnTo>
                    <a:pt x="2669" y="829"/>
                  </a:lnTo>
                  <a:cubicBezTo>
                    <a:pt x="2757" y="720"/>
                    <a:pt x="2787" y="583"/>
                    <a:pt x="2777" y="456"/>
                  </a:cubicBezTo>
                  <a:cubicBezTo>
                    <a:pt x="2757" y="318"/>
                    <a:pt x="2689" y="191"/>
                    <a:pt x="2581" y="112"/>
                  </a:cubicBezTo>
                  <a:cubicBezTo>
                    <a:pt x="2489" y="37"/>
                    <a:pt x="2378" y="1"/>
                    <a:pt x="226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3" name="Google Shape;3553;p22"/>
            <p:cNvSpPr/>
            <p:nvPr/>
          </p:nvSpPr>
          <p:spPr>
            <a:xfrm>
              <a:off x="5670050" y="1406525"/>
              <a:ext cx="60125" cy="67350"/>
            </a:xfrm>
            <a:custGeom>
              <a:avLst/>
              <a:gdLst/>
              <a:ahLst/>
              <a:cxnLst/>
              <a:rect l="l" t="t" r="r" b="b"/>
              <a:pathLst>
                <a:path w="2405" h="2694" extrusionOk="0">
                  <a:moveTo>
                    <a:pt x="502" y="1"/>
                  </a:moveTo>
                  <a:cubicBezTo>
                    <a:pt x="431" y="1"/>
                    <a:pt x="361" y="17"/>
                    <a:pt x="295" y="53"/>
                  </a:cubicBezTo>
                  <a:cubicBezTo>
                    <a:pt x="79" y="171"/>
                    <a:pt x="1" y="445"/>
                    <a:pt x="119" y="661"/>
                  </a:cubicBezTo>
                  <a:cubicBezTo>
                    <a:pt x="511" y="1378"/>
                    <a:pt x="1011" y="2016"/>
                    <a:pt x="1610" y="2575"/>
                  </a:cubicBezTo>
                  <a:cubicBezTo>
                    <a:pt x="1689" y="2654"/>
                    <a:pt x="1796" y="2693"/>
                    <a:pt x="1905" y="2693"/>
                  </a:cubicBezTo>
                  <a:cubicBezTo>
                    <a:pt x="2032" y="2693"/>
                    <a:pt x="2150" y="2644"/>
                    <a:pt x="2238" y="2545"/>
                  </a:cubicBezTo>
                  <a:cubicBezTo>
                    <a:pt x="2405" y="2369"/>
                    <a:pt x="2395" y="2085"/>
                    <a:pt x="2208" y="1917"/>
                  </a:cubicBezTo>
                  <a:cubicBezTo>
                    <a:pt x="1678" y="1427"/>
                    <a:pt x="1247" y="868"/>
                    <a:pt x="904" y="240"/>
                  </a:cubicBezTo>
                  <a:cubicBezTo>
                    <a:pt x="822" y="89"/>
                    <a:pt x="663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4" name="Google Shape;3554;p22"/>
            <p:cNvSpPr/>
            <p:nvPr/>
          </p:nvSpPr>
          <p:spPr>
            <a:xfrm>
              <a:off x="5668100" y="1404925"/>
              <a:ext cx="63800" cy="70400"/>
            </a:xfrm>
            <a:custGeom>
              <a:avLst/>
              <a:gdLst/>
              <a:ahLst/>
              <a:cxnLst/>
              <a:rect l="l" t="t" r="r" b="b"/>
              <a:pathLst>
                <a:path w="2552" h="2816" extrusionOk="0">
                  <a:moveTo>
                    <a:pt x="589" y="137"/>
                  </a:moveTo>
                  <a:cubicBezTo>
                    <a:pt x="716" y="137"/>
                    <a:pt x="854" y="206"/>
                    <a:pt x="923" y="333"/>
                  </a:cubicBezTo>
                  <a:cubicBezTo>
                    <a:pt x="1266" y="971"/>
                    <a:pt x="1708" y="1540"/>
                    <a:pt x="2247" y="2031"/>
                  </a:cubicBezTo>
                  <a:cubicBezTo>
                    <a:pt x="2395" y="2168"/>
                    <a:pt x="2404" y="2413"/>
                    <a:pt x="2267" y="2570"/>
                  </a:cubicBezTo>
                  <a:cubicBezTo>
                    <a:pt x="2195" y="2648"/>
                    <a:pt x="2090" y="2687"/>
                    <a:pt x="1985" y="2687"/>
                  </a:cubicBezTo>
                  <a:cubicBezTo>
                    <a:pt x="1891" y="2687"/>
                    <a:pt x="1797" y="2655"/>
                    <a:pt x="1727" y="2590"/>
                  </a:cubicBezTo>
                  <a:cubicBezTo>
                    <a:pt x="1139" y="2040"/>
                    <a:pt x="638" y="1403"/>
                    <a:pt x="255" y="696"/>
                  </a:cubicBezTo>
                  <a:cubicBezTo>
                    <a:pt x="157" y="509"/>
                    <a:pt x="216" y="274"/>
                    <a:pt x="402" y="176"/>
                  </a:cubicBezTo>
                  <a:cubicBezTo>
                    <a:pt x="461" y="147"/>
                    <a:pt x="520" y="137"/>
                    <a:pt x="589" y="137"/>
                  </a:cubicBezTo>
                  <a:close/>
                  <a:moveTo>
                    <a:pt x="583" y="0"/>
                  </a:moveTo>
                  <a:cubicBezTo>
                    <a:pt x="501" y="0"/>
                    <a:pt x="419" y="19"/>
                    <a:pt x="343" y="58"/>
                  </a:cubicBezTo>
                  <a:cubicBezTo>
                    <a:pt x="98" y="195"/>
                    <a:pt x="0" y="509"/>
                    <a:pt x="138" y="755"/>
                  </a:cubicBezTo>
                  <a:cubicBezTo>
                    <a:pt x="530" y="1481"/>
                    <a:pt x="1030" y="2129"/>
                    <a:pt x="1639" y="2688"/>
                  </a:cubicBezTo>
                  <a:cubicBezTo>
                    <a:pt x="1737" y="2777"/>
                    <a:pt x="1855" y="2816"/>
                    <a:pt x="1983" y="2816"/>
                  </a:cubicBezTo>
                  <a:cubicBezTo>
                    <a:pt x="2129" y="2816"/>
                    <a:pt x="2267" y="2757"/>
                    <a:pt x="2365" y="2659"/>
                  </a:cubicBezTo>
                  <a:cubicBezTo>
                    <a:pt x="2552" y="2452"/>
                    <a:pt x="2542" y="2119"/>
                    <a:pt x="2336" y="1933"/>
                  </a:cubicBezTo>
                  <a:cubicBezTo>
                    <a:pt x="1815" y="1452"/>
                    <a:pt x="1374" y="893"/>
                    <a:pt x="1041" y="265"/>
                  </a:cubicBezTo>
                  <a:cubicBezTo>
                    <a:pt x="945" y="95"/>
                    <a:pt x="766" y="0"/>
                    <a:pt x="58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5" name="Google Shape;3555;p22"/>
            <p:cNvSpPr/>
            <p:nvPr/>
          </p:nvSpPr>
          <p:spPr>
            <a:xfrm>
              <a:off x="5771125" y="1298525"/>
              <a:ext cx="59900" cy="61750"/>
            </a:xfrm>
            <a:custGeom>
              <a:avLst/>
              <a:gdLst/>
              <a:ahLst/>
              <a:cxnLst/>
              <a:rect l="l" t="t" r="r" b="b"/>
              <a:pathLst>
                <a:path w="2396" h="2470" extrusionOk="0">
                  <a:moveTo>
                    <a:pt x="1906" y="1"/>
                  </a:moveTo>
                  <a:cubicBezTo>
                    <a:pt x="1783" y="1"/>
                    <a:pt x="1661" y="53"/>
                    <a:pt x="1571" y="153"/>
                  </a:cubicBezTo>
                  <a:lnTo>
                    <a:pt x="167" y="1723"/>
                  </a:lnTo>
                  <a:cubicBezTo>
                    <a:pt x="1" y="1910"/>
                    <a:pt x="20" y="2185"/>
                    <a:pt x="207" y="2351"/>
                  </a:cubicBezTo>
                  <a:cubicBezTo>
                    <a:pt x="285" y="2430"/>
                    <a:pt x="393" y="2469"/>
                    <a:pt x="501" y="2469"/>
                  </a:cubicBezTo>
                  <a:cubicBezTo>
                    <a:pt x="629" y="2469"/>
                    <a:pt x="747" y="2410"/>
                    <a:pt x="835" y="2312"/>
                  </a:cubicBezTo>
                  <a:lnTo>
                    <a:pt x="2238" y="742"/>
                  </a:lnTo>
                  <a:cubicBezTo>
                    <a:pt x="2395" y="556"/>
                    <a:pt x="2385" y="281"/>
                    <a:pt x="2199" y="114"/>
                  </a:cubicBezTo>
                  <a:cubicBezTo>
                    <a:pt x="2113" y="38"/>
                    <a:pt x="2009" y="1"/>
                    <a:pt x="19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6" name="Google Shape;3556;p22"/>
            <p:cNvSpPr/>
            <p:nvPr/>
          </p:nvSpPr>
          <p:spPr>
            <a:xfrm>
              <a:off x="5769400" y="1296925"/>
              <a:ext cx="63575" cy="64825"/>
            </a:xfrm>
            <a:custGeom>
              <a:avLst/>
              <a:gdLst/>
              <a:ahLst/>
              <a:cxnLst/>
              <a:rect l="l" t="t" r="r" b="b"/>
              <a:pathLst>
                <a:path w="2543" h="2593" extrusionOk="0">
                  <a:moveTo>
                    <a:pt x="1974" y="129"/>
                  </a:moveTo>
                  <a:cubicBezTo>
                    <a:pt x="2062" y="129"/>
                    <a:pt x="2150" y="169"/>
                    <a:pt x="2229" y="227"/>
                  </a:cubicBezTo>
                  <a:cubicBezTo>
                    <a:pt x="2386" y="365"/>
                    <a:pt x="2395" y="610"/>
                    <a:pt x="2258" y="767"/>
                  </a:cubicBezTo>
                  <a:lnTo>
                    <a:pt x="855" y="2337"/>
                  </a:lnTo>
                  <a:cubicBezTo>
                    <a:pt x="780" y="2417"/>
                    <a:pt x="674" y="2460"/>
                    <a:pt x="567" y="2460"/>
                  </a:cubicBezTo>
                  <a:cubicBezTo>
                    <a:pt x="477" y="2460"/>
                    <a:pt x="386" y="2430"/>
                    <a:pt x="315" y="2367"/>
                  </a:cubicBezTo>
                  <a:cubicBezTo>
                    <a:pt x="158" y="2229"/>
                    <a:pt x="148" y="1984"/>
                    <a:pt x="286" y="1827"/>
                  </a:cubicBezTo>
                  <a:lnTo>
                    <a:pt x="1689" y="257"/>
                  </a:lnTo>
                  <a:cubicBezTo>
                    <a:pt x="1767" y="178"/>
                    <a:pt x="1865" y="129"/>
                    <a:pt x="1974" y="129"/>
                  </a:cubicBezTo>
                  <a:close/>
                  <a:moveTo>
                    <a:pt x="1972" y="1"/>
                  </a:moveTo>
                  <a:cubicBezTo>
                    <a:pt x="1831" y="1"/>
                    <a:pt x="1691" y="58"/>
                    <a:pt x="1590" y="169"/>
                  </a:cubicBezTo>
                  <a:lnTo>
                    <a:pt x="188" y="1739"/>
                  </a:lnTo>
                  <a:cubicBezTo>
                    <a:pt x="1" y="1955"/>
                    <a:pt x="20" y="2278"/>
                    <a:pt x="227" y="2465"/>
                  </a:cubicBezTo>
                  <a:cubicBezTo>
                    <a:pt x="325" y="2553"/>
                    <a:pt x="443" y="2592"/>
                    <a:pt x="570" y="2592"/>
                  </a:cubicBezTo>
                  <a:cubicBezTo>
                    <a:pt x="718" y="2592"/>
                    <a:pt x="855" y="2533"/>
                    <a:pt x="953" y="2426"/>
                  </a:cubicBezTo>
                  <a:lnTo>
                    <a:pt x="2356" y="856"/>
                  </a:lnTo>
                  <a:cubicBezTo>
                    <a:pt x="2543" y="640"/>
                    <a:pt x="2523" y="315"/>
                    <a:pt x="2317" y="129"/>
                  </a:cubicBezTo>
                  <a:cubicBezTo>
                    <a:pt x="2217" y="43"/>
                    <a:pt x="2094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7" name="Google Shape;3557;p22"/>
            <p:cNvSpPr/>
            <p:nvPr/>
          </p:nvSpPr>
          <p:spPr>
            <a:xfrm>
              <a:off x="5752500" y="1387550"/>
              <a:ext cx="64525" cy="58350"/>
            </a:xfrm>
            <a:custGeom>
              <a:avLst/>
              <a:gdLst/>
              <a:ahLst/>
              <a:cxnLst/>
              <a:rect l="l" t="t" r="r" b="b"/>
              <a:pathLst>
                <a:path w="2581" h="2334" extrusionOk="0">
                  <a:moveTo>
                    <a:pt x="501" y="1"/>
                  </a:moveTo>
                  <a:cubicBezTo>
                    <a:pt x="379" y="1"/>
                    <a:pt x="256" y="50"/>
                    <a:pt x="166" y="145"/>
                  </a:cubicBezTo>
                  <a:cubicBezTo>
                    <a:pt x="0" y="331"/>
                    <a:pt x="20" y="606"/>
                    <a:pt x="196" y="773"/>
                  </a:cubicBezTo>
                  <a:lnTo>
                    <a:pt x="1786" y="2216"/>
                  </a:lnTo>
                  <a:cubicBezTo>
                    <a:pt x="1874" y="2294"/>
                    <a:pt x="1982" y="2333"/>
                    <a:pt x="2080" y="2333"/>
                  </a:cubicBezTo>
                  <a:cubicBezTo>
                    <a:pt x="2208" y="2333"/>
                    <a:pt x="2325" y="2284"/>
                    <a:pt x="2414" y="2186"/>
                  </a:cubicBezTo>
                  <a:cubicBezTo>
                    <a:pt x="2580" y="2000"/>
                    <a:pt x="2571" y="1725"/>
                    <a:pt x="2384" y="1558"/>
                  </a:cubicBezTo>
                  <a:lnTo>
                    <a:pt x="795" y="116"/>
                  </a:lnTo>
                  <a:cubicBezTo>
                    <a:pt x="712" y="38"/>
                    <a:pt x="607" y="1"/>
                    <a:pt x="501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8" name="Google Shape;3558;p22"/>
            <p:cNvSpPr/>
            <p:nvPr/>
          </p:nvSpPr>
          <p:spPr>
            <a:xfrm>
              <a:off x="5752000" y="1385900"/>
              <a:ext cx="65525" cy="61700"/>
            </a:xfrm>
            <a:custGeom>
              <a:avLst/>
              <a:gdLst/>
              <a:ahLst/>
              <a:cxnLst/>
              <a:rect l="l" t="t" r="r" b="b"/>
              <a:pathLst>
                <a:path w="2621" h="2468" extrusionOk="0">
                  <a:moveTo>
                    <a:pt x="520" y="132"/>
                  </a:moveTo>
                  <a:cubicBezTo>
                    <a:pt x="609" y="132"/>
                    <a:pt x="697" y="162"/>
                    <a:pt x="775" y="230"/>
                  </a:cubicBezTo>
                  <a:lnTo>
                    <a:pt x="2356" y="1673"/>
                  </a:lnTo>
                  <a:cubicBezTo>
                    <a:pt x="2434" y="1741"/>
                    <a:pt x="2483" y="1830"/>
                    <a:pt x="2483" y="1938"/>
                  </a:cubicBezTo>
                  <a:cubicBezTo>
                    <a:pt x="2493" y="2036"/>
                    <a:pt x="2454" y="2134"/>
                    <a:pt x="2385" y="2203"/>
                  </a:cubicBezTo>
                  <a:cubicBezTo>
                    <a:pt x="2311" y="2287"/>
                    <a:pt x="2208" y="2328"/>
                    <a:pt x="2103" y="2328"/>
                  </a:cubicBezTo>
                  <a:cubicBezTo>
                    <a:pt x="2011" y="2328"/>
                    <a:pt x="1919" y="2296"/>
                    <a:pt x="1845" y="2232"/>
                  </a:cubicBezTo>
                  <a:lnTo>
                    <a:pt x="265" y="790"/>
                  </a:lnTo>
                  <a:cubicBezTo>
                    <a:pt x="186" y="721"/>
                    <a:pt x="147" y="633"/>
                    <a:pt x="138" y="535"/>
                  </a:cubicBezTo>
                  <a:cubicBezTo>
                    <a:pt x="138" y="427"/>
                    <a:pt x="167" y="328"/>
                    <a:pt x="236" y="260"/>
                  </a:cubicBezTo>
                  <a:cubicBezTo>
                    <a:pt x="314" y="171"/>
                    <a:pt x="413" y="132"/>
                    <a:pt x="520" y="132"/>
                  </a:cubicBezTo>
                  <a:close/>
                  <a:moveTo>
                    <a:pt x="517" y="0"/>
                  </a:moveTo>
                  <a:cubicBezTo>
                    <a:pt x="377" y="0"/>
                    <a:pt x="236" y="57"/>
                    <a:pt x="138" y="171"/>
                  </a:cubicBezTo>
                  <a:cubicBezTo>
                    <a:pt x="49" y="270"/>
                    <a:pt x="0" y="397"/>
                    <a:pt x="10" y="535"/>
                  </a:cubicBezTo>
                  <a:cubicBezTo>
                    <a:pt x="10" y="672"/>
                    <a:pt x="69" y="799"/>
                    <a:pt x="177" y="888"/>
                  </a:cubicBezTo>
                  <a:lnTo>
                    <a:pt x="1757" y="2330"/>
                  </a:lnTo>
                  <a:cubicBezTo>
                    <a:pt x="1855" y="2419"/>
                    <a:pt x="1972" y="2468"/>
                    <a:pt x="2100" y="2468"/>
                  </a:cubicBezTo>
                  <a:cubicBezTo>
                    <a:pt x="2247" y="2468"/>
                    <a:pt x="2385" y="2399"/>
                    <a:pt x="2483" y="2291"/>
                  </a:cubicBezTo>
                  <a:cubicBezTo>
                    <a:pt x="2571" y="2193"/>
                    <a:pt x="2620" y="2066"/>
                    <a:pt x="2611" y="1928"/>
                  </a:cubicBezTo>
                  <a:cubicBezTo>
                    <a:pt x="2611" y="1791"/>
                    <a:pt x="2552" y="1663"/>
                    <a:pt x="2443" y="1575"/>
                  </a:cubicBezTo>
                  <a:lnTo>
                    <a:pt x="864" y="132"/>
                  </a:lnTo>
                  <a:cubicBezTo>
                    <a:pt x="767" y="45"/>
                    <a:pt x="642" y="0"/>
                    <a:pt x="51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9" name="Google Shape;3559;p22"/>
            <p:cNvSpPr/>
            <p:nvPr/>
          </p:nvSpPr>
          <p:spPr>
            <a:xfrm>
              <a:off x="5841800" y="1236425"/>
              <a:ext cx="69425" cy="62025"/>
            </a:xfrm>
            <a:custGeom>
              <a:avLst/>
              <a:gdLst/>
              <a:ahLst/>
              <a:cxnLst/>
              <a:rect l="l" t="t" r="r" b="b"/>
              <a:pathLst>
                <a:path w="2777" h="2481" extrusionOk="0">
                  <a:moveTo>
                    <a:pt x="497" y="1"/>
                  </a:moveTo>
                  <a:cubicBezTo>
                    <a:pt x="376" y="1"/>
                    <a:pt x="256" y="50"/>
                    <a:pt x="166" y="145"/>
                  </a:cubicBezTo>
                  <a:cubicBezTo>
                    <a:pt x="0" y="332"/>
                    <a:pt x="20" y="616"/>
                    <a:pt x="206" y="783"/>
                  </a:cubicBezTo>
                  <a:lnTo>
                    <a:pt x="1982" y="2363"/>
                  </a:lnTo>
                  <a:cubicBezTo>
                    <a:pt x="2061" y="2441"/>
                    <a:pt x="2168" y="2480"/>
                    <a:pt x="2277" y="2480"/>
                  </a:cubicBezTo>
                  <a:cubicBezTo>
                    <a:pt x="2394" y="2480"/>
                    <a:pt x="2522" y="2432"/>
                    <a:pt x="2610" y="2333"/>
                  </a:cubicBezTo>
                  <a:cubicBezTo>
                    <a:pt x="2777" y="2147"/>
                    <a:pt x="2757" y="1862"/>
                    <a:pt x="2571" y="1705"/>
                  </a:cubicBezTo>
                  <a:lnTo>
                    <a:pt x="794" y="116"/>
                  </a:lnTo>
                  <a:cubicBezTo>
                    <a:pt x="708" y="38"/>
                    <a:pt x="602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0" name="Google Shape;3560;p22"/>
            <p:cNvSpPr/>
            <p:nvPr/>
          </p:nvSpPr>
          <p:spPr>
            <a:xfrm>
              <a:off x="5840050" y="1234875"/>
              <a:ext cx="71675" cy="65300"/>
            </a:xfrm>
            <a:custGeom>
              <a:avLst/>
              <a:gdLst/>
              <a:ahLst/>
              <a:cxnLst/>
              <a:rect l="l" t="t" r="r" b="b"/>
              <a:pathLst>
                <a:path w="2867" h="2612" extrusionOk="0">
                  <a:moveTo>
                    <a:pt x="570" y="128"/>
                  </a:moveTo>
                  <a:cubicBezTo>
                    <a:pt x="659" y="128"/>
                    <a:pt x="747" y="158"/>
                    <a:pt x="816" y="226"/>
                  </a:cubicBezTo>
                  <a:lnTo>
                    <a:pt x="2602" y="1816"/>
                  </a:lnTo>
                  <a:cubicBezTo>
                    <a:pt x="2670" y="1885"/>
                    <a:pt x="2720" y="1973"/>
                    <a:pt x="2729" y="2071"/>
                  </a:cubicBezTo>
                  <a:cubicBezTo>
                    <a:pt x="2729" y="2180"/>
                    <a:pt x="2700" y="2278"/>
                    <a:pt x="2631" y="2346"/>
                  </a:cubicBezTo>
                  <a:cubicBezTo>
                    <a:pt x="2557" y="2430"/>
                    <a:pt x="2453" y="2472"/>
                    <a:pt x="2349" y="2472"/>
                  </a:cubicBezTo>
                  <a:cubicBezTo>
                    <a:pt x="2257" y="2472"/>
                    <a:pt x="2165" y="2440"/>
                    <a:pt x="2092" y="2376"/>
                  </a:cubicBezTo>
                  <a:lnTo>
                    <a:pt x="315" y="796"/>
                  </a:lnTo>
                  <a:cubicBezTo>
                    <a:pt x="158" y="649"/>
                    <a:pt x="149" y="413"/>
                    <a:pt x="286" y="256"/>
                  </a:cubicBezTo>
                  <a:cubicBezTo>
                    <a:pt x="364" y="168"/>
                    <a:pt x="463" y="128"/>
                    <a:pt x="570" y="128"/>
                  </a:cubicBezTo>
                  <a:close/>
                  <a:moveTo>
                    <a:pt x="568" y="0"/>
                  </a:moveTo>
                  <a:cubicBezTo>
                    <a:pt x="428" y="0"/>
                    <a:pt x="288" y="57"/>
                    <a:pt x="188" y="168"/>
                  </a:cubicBezTo>
                  <a:cubicBezTo>
                    <a:pt x="1" y="374"/>
                    <a:pt x="21" y="697"/>
                    <a:pt x="227" y="894"/>
                  </a:cubicBezTo>
                  <a:lnTo>
                    <a:pt x="2003" y="2474"/>
                  </a:lnTo>
                  <a:cubicBezTo>
                    <a:pt x="2101" y="2562"/>
                    <a:pt x="2219" y="2611"/>
                    <a:pt x="2347" y="2611"/>
                  </a:cubicBezTo>
                  <a:cubicBezTo>
                    <a:pt x="2493" y="2611"/>
                    <a:pt x="2631" y="2542"/>
                    <a:pt x="2729" y="2435"/>
                  </a:cubicBezTo>
                  <a:cubicBezTo>
                    <a:pt x="2818" y="2337"/>
                    <a:pt x="2866" y="2209"/>
                    <a:pt x="2857" y="2071"/>
                  </a:cubicBezTo>
                  <a:cubicBezTo>
                    <a:pt x="2847" y="1934"/>
                    <a:pt x="2788" y="1807"/>
                    <a:pt x="2690" y="1718"/>
                  </a:cubicBezTo>
                  <a:lnTo>
                    <a:pt x="904" y="128"/>
                  </a:lnTo>
                  <a:cubicBezTo>
                    <a:pt x="809" y="42"/>
                    <a:pt x="688" y="0"/>
                    <a:pt x="56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1" name="Google Shape;3561;p22"/>
            <p:cNvSpPr/>
            <p:nvPr/>
          </p:nvSpPr>
          <p:spPr>
            <a:xfrm>
              <a:off x="5914150" y="1258175"/>
              <a:ext cx="58900" cy="59900"/>
            </a:xfrm>
            <a:custGeom>
              <a:avLst/>
              <a:gdLst/>
              <a:ahLst/>
              <a:cxnLst/>
              <a:rect l="l" t="t" r="r" b="b"/>
              <a:pathLst>
                <a:path w="2356" h="2396" extrusionOk="0">
                  <a:moveTo>
                    <a:pt x="1854" y="1"/>
                  </a:moveTo>
                  <a:cubicBezTo>
                    <a:pt x="1733" y="1"/>
                    <a:pt x="1614" y="50"/>
                    <a:pt x="1531" y="149"/>
                  </a:cubicBezTo>
                  <a:lnTo>
                    <a:pt x="168" y="1650"/>
                  </a:lnTo>
                  <a:cubicBezTo>
                    <a:pt x="0" y="1836"/>
                    <a:pt x="20" y="2111"/>
                    <a:pt x="197" y="2278"/>
                  </a:cubicBezTo>
                  <a:cubicBezTo>
                    <a:pt x="285" y="2356"/>
                    <a:pt x="393" y="2395"/>
                    <a:pt x="501" y="2395"/>
                  </a:cubicBezTo>
                  <a:cubicBezTo>
                    <a:pt x="619" y="2395"/>
                    <a:pt x="746" y="2347"/>
                    <a:pt x="825" y="2249"/>
                  </a:cubicBezTo>
                  <a:lnTo>
                    <a:pt x="2189" y="747"/>
                  </a:lnTo>
                  <a:cubicBezTo>
                    <a:pt x="2356" y="561"/>
                    <a:pt x="2336" y="276"/>
                    <a:pt x="2159" y="119"/>
                  </a:cubicBezTo>
                  <a:cubicBezTo>
                    <a:pt x="2072" y="40"/>
                    <a:pt x="1962" y="1"/>
                    <a:pt x="185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2" name="Google Shape;3562;p22"/>
            <p:cNvSpPr/>
            <p:nvPr/>
          </p:nvSpPr>
          <p:spPr>
            <a:xfrm>
              <a:off x="5913650" y="1256500"/>
              <a:ext cx="59900" cy="63300"/>
            </a:xfrm>
            <a:custGeom>
              <a:avLst/>
              <a:gdLst/>
              <a:ahLst/>
              <a:cxnLst/>
              <a:rect l="l" t="t" r="r" b="b"/>
              <a:pathLst>
                <a:path w="2396" h="2532" extrusionOk="0">
                  <a:moveTo>
                    <a:pt x="1876" y="137"/>
                  </a:moveTo>
                  <a:cubicBezTo>
                    <a:pt x="1974" y="137"/>
                    <a:pt x="2062" y="166"/>
                    <a:pt x="2131" y="235"/>
                  </a:cubicBezTo>
                  <a:cubicBezTo>
                    <a:pt x="2209" y="294"/>
                    <a:pt x="2248" y="392"/>
                    <a:pt x="2258" y="490"/>
                  </a:cubicBezTo>
                  <a:cubicBezTo>
                    <a:pt x="2258" y="598"/>
                    <a:pt x="2229" y="696"/>
                    <a:pt x="2160" y="765"/>
                  </a:cubicBezTo>
                  <a:lnTo>
                    <a:pt x="806" y="2266"/>
                  </a:lnTo>
                  <a:cubicBezTo>
                    <a:pt x="732" y="2350"/>
                    <a:pt x="625" y="2392"/>
                    <a:pt x="519" y="2392"/>
                  </a:cubicBezTo>
                  <a:cubicBezTo>
                    <a:pt x="427" y="2392"/>
                    <a:pt x="335" y="2360"/>
                    <a:pt x="266" y="2296"/>
                  </a:cubicBezTo>
                  <a:cubicBezTo>
                    <a:pt x="188" y="2227"/>
                    <a:pt x="148" y="2139"/>
                    <a:pt x="138" y="2031"/>
                  </a:cubicBezTo>
                  <a:cubicBezTo>
                    <a:pt x="138" y="1932"/>
                    <a:pt x="168" y="1834"/>
                    <a:pt x="236" y="1756"/>
                  </a:cubicBezTo>
                  <a:lnTo>
                    <a:pt x="1601" y="255"/>
                  </a:lnTo>
                  <a:cubicBezTo>
                    <a:pt x="1669" y="176"/>
                    <a:pt x="1777" y="137"/>
                    <a:pt x="1876" y="137"/>
                  </a:cubicBezTo>
                  <a:close/>
                  <a:moveTo>
                    <a:pt x="1877" y="0"/>
                  </a:moveTo>
                  <a:cubicBezTo>
                    <a:pt x="1739" y="0"/>
                    <a:pt x="1601" y="57"/>
                    <a:pt x="1503" y="166"/>
                  </a:cubicBezTo>
                  <a:lnTo>
                    <a:pt x="138" y="1668"/>
                  </a:lnTo>
                  <a:cubicBezTo>
                    <a:pt x="50" y="1775"/>
                    <a:pt x="1" y="1903"/>
                    <a:pt x="11" y="2041"/>
                  </a:cubicBezTo>
                  <a:cubicBezTo>
                    <a:pt x="11" y="2178"/>
                    <a:pt x="79" y="2305"/>
                    <a:pt x="177" y="2394"/>
                  </a:cubicBezTo>
                  <a:cubicBezTo>
                    <a:pt x="266" y="2482"/>
                    <a:pt x="393" y="2531"/>
                    <a:pt x="521" y="2531"/>
                  </a:cubicBezTo>
                  <a:cubicBezTo>
                    <a:pt x="668" y="2531"/>
                    <a:pt x="806" y="2462"/>
                    <a:pt x="894" y="2355"/>
                  </a:cubicBezTo>
                  <a:lnTo>
                    <a:pt x="2258" y="853"/>
                  </a:lnTo>
                  <a:cubicBezTo>
                    <a:pt x="2347" y="755"/>
                    <a:pt x="2395" y="628"/>
                    <a:pt x="2386" y="490"/>
                  </a:cubicBezTo>
                  <a:cubicBezTo>
                    <a:pt x="2386" y="353"/>
                    <a:pt x="2327" y="225"/>
                    <a:pt x="2219" y="137"/>
                  </a:cubicBezTo>
                  <a:cubicBezTo>
                    <a:pt x="2122" y="45"/>
                    <a:pt x="1999" y="0"/>
                    <a:pt x="187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3" name="Google Shape;3563;p22"/>
            <p:cNvSpPr/>
            <p:nvPr/>
          </p:nvSpPr>
          <p:spPr>
            <a:xfrm>
              <a:off x="5821675" y="1321275"/>
              <a:ext cx="56200" cy="59850"/>
            </a:xfrm>
            <a:custGeom>
              <a:avLst/>
              <a:gdLst/>
              <a:ahLst/>
              <a:cxnLst/>
              <a:rect l="l" t="t" r="r" b="b"/>
              <a:pathLst>
                <a:path w="2248" h="2394" extrusionOk="0">
                  <a:moveTo>
                    <a:pt x="1746" y="1"/>
                  </a:moveTo>
                  <a:cubicBezTo>
                    <a:pt x="1618" y="1"/>
                    <a:pt x="1492" y="55"/>
                    <a:pt x="1403" y="166"/>
                  </a:cubicBezTo>
                  <a:lnTo>
                    <a:pt x="157" y="1668"/>
                  </a:lnTo>
                  <a:cubicBezTo>
                    <a:pt x="0" y="1854"/>
                    <a:pt x="29" y="2139"/>
                    <a:pt x="216" y="2296"/>
                  </a:cubicBezTo>
                  <a:cubicBezTo>
                    <a:pt x="295" y="2364"/>
                    <a:pt x="402" y="2394"/>
                    <a:pt x="500" y="2394"/>
                  </a:cubicBezTo>
                  <a:cubicBezTo>
                    <a:pt x="628" y="2394"/>
                    <a:pt x="756" y="2344"/>
                    <a:pt x="844" y="2237"/>
                  </a:cubicBezTo>
                  <a:lnTo>
                    <a:pt x="2090" y="725"/>
                  </a:lnTo>
                  <a:cubicBezTo>
                    <a:pt x="2247" y="539"/>
                    <a:pt x="2218" y="254"/>
                    <a:pt x="2031" y="97"/>
                  </a:cubicBezTo>
                  <a:cubicBezTo>
                    <a:pt x="1946" y="33"/>
                    <a:pt x="1845" y="1"/>
                    <a:pt x="174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4" name="Google Shape;3564;p22"/>
            <p:cNvSpPr/>
            <p:nvPr/>
          </p:nvSpPr>
          <p:spPr>
            <a:xfrm>
              <a:off x="5819700" y="1319575"/>
              <a:ext cx="59900" cy="63250"/>
            </a:xfrm>
            <a:custGeom>
              <a:avLst/>
              <a:gdLst/>
              <a:ahLst/>
              <a:cxnLst/>
              <a:rect l="l" t="t" r="r" b="b"/>
              <a:pathLst>
                <a:path w="2396" h="2530" extrusionOk="0">
                  <a:moveTo>
                    <a:pt x="1826" y="136"/>
                  </a:moveTo>
                  <a:cubicBezTo>
                    <a:pt x="1905" y="136"/>
                    <a:pt x="1993" y="165"/>
                    <a:pt x="2062" y="224"/>
                  </a:cubicBezTo>
                  <a:cubicBezTo>
                    <a:pt x="2228" y="351"/>
                    <a:pt x="2248" y="597"/>
                    <a:pt x="2120" y="754"/>
                  </a:cubicBezTo>
                  <a:lnTo>
                    <a:pt x="874" y="2265"/>
                  </a:lnTo>
                  <a:cubicBezTo>
                    <a:pt x="801" y="2349"/>
                    <a:pt x="687" y="2395"/>
                    <a:pt x="573" y="2395"/>
                  </a:cubicBezTo>
                  <a:cubicBezTo>
                    <a:pt x="487" y="2395"/>
                    <a:pt x="402" y="2369"/>
                    <a:pt x="334" y="2314"/>
                  </a:cubicBezTo>
                  <a:cubicBezTo>
                    <a:pt x="177" y="2177"/>
                    <a:pt x="148" y="1941"/>
                    <a:pt x="285" y="1775"/>
                  </a:cubicBezTo>
                  <a:lnTo>
                    <a:pt x="1532" y="273"/>
                  </a:lnTo>
                  <a:cubicBezTo>
                    <a:pt x="1610" y="185"/>
                    <a:pt x="1718" y="136"/>
                    <a:pt x="1826" y="136"/>
                  </a:cubicBezTo>
                  <a:close/>
                  <a:moveTo>
                    <a:pt x="1826" y="1"/>
                  </a:moveTo>
                  <a:cubicBezTo>
                    <a:pt x="1679" y="1"/>
                    <a:pt x="1533" y="64"/>
                    <a:pt x="1434" y="185"/>
                  </a:cubicBezTo>
                  <a:lnTo>
                    <a:pt x="187" y="1696"/>
                  </a:lnTo>
                  <a:cubicBezTo>
                    <a:pt x="1" y="1912"/>
                    <a:pt x="40" y="2236"/>
                    <a:pt x="256" y="2412"/>
                  </a:cubicBezTo>
                  <a:cubicBezTo>
                    <a:pt x="344" y="2491"/>
                    <a:pt x="462" y="2530"/>
                    <a:pt x="579" y="2530"/>
                  </a:cubicBezTo>
                  <a:cubicBezTo>
                    <a:pt x="736" y="2530"/>
                    <a:pt x="874" y="2462"/>
                    <a:pt x="972" y="2344"/>
                  </a:cubicBezTo>
                  <a:lnTo>
                    <a:pt x="2219" y="842"/>
                  </a:lnTo>
                  <a:cubicBezTo>
                    <a:pt x="2395" y="626"/>
                    <a:pt x="2365" y="303"/>
                    <a:pt x="2150" y="116"/>
                  </a:cubicBezTo>
                  <a:cubicBezTo>
                    <a:pt x="2055" y="39"/>
                    <a:pt x="1940" y="1"/>
                    <a:pt x="182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5" name="Google Shape;3565;p22"/>
            <p:cNvSpPr/>
            <p:nvPr/>
          </p:nvSpPr>
          <p:spPr>
            <a:xfrm>
              <a:off x="5891350" y="1339375"/>
              <a:ext cx="46150" cy="75600"/>
            </a:xfrm>
            <a:custGeom>
              <a:avLst/>
              <a:gdLst/>
              <a:ahLst/>
              <a:cxnLst/>
              <a:rect l="l" t="t" r="r" b="b"/>
              <a:pathLst>
                <a:path w="1846" h="3024" extrusionOk="0">
                  <a:moveTo>
                    <a:pt x="505" y="0"/>
                  </a:moveTo>
                  <a:cubicBezTo>
                    <a:pt x="451" y="0"/>
                    <a:pt x="396" y="10"/>
                    <a:pt x="343" y="31"/>
                  </a:cubicBezTo>
                  <a:cubicBezTo>
                    <a:pt x="108" y="119"/>
                    <a:pt x="0" y="384"/>
                    <a:pt x="88" y="610"/>
                  </a:cubicBezTo>
                  <a:lnTo>
                    <a:pt x="932" y="2739"/>
                  </a:lnTo>
                  <a:cubicBezTo>
                    <a:pt x="1001" y="2916"/>
                    <a:pt x="1168" y="3024"/>
                    <a:pt x="1344" y="3024"/>
                  </a:cubicBezTo>
                  <a:cubicBezTo>
                    <a:pt x="1403" y="3024"/>
                    <a:pt x="1453" y="3014"/>
                    <a:pt x="1511" y="2994"/>
                  </a:cubicBezTo>
                  <a:cubicBezTo>
                    <a:pt x="1737" y="2906"/>
                    <a:pt x="1845" y="2641"/>
                    <a:pt x="1756" y="2415"/>
                  </a:cubicBezTo>
                  <a:lnTo>
                    <a:pt x="923" y="286"/>
                  </a:lnTo>
                  <a:cubicBezTo>
                    <a:pt x="848" y="105"/>
                    <a:pt x="680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6" name="Google Shape;3566;p22"/>
            <p:cNvSpPr/>
            <p:nvPr/>
          </p:nvSpPr>
          <p:spPr>
            <a:xfrm>
              <a:off x="5889375" y="1337775"/>
              <a:ext cx="50075" cy="78925"/>
            </a:xfrm>
            <a:custGeom>
              <a:avLst/>
              <a:gdLst/>
              <a:ahLst/>
              <a:cxnLst/>
              <a:rect l="l" t="t" r="r" b="b"/>
              <a:pathLst>
                <a:path w="2003" h="3157" extrusionOk="0">
                  <a:moveTo>
                    <a:pt x="579" y="134"/>
                  </a:moveTo>
                  <a:cubicBezTo>
                    <a:pt x="638" y="134"/>
                    <a:pt x="688" y="144"/>
                    <a:pt x="736" y="164"/>
                  </a:cubicBezTo>
                  <a:cubicBezTo>
                    <a:pt x="825" y="203"/>
                    <a:pt x="904" y="281"/>
                    <a:pt x="933" y="369"/>
                  </a:cubicBezTo>
                  <a:lnTo>
                    <a:pt x="1777" y="2509"/>
                  </a:lnTo>
                  <a:cubicBezTo>
                    <a:pt x="1855" y="2695"/>
                    <a:pt x="1757" y="2921"/>
                    <a:pt x="1561" y="2999"/>
                  </a:cubicBezTo>
                  <a:cubicBezTo>
                    <a:pt x="1520" y="3014"/>
                    <a:pt x="1478" y="3021"/>
                    <a:pt x="1435" y="3021"/>
                  </a:cubicBezTo>
                  <a:cubicBezTo>
                    <a:pt x="1283" y="3021"/>
                    <a:pt x="1131" y="2929"/>
                    <a:pt x="1070" y="2783"/>
                  </a:cubicBezTo>
                  <a:lnTo>
                    <a:pt x="226" y="654"/>
                  </a:lnTo>
                  <a:cubicBezTo>
                    <a:pt x="158" y="458"/>
                    <a:pt x="246" y="232"/>
                    <a:pt x="442" y="153"/>
                  </a:cubicBezTo>
                  <a:cubicBezTo>
                    <a:pt x="491" y="144"/>
                    <a:pt x="540" y="134"/>
                    <a:pt x="579" y="134"/>
                  </a:cubicBezTo>
                  <a:close/>
                  <a:moveTo>
                    <a:pt x="580" y="0"/>
                  </a:moveTo>
                  <a:cubicBezTo>
                    <a:pt x="517" y="0"/>
                    <a:pt x="454" y="12"/>
                    <a:pt x="393" y="36"/>
                  </a:cubicBezTo>
                  <a:cubicBezTo>
                    <a:pt x="128" y="144"/>
                    <a:pt x="1" y="438"/>
                    <a:pt x="108" y="703"/>
                  </a:cubicBezTo>
                  <a:lnTo>
                    <a:pt x="952" y="2833"/>
                  </a:lnTo>
                  <a:cubicBezTo>
                    <a:pt x="1021" y="3029"/>
                    <a:pt x="1207" y="3156"/>
                    <a:pt x="1423" y="3156"/>
                  </a:cubicBezTo>
                  <a:cubicBezTo>
                    <a:pt x="1492" y="3156"/>
                    <a:pt x="1551" y="3147"/>
                    <a:pt x="1610" y="3117"/>
                  </a:cubicBezTo>
                  <a:cubicBezTo>
                    <a:pt x="1875" y="3019"/>
                    <a:pt x="2003" y="2715"/>
                    <a:pt x="1894" y="2460"/>
                  </a:cubicBezTo>
                  <a:lnTo>
                    <a:pt x="1061" y="321"/>
                  </a:lnTo>
                  <a:cubicBezTo>
                    <a:pt x="1011" y="193"/>
                    <a:pt x="913" y="95"/>
                    <a:pt x="786" y="46"/>
                  </a:cubicBezTo>
                  <a:cubicBezTo>
                    <a:pt x="719" y="15"/>
                    <a:pt x="649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7" name="Google Shape;3567;p22"/>
            <p:cNvSpPr/>
            <p:nvPr/>
          </p:nvSpPr>
          <p:spPr>
            <a:xfrm>
              <a:off x="5943600" y="1339675"/>
              <a:ext cx="71650" cy="51500"/>
            </a:xfrm>
            <a:custGeom>
              <a:avLst/>
              <a:gdLst/>
              <a:ahLst/>
              <a:cxnLst/>
              <a:rect l="l" t="t" r="r" b="b"/>
              <a:pathLst>
                <a:path w="2866" h="2060" extrusionOk="0">
                  <a:moveTo>
                    <a:pt x="2363" y="1"/>
                  </a:moveTo>
                  <a:cubicBezTo>
                    <a:pt x="2281" y="1"/>
                    <a:pt x="2196" y="22"/>
                    <a:pt x="2120" y="68"/>
                  </a:cubicBezTo>
                  <a:lnTo>
                    <a:pt x="275" y="1246"/>
                  </a:lnTo>
                  <a:cubicBezTo>
                    <a:pt x="59" y="1373"/>
                    <a:pt x="0" y="1647"/>
                    <a:pt x="137" y="1854"/>
                  </a:cubicBezTo>
                  <a:cubicBezTo>
                    <a:pt x="216" y="1991"/>
                    <a:pt x="364" y="2060"/>
                    <a:pt x="510" y="2060"/>
                  </a:cubicBezTo>
                  <a:cubicBezTo>
                    <a:pt x="589" y="2060"/>
                    <a:pt x="678" y="2040"/>
                    <a:pt x="746" y="1991"/>
                  </a:cubicBezTo>
                  <a:lnTo>
                    <a:pt x="2601" y="823"/>
                  </a:lnTo>
                  <a:cubicBezTo>
                    <a:pt x="2807" y="686"/>
                    <a:pt x="2865" y="411"/>
                    <a:pt x="2738" y="205"/>
                  </a:cubicBezTo>
                  <a:cubicBezTo>
                    <a:pt x="2656" y="72"/>
                    <a:pt x="2512" y="1"/>
                    <a:pt x="236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8" name="Google Shape;3568;p22"/>
            <p:cNvSpPr/>
            <p:nvPr/>
          </p:nvSpPr>
          <p:spPr>
            <a:xfrm>
              <a:off x="5941875" y="1337950"/>
              <a:ext cx="75325" cy="54950"/>
            </a:xfrm>
            <a:custGeom>
              <a:avLst/>
              <a:gdLst/>
              <a:ahLst/>
              <a:cxnLst/>
              <a:rect l="l" t="t" r="r" b="b"/>
              <a:pathLst>
                <a:path w="3013" h="2198" extrusionOk="0">
                  <a:moveTo>
                    <a:pt x="2434" y="137"/>
                  </a:moveTo>
                  <a:cubicBezTo>
                    <a:pt x="2552" y="137"/>
                    <a:pt x="2679" y="196"/>
                    <a:pt x="2748" y="314"/>
                  </a:cubicBezTo>
                  <a:cubicBezTo>
                    <a:pt x="2866" y="490"/>
                    <a:pt x="2807" y="726"/>
                    <a:pt x="2631" y="833"/>
                  </a:cubicBezTo>
                  <a:lnTo>
                    <a:pt x="786" y="2011"/>
                  </a:lnTo>
                  <a:cubicBezTo>
                    <a:pt x="725" y="2048"/>
                    <a:pt x="656" y="2066"/>
                    <a:pt x="587" y="2066"/>
                  </a:cubicBezTo>
                  <a:cubicBezTo>
                    <a:pt x="456" y="2066"/>
                    <a:pt x="326" y="2003"/>
                    <a:pt x="256" y="1893"/>
                  </a:cubicBezTo>
                  <a:cubicBezTo>
                    <a:pt x="148" y="1716"/>
                    <a:pt x="197" y="1481"/>
                    <a:pt x="374" y="1363"/>
                  </a:cubicBezTo>
                  <a:lnTo>
                    <a:pt x="2228" y="196"/>
                  </a:lnTo>
                  <a:cubicBezTo>
                    <a:pt x="2287" y="157"/>
                    <a:pt x="2365" y="137"/>
                    <a:pt x="2434" y="137"/>
                  </a:cubicBezTo>
                  <a:close/>
                  <a:moveTo>
                    <a:pt x="2430" y="1"/>
                  </a:moveTo>
                  <a:cubicBezTo>
                    <a:pt x="2337" y="1"/>
                    <a:pt x="2243" y="26"/>
                    <a:pt x="2160" y="78"/>
                  </a:cubicBezTo>
                  <a:lnTo>
                    <a:pt x="305" y="1256"/>
                  </a:lnTo>
                  <a:cubicBezTo>
                    <a:pt x="69" y="1402"/>
                    <a:pt x="1" y="1727"/>
                    <a:pt x="148" y="1962"/>
                  </a:cubicBezTo>
                  <a:cubicBezTo>
                    <a:pt x="246" y="2109"/>
                    <a:pt x="403" y="2198"/>
                    <a:pt x="579" y="2198"/>
                  </a:cubicBezTo>
                  <a:cubicBezTo>
                    <a:pt x="677" y="2198"/>
                    <a:pt x="766" y="2168"/>
                    <a:pt x="854" y="2119"/>
                  </a:cubicBezTo>
                  <a:lnTo>
                    <a:pt x="2709" y="942"/>
                  </a:lnTo>
                  <a:cubicBezTo>
                    <a:pt x="2945" y="794"/>
                    <a:pt x="3013" y="480"/>
                    <a:pt x="2866" y="235"/>
                  </a:cubicBezTo>
                  <a:cubicBezTo>
                    <a:pt x="2765" y="83"/>
                    <a:pt x="2598" y="1"/>
                    <a:pt x="2430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9" name="Google Shape;3569;p22"/>
            <p:cNvSpPr/>
            <p:nvPr/>
          </p:nvSpPr>
          <p:spPr>
            <a:xfrm>
              <a:off x="5843500" y="1398350"/>
              <a:ext cx="65275" cy="78200"/>
            </a:xfrm>
            <a:custGeom>
              <a:avLst/>
              <a:gdLst/>
              <a:ahLst/>
              <a:cxnLst/>
              <a:rect l="l" t="t" r="r" b="b"/>
              <a:pathLst>
                <a:path w="2611" h="3128" extrusionOk="0">
                  <a:moveTo>
                    <a:pt x="509" y="1"/>
                  </a:moveTo>
                  <a:cubicBezTo>
                    <a:pt x="421" y="1"/>
                    <a:pt x="332" y="28"/>
                    <a:pt x="255" y="86"/>
                  </a:cubicBezTo>
                  <a:cubicBezTo>
                    <a:pt x="50" y="233"/>
                    <a:pt x="0" y="508"/>
                    <a:pt x="148" y="704"/>
                  </a:cubicBezTo>
                  <a:lnTo>
                    <a:pt x="1738" y="2931"/>
                  </a:lnTo>
                  <a:cubicBezTo>
                    <a:pt x="1826" y="3059"/>
                    <a:pt x="1963" y="3128"/>
                    <a:pt x="2100" y="3128"/>
                  </a:cubicBezTo>
                  <a:cubicBezTo>
                    <a:pt x="2189" y="3128"/>
                    <a:pt x="2287" y="3099"/>
                    <a:pt x="2366" y="3040"/>
                  </a:cubicBezTo>
                  <a:cubicBezTo>
                    <a:pt x="2562" y="2892"/>
                    <a:pt x="2611" y="2617"/>
                    <a:pt x="2464" y="2421"/>
                  </a:cubicBezTo>
                  <a:lnTo>
                    <a:pt x="874" y="194"/>
                  </a:lnTo>
                  <a:cubicBezTo>
                    <a:pt x="784" y="68"/>
                    <a:pt x="647" y="1"/>
                    <a:pt x="50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0" name="Google Shape;3570;p22"/>
            <p:cNvSpPr/>
            <p:nvPr/>
          </p:nvSpPr>
          <p:spPr>
            <a:xfrm>
              <a:off x="5843000" y="1396800"/>
              <a:ext cx="66275" cy="81225"/>
            </a:xfrm>
            <a:custGeom>
              <a:avLst/>
              <a:gdLst/>
              <a:ahLst/>
              <a:cxnLst/>
              <a:rect l="l" t="t" r="r" b="b"/>
              <a:pathLst>
                <a:path w="2651" h="3249" extrusionOk="0">
                  <a:moveTo>
                    <a:pt x="531" y="128"/>
                  </a:moveTo>
                  <a:cubicBezTo>
                    <a:pt x="648" y="128"/>
                    <a:pt x="766" y="187"/>
                    <a:pt x="835" y="295"/>
                  </a:cubicBezTo>
                  <a:lnTo>
                    <a:pt x="2434" y="2522"/>
                  </a:lnTo>
                  <a:cubicBezTo>
                    <a:pt x="2493" y="2601"/>
                    <a:pt x="2513" y="2699"/>
                    <a:pt x="2493" y="2797"/>
                  </a:cubicBezTo>
                  <a:cubicBezTo>
                    <a:pt x="2484" y="2905"/>
                    <a:pt x="2425" y="2993"/>
                    <a:pt x="2346" y="3052"/>
                  </a:cubicBezTo>
                  <a:cubicBezTo>
                    <a:pt x="2283" y="3097"/>
                    <a:pt x="2209" y="3118"/>
                    <a:pt x="2134" y="3118"/>
                  </a:cubicBezTo>
                  <a:cubicBezTo>
                    <a:pt x="2012" y="3118"/>
                    <a:pt x="1890" y="3062"/>
                    <a:pt x="1817" y="2964"/>
                  </a:cubicBezTo>
                  <a:lnTo>
                    <a:pt x="227" y="727"/>
                  </a:lnTo>
                  <a:cubicBezTo>
                    <a:pt x="158" y="648"/>
                    <a:pt x="138" y="550"/>
                    <a:pt x="158" y="452"/>
                  </a:cubicBezTo>
                  <a:cubicBezTo>
                    <a:pt x="177" y="344"/>
                    <a:pt x="227" y="265"/>
                    <a:pt x="305" y="206"/>
                  </a:cubicBezTo>
                  <a:cubicBezTo>
                    <a:pt x="374" y="158"/>
                    <a:pt x="452" y="128"/>
                    <a:pt x="531" y="128"/>
                  </a:cubicBezTo>
                  <a:close/>
                  <a:moveTo>
                    <a:pt x="535" y="0"/>
                  </a:moveTo>
                  <a:cubicBezTo>
                    <a:pt x="431" y="0"/>
                    <a:pt x="326" y="32"/>
                    <a:pt x="236" y="99"/>
                  </a:cubicBezTo>
                  <a:cubicBezTo>
                    <a:pt x="118" y="177"/>
                    <a:pt x="50" y="295"/>
                    <a:pt x="31" y="422"/>
                  </a:cubicBezTo>
                  <a:cubicBezTo>
                    <a:pt x="1" y="560"/>
                    <a:pt x="31" y="697"/>
                    <a:pt x="118" y="805"/>
                  </a:cubicBezTo>
                  <a:lnTo>
                    <a:pt x="1708" y="3033"/>
                  </a:lnTo>
                  <a:cubicBezTo>
                    <a:pt x="1806" y="3170"/>
                    <a:pt x="1954" y="3248"/>
                    <a:pt x="2120" y="3248"/>
                  </a:cubicBezTo>
                  <a:cubicBezTo>
                    <a:pt x="2229" y="3248"/>
                    <a:pt x="2336" y="3219"/>
                    <a:pt x="2425" y="3161"/>
                  </a:cubicBezTo>
                  <a:cubicBezTo>
                    <a:pt x="2532" y="3072"/>
                    <a:pt x="2602" y="2954"/>
                    <a:pt x="2631" y="2827"/>
                  </a:cubicBezTo>
                  <a:cubicBezTo>
                    <a:pt x="2650" y="2690"/>
                    <a:pt x="2621" y="2552"/>
                    <a:pt x="2543" y="2444"/>
                  </a:cubicBezTo>
                  <a:lnTo>
                    <a:pt x="943" y="217"/>
                  </a:lnTo>
                  <a:cubicBezTo>
                    <a:pt x="848" y="75"/>
                    <a:pt x="693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1" name="Google Shape;3571;p22"/>
            <p:cNvSpPr/>
            <p:nvPr/>
          </p:nvSpPr>
          <p:spPr>
            <a:xfrm>
              <a:off x="5946525" y="1403825"/>
              <a:ext cx="72650" cy="61700"/>
            </a:xfrm>
            <a:custGeom>
              <a:avLst/>
              <a:gdLst/>
              <a:ahLst/>
              <a:cxnLst/>
              <a:rect l="l" t="t" r="r" b="b"/>
              <a:pathLst>
                <a:path w="2906" h="2468" extrusionOk="0">
                  <a:moveTo>
                    <a:pt x="2405" y="1"/>
                  </a:moveTo>
                  <a:cubicBezTo>
                    <a:pt x="2306" y="1"/>
                    <a:pt x="2206" y="34"/>
                    <a:pt x="2120" y="102"/>
                  </a:cubicBezTo>
                  <a:lnTo>
                    <a:pt x="217" y="1672"/>
                  </a:lnTo>
                  <a:cubicBezTo>
                    <a:pt x="31" y="1829"/>
                    <a:pt x="1" y="2114"/>
                    <a:pt x="158" y="2300"/>
                  </a:cubicBezTo>
                  <a:cubicBezTo>
                    <a:pt x="247" y="2409"/>
                    <a:pt x="374" y="2467"/>
                    <a:pt x="502" y="2467"/>
                  </a:cubicBezTo>
                  <a:cubicBezTo>
                    <a:pt x="600" y="2467"/>
                    <a:pt x="698" y="2428"/>
                    <a:pt x="786" y="2359"/>
                  </a:cubicBezTo>
                  <a:lnTo>
                    <a:pt x="2690" y="789"/>
                  </a:lnTo>
                  <a:cubicBezTo>
                    <a:pt x="2876" y="632"/>
                    <a:pt x="2905" y="357"/>
                    <a:pt x="2748" y="161"/>
                  </a:cubicBezTo>
                  <a:cubicBezTo>
                    <a:pt x="2660" y="56"/>
                    <a:pt x="2534" y="1"/>
                    <a:pt x="2405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2" name="Google Shape;3572;p22"/>
            <p:cNvSpPr/>
            <p:nvPr/>
          </p:nvSpPr>
          <p:spPr>
            <a:xfrm>
              <a:off x="5946050" y="1402175"/>
              <a:ext cx="75075" cy="64825"/>
            </a:xfrm>
            <a:custGeom>
              <a:avLst/>
              <a:gdLst/>
              <a:ahLst/>
              <a:cxnLst/>
              <a:rect l="l" t="t" r="r" b="b"/>
              <a:pathLst>
                <a:path w="3003" h="2593" extrusionOk="0">
                  <a:moveTo>
                    <a:pt x="2424" y="129"/>
                  </a:moveTo>
                  <a:cubicBezTo>
                    <a:pt x="2434" y="129"/>
                    <a:pt x="2453" y="139"/>
                    <a:pt x="2464" y="139"/>
                  </a:cubicBezTo>
                  <a:cubicBezTo>
                    <a:pt x="2562" y="148"/>
                    <a:pt x="2660" y="198"/>
                    <a:pt x="2719" y="276"/>
                  </a:cubicBezTo>
                  <a:cubicBezTo>
                    <a:pt x="2856" y="433"/>
                    <a:pt x="2826" y="669"/>
                    <a:pt x="2669" y="806"/>
                  </a:cubicBezTo>
                  <a:lnTo>
                    <a:pt x="756" y="2376"/>
                  </a:lnTo>
                  <a:cubicBezTo>
                    <a:pt x="691" y="2432"/>
                    <a:pt x="606" y="2460"/>
                    <a:pt x="519" y="2460"/>
                  </a:cubicBezTo>
                  <a:cubicBezTo>
                    <a:pt x="409" y="2460"/>
                    <a:pt x="298" y="2415"/>
                    <a:pt x="226" y="2327"/>
                  </a:cubicBezTo>
                  <a:cubicBezTo>
                    <a:pt x="157" y="2248"/>
                    <a:pt x="128" y="2150"/>
                    <a:pt x="138" y="2043"/>
                  </a:cubicBezTo>
                  <a:cubicBezTo>
                    <a:pt x="148" y="1945"/>
                    <a:pt x="196" y="1856"/>
                    <a:pt x="275" y="1788"/>
                  </a:cubicBezTo>
                  <a:lnTo>
                    <a:pt x="2189" y="218"/>
                  </a:lnTo>
                  <a:cubicBezTo>
                    <a:pt x="2257" y="168"/>
                    <a:pt x="2336" y="129"/>
                    <a:pt x="2424" y="129"/>
                  </a:cubicBezTo>
                  <a:close/>
                  <a:moveTo>
                    <a:pt x="2431" y="0"/>
                  </a:moveTo>
                  <a:cubicBezTo>
                    <a:pt x="2310" y="0"/>
                    <a:pt x="2197" y="40"/>
                    <a:pt x="2100" y="119"/>
                  </a:cubicBezTo>
                  <a:lnTo>
                    <a:pt x="196" y="1689"/>
                  </a:lnTo>
                  <a:cubicBezTo>
                    <a:pt x="89" y="1777"/>
                    <a:pt x="20" y="1895"/>
                    <a:pt x="10" y="2033"/>
                  </a:cubicBezTo>
                  <a:cubicBezTo>
                    <a:pt x="0" y="2170"/>
                    <a:pt x="39" y="2307"/>
                    <a:pt x="128" y="2405"/>
                  </a:cubicBezTo>
                  <a:cubicBezTo>
                    <a:pt x="226" y="2523"/>
                    <a:pt x="364" y="2592"/>
                    <a:pt x="521" y="2592"/>
                  </a:cubicBezTo>
                  <a:cubicBezTo>
                    <a:pt x="638" y="2592"/>
                    <a:pt x="756" y="2553"/>
                    <a:pt x="844" y="2475"/>
                  </a:cubicBezTo>
                  <a:lnTo>
                    <a:pt x="2748" y="904"/>
                  </a:lnTo>
                  <a:cubicBezTo>
                    <a:pt x="2974" y="728"/>
                    <a:pt x="3003" y="404"/>
                    <a:pt x="2817" y="188"/>
                  </a:cubicBezTo>
                  <a:cubicBezTo>
                    <a:pt x="2738" y="80"/>
                    <a:pt x="2610" y="21"/>
                    <a:pt x="2473" y="2"/>
                  </a:cubicBezTo>
                  <a:cubicBezTo>
                    <a:pt x="2459" y="1"/>
                    <a:pt x="2445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3" name="Google Shape;3573;p22"/>
            <p:cNvSpPr/>
            <p:nvPr/>
          </p:nvSpPr>
          <p:spPr>
            <a:xfrm>
              <a:off x="5780700" y="1449650"/>
              <a:ext cx="61350" cy="54625"/>
            </a:xfrm>
            <a:custGeom>
              <a:avLst/>
              <a:gdLst/>
              <a:ahLst/>
              <a:cxnLst/>
              <a:rect l="l" t="t" r="r" b="b"/>
              <a:pathLst>
                <a:path w="2454" h="2185" extrusionOk="0">
                  <a:moveTo>
                    <a:pt x="1955" y="0"/>
                  </a:moveTo>
                  <a:cubicBezTo>
                    <a:pt x="1850" y="0"/>
                    <a:pt x="1744" y="38"/>
                    <a:pt x="1659" y="114"/>
                  </a:cubicBezTo>
                  <a:lnTo>
                    <a:pt x="207" y="1409"/>
                  </a:lnTo>
                  <a:cubicBezTo>
                    <a:pt x="20" y="1566"/>
                    <a:pt x="0" y="1851"/>
                    <a:pt x="167" y="2037"/>
                  </a:cubicBezTo>
                  <a:cubicBezTo>
                    <a:pt x="255" y="2135"/>
                    <a:pt x="383" y="2185"/>
                    <a:pt x="501" y="2185"/>
                  </a:cubicBezTo>
                  <a:cubicBezTo>
                    <a:pt x="609" y="2185"/>
                    <a:pt x="717" y="2146"/>
                    <a:pt x="795" y="2077"/>
                  </a:cubicBezTo>
                  <a:lnTo>
                    <a:pt x="2257" y="781"/>
                  </a:lnTo>
                  <a:cubicBezTo>
                    <a:pt x="2434" y="615"/>
                    <a:pt x="2453" y="330"/>
                    <a:pt x="2287" y="153"/>
                  </a:cubicBezTo>
                  <a:cubicBezTo>
                    <a:pt x="2202" y="52"/>
                    <a:pt x="2079" y="0"/>
                    <a:pt x="19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4" name="Google Shape;3574;p22"/>
            <p:cNvSpPr/>
            <p:nvPr/>
          </p:nvSpPr>
          <p:spPr>
            <a:xfrm>
              <a:off x="5780200" y="1448050"/>
              <a:ext cx="62350" cy="57950"/>
            </a:xfrm>
            <a:custGeom>
              <a:avLst/>
              <a:gdLst/>
              <a:ahLst/>
              <a:cxnLst/>
              <a:rect l="l" t="t" r="r" b="b"/>
              <a:pathLst>
                <a:path w="2494" h="2318" extrusionOk="0">
                  <a:moveTo>
                    <a:pt x="1973" y="129"/>
                  </a:moveTo>
                  <a:cubicBezTo>
                    <a:pt x="2081" y="129"/>
                    <a:pt x="2189" y="178"/>
                    <a:pt x="2258" y="256"/>
                  </a:cubicBezTo>
                  <a:cubicBezTo>
                    <a:pt x="2395" y="413"/>
                    <a:pt x="2386" y="659"/>
                    <a:pt x="2228" y="797"/>
                  </a:cubicBezTo>
                  <a:lnTo>
                    <a:pt x="776" y="2092"/>
                  </a:lnTo>
                  <a:cubicBezTo>
                    <a:pt x="704" y="2150"/>
                    <a:pt x="614" y="2180"/>
                    <a:pt x="524" y="2180"/>
                  </a:cubicBezTo>
                  <a:cubicBezTo>
                    <a:pt x="417" y="2180"/>
                    <a:pt x="311" y="2138"/>
                    <a:pt x="236" y="2053"/>
                  </a:cubicBezTo>
                  <a:cubicBezTo>
                    <a:pt x="168" y="1984"/>
                    <a:pt x="138" y="1885"/>
                    <a:pt x="138" y="1778"/>
                  </a:cubicBezTo>
                  <a:cubicBezTo>
                    <a:pt x="148" y="1680"/>
                    <a:pt x="197" y="1591"/>
                    <a:pt x="266" y="1523"/>
                  </a:cubicBezTo>
                  <a:lnTo>
                    <a:pt x="1728" y="227"/>
                  </a:lnTo>
                  <a:cubicBezTo>
                    <a:pt x="1797" y="158"/>
                    <a:pt x="1885" y="129"/>
                    <a:pt x="1973" y="129"/>
                  </a:cubicBezTo>
                  <a:close/>
                  <a:moveTo>
                    <a:pt x="1976" y="1"/>
                  </a:moveTo>
                  <a:cubicBezTo>
                    <a:pt x="1855" y="1"/>
                    <a:pt x="1735" y="43"/>
                    <a:pt x="1640" y="129"/>
                  </a:cubicBezTo>
                  <a:lnTo>
                    <a:pt x="177" y="1425"/>
                  </a:lnTo>
                  <a:cubicBezTo>
                    <a:pt x="79" y="1512"/>
                    <a:pt x="20" y="1640"/>
                    <a:pt x="11" y="1778"/>
                  </a:cubicBezTo>
                  <a:cubicBezTo>
                    <a:pt x="1" y="1915"/>
                    <a:pt x="50" y="2042"/>
                    <a:pt x="138" y="2141"/>
                  </a:cubicBezTo>
                  <a:cubicBezTo>
                    <a:pt x="236" y="2249"/>
                    <a:pt x="373" y="2317"/>
                    <a:pt x="521" y="2317"/>
                  </a:cubicBezTo>
                  <a:cubicBezTo>
                    <a:pt x="648" y="2317"/>
                    <a:pt x="766" y="2268"/>
                    <a:pt x="864" y="2190"/>
                  </a:cubicBezTo>
                  <a:lnTo>
                    <a:pt x="2316" y="895"/>
                  </a:lnTo>
                  <a:cubicBezTo>
                    <a:pt x="2415" y="806"/>
                    <a:pt x="2484" y="679"/>
                    <a:pt x="2484" y="541"/>
                  </a:cubicBezTo>
                  <a:cubicBezTo>
                    <a:pt x="2493" y="404"/>
                    <a:pt x="2454" y="276"/>
                    <a:pt x="2356" y="168"/>
                  </a:cubicBezTo>
                  <a:cubicBezTo>
                    <a:pt x="2256" y="58"/>
                    <a:pt x="2116" y="1"/>
                    <a:pt x="19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5" name="Google Shape;3575;p22"/>
            <p:cNvSpPr/>
            <p:nvPr/>
          </p:nvSpPr>
          <p:spPr>
            <a:xfrm>
              <a:off x="5865825" y="1483975"/>
              <a:ext cx="51550" cy="72325"/>
            </a:xfrm>
            <a:custGeom>
              <a:avLst/>
              <a:gdLst/>
              <a:ahLst/>
              <a:cxnLst/>
              <a:rect l="l" t="t" r="r" b="b"/>
              <a:pathLst>
                <a:path w="2062" h="2893" extrusionOk="0">
                  <a:moveTo>
                    <a:pt x="500" y="0"/>
                  </a:moveTo>
                  <a:cubicBezTo>
                    <a:pt x="434" y="0"/>
                    <a:pt x="367" y="15"/>
                    <a:pt x="305" y="46"/>
                  </a:cubicBezTo>
                  <a:cubicBezTo>
                    <a:pt x="89" y="164"/>
                    <a:pt x="1" y="439"/>
                    <a:pt x="118" y="655"/>
                  </a:cubicBezTo>
                  <a:lnTo>
                    <a:pt x="1159" y="2657"/>
                  </a:lnTo>
                  <a:cubicBezTo>
                    <a:pt x="1237" y="2804"/>
                    <a:pt x="1394" y="2892"/>
                    <a:pt x="1551" y="2892"/>
                  </a:cubicBezTo>
                  <a:cubicBezTo>
                    <a:pt x="1630" y="2892"/>
                    <a:pt x="1698" y="2873"/>
                    <a:pt x="1757" y="2843"/>
                  </a:cubicBezTo>
                  <a:cubicBezTo>
                    <a:pt x="1983" y="2725"/>
                    <a:pt x="2061" y="2460"/>
                    <a:pt x="1953" y="2245"/>
                  </a:cubicBezTo>
                  <a:lnTo>
                    <a:pt x="904" y="243"/>
                  </a:lnTo>
                  <a:cubicBezTo>
                    <a:pt x="820" y="89"/>
                    <a:pt x="662" y="0"/>
                    <a:pt x="50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6" name="Google Shape;3576;p22"/>
            <p:cNvSpPr/>
            <p:nvPr/>
          </p:nvSpPr>
          <p:spPr>
            <a:xfrm>
              <a:off x="5865350" y="1482325"/>
              <a:ext cx="52525" cy="75675"/>
            </a:xfrm>
            <a:custGeom>
              <a:avLst/>
              <a:gdLst/>
              <a:ahLst/>
              <a:cxnLst/>
              <a:rect l="l" t="t" r="r" b="b"/>
              <a:pathLst>
                <a:path w="2101" h="3027" extrusionOk="0">
                  <a:moveTo>
                    <a:pt x="530" y="132"/>
                  </a:moveTo>
                  <a:cubicBezTo>
                    <a:pt x="667" y="132"/>
                    <a:pt x="795" y="211"/>
                    <a:pt x="864" y="338"/>
                  </a:cubicBezTo>
                  <a:lnTo>
                    <a:pt x="1913" y="2340"/>
                  </a:lnTo>
                  <a:cubicBezTo>
                    <a:pt x="1963" y="2428"/>
                    <a:pt x="1963" y="2526"/>
                    <a:pt x="1933" y="2625"/>
                  </a:cubicBezTo>
                  <a:cubicBezTo>
                    <a:pt x="1904" y="2723"/>
                    <a:pt x="1845" y="2801"/>
                    <a:pt x="1747" y="2850"/>
                  </a:cubicBezTo>
                  <a:cubicBezTo>
                    <a:pt x="1694" y="2879"/>
                    <a:pt x="1637" y="2893"/>
                    <a:pt x="1579" y="2893"/>
                  </a:cubicBezTo>
                  <a:cubicBezTo>
                    <a:pt x="1442" y="2893"/>
                    <a:pt x="1305" y="2817"/>
                    <a:pt x="1237" y="2693"/>
                  </a:cubicBezTo>
                  <a:lnTo>
                    <a:pt x="196" y="691"/>
                  </a:lnTo>
                  <a:cubicBezTo>
                    <a:pt x="147" y="603"/>
                    <a:pt x="137" y="495"/>
                    <a:pt x="167" y="397"/>
                  </a:cubicBezTo>
                  <a:cubicBezTo>
                    <a:pt x="196" y="299"/>
                    <a:pt x="265" y="220"/>
                    <a:pt x="353" y="171"/>
                  </a:cubicBezTo>
                  <a:cubicBezTo>
                    <a:pt x="412" y="141"/>
                    <a:pt x="471" y="132"/>
                    <a:pt x="530" y="132"/>
                  </a:cubicBezTo>
                  <a:close/>
                  <a:moveTo>
                    <a:pt x="533" y="1"/>
                  </a:moveTo>
                  <a:cubicBezTo>
                    <a:pt x="452" y="1"/>
                    <a:pt x="370" y="21"/>
                    <a:pt x="294" y="63"/>
                  </a:cubicBezTo>
                  <a:cubicBezTo>
                    <a:pt x="167" y="122"/>
                    <a:pt x="79" y="230"/>
                    <a:pt x="39" y="357"/>
                  </a:cubicBezTo>
                  <a:cubicBezTo>
                    <a:pt x="0" y="485"/>
                    <a:pt x="9" y="632"/>
                    <a:pt x="79" y="750"/>
                  </a:cubicBezTo>
                  <a:lnTo>
                    <a:pt x="1119" y="2752"/>
                  </a:lnTo>
                  <a:cubicBezTo>
                    <a:pt x="1207" y="2919"/>
                    <a:pt x="1383" y="3027"/>
                    <a:pt x="1570" y="3027"/>
                  </a:cubicBezTo>
                  <a:cubicBezTo>
                    <a:pt x="1658" y="3027"/>
                    <a:pt x="1737" y="3007"/>
                    <a:pt x="1815" y="2968"/>
                  </a:cubicBezTo>
                  <a:cubicBezTo>
                    <a:pt x="1933" y="2899"/>
                    <a:pt x="2022" y="2791"/>
                    <a:pt x="2061" y="2664"/>
                  </a:cubicBezTo>
                  <a:cubicBezTo>
                    <a:pt x="2100" y="2536"/>
                    <a:pt x="2090" y="2399"/>
                    <a:pt x="2031" y="2271"/>
                  </a:cubicBezTo>
                  <a:lnTo>
                    <a:pt x="981" y="279"/>
                  </a:lnTo>
                  <a:cubicBezTo>
                    <a:pt x="893" y="102"/>
                    <a:pt x="715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7" name="Google Shape;3577;p22"/>
            <p:cNvSpPr/>
            <p:nvPr/>
          </p:nvSpPr>
          <p:spPr>
            <a:xfrm>
              <a:off x="5979900" y="1488650"/>
              <a:ext cx="67725" cy="62975"/>
            </a:xfrm>
            <a:custGeom>
              <a:avLst/>
              <a:gdLst/>
              <a:ahLst/>
              <a:cxnLst/>
              <a:rect l="l" t="t" r="r" b="b"/>
              <a:pathLst>
                <a:path w="2709" h="2519" extrusionOk="0">
                  <a:moveTo>
                    <a:pt x="514" y="0"/>
                  </a:moveTo>
                  <a:cubicBezTo>
                    <a:pt x="369" y="0"/>
                    <a:pt x="224" y="70"/>
                    <a:pt x="138" y="193"/>
                  </a:cubicBezTo>
                  <a:cubicBezTo>
                    <a:pt x="0" y="399"/>
                    <a:pt x="59" y="674"/>
                    <a:pt x="266" y="811"/>
                  </a:cubicBezTo>
                  <a:cubicBezTo>
                    <a:pt x="874" y="1223"/>
                    <a:pt x="1404" y="1733"/>
                    <a:pt x="1836" y="2332"/>
                  </a:cubicBezTo>
                  <a:cubicBezTo>
                    <a:pt x="1924" y="2450"/>
                    <a:pt x="2061" y="2518"/>
                    <a:pt x="2199" y="2518"/>
                  </a:cubicBezTo>
                  <a:cubicBezTo>
                    <a:pt x="2287" y="2518"/>
                    <a:pt x="2385" y="2489"/>
                    <a:pt x="2464" y="2430"/>
                  </a:cubicBezTo>
                  <a:cubicBezTo>
                    <a:pt x="2660" y="2293"/>
                    <a:pt x="2709" y="2008"/>
                    <a:pt x="2562" y="1812"/>
                  </a:cubicBezTo>
                  <a:cubicBezTo>
                    <a:pt x="2061" y="1125"/>
                    <a:pt x="1463" y="546"/>
                    <a:pt x="756" y="75"/>
                  </a:cubicBezTo>
                  <a:cubicBezTo>
                    <a:pt x="684" y="24"/>
                    <a:pt x="599" y="0"/>
                    <a:pt x="51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8" name="Google Shape;3578;p22"/>
            <p:cNvSpPr/>
            <p:nvPr/>
          </p:nvSpPr>
          <p:spPr>
            <a:xfrm>
              <a:off x="5978200" y="1487050"/>
              <a:ext cx="69925" cy="66300"/>
            </a:xfrm>
            <a:custGeom>
              <a:avLst/>
              <a:gdLst/>
              <a:ahLst/>
              <a:cxnLst/>
              <a:rect l="l" t="t" r="r" b="b"/>
              <a:pathLst>
                <a:path w="2797" h="2652" extrusionOk="0">
                  <a:moveTo>
                    <a:pt x="579" y="129"/>
                  </a:moveTo>
                  <a:cubicBezTo>
                    <a:pt x="657" y="129"/>
                    <a:pt x="726" y="149"/>
                    <a:pt x="795" y="198"/>
                  </a:cubicBezTo>
                  <a:cubicBezTo>
                    <a:pt x="1481" y="659"/>
                    <a:pt x="2080" y="1238"/>
                    <a:pt x="2571" y="1915"/>
                  </a:cubicBezTo>
                  <a:cubicBezTo>
                    <a:pt x="2630" y="1994"/>
                    <a:pt x="2659" y="2092"/>
                    <a:pt x="2639" y="2200"/>
                  </a:cubicBezTo>
                  <a:cubicBezTo>
                    <a:pt x="2630" y="2298"/>
                    <a:pt x="2571" y="2386"/>
                    <a:pt x="2493" y="2445"/>
                  </a:cubicBezTo>
                  <a:cubicBezTo>
                    <a:pt x="2428" y="2491"/>
                    <a:pt x="2351" y="2513"/>
                    <a:pt x="2274" y="2513"/>
                  </a:cubicBezTo>
                  <a:cubicBezTo>
                    <a:pt x="2154" y="2513"/>
                    <a:pt x="2035" y="2459"/>
                    <a:pt x="1963" y="2357"/>
                  </a:cubicBezTo>
                  <a:cubicBezTo>
                    <a:pt x="1521" y="1758"/>
                    <a:pt x="981" y="1238"/>
                    <a:pt x="363" y="826"/>
                  </a:cubicBezTo>
                  <a:cubicBezTo>
                    <a:pt x="196" y="708"/>
                    <a:pt x="147" y="473"/>
                    <a:pt x="265" y="296"/>
                  </a:cubicBezTo>
                  <a:cubicBezTo>
                    <a:pt x="324" y="218"/>
                    <a:pt x="402" y="159"/>
                    <a:pt x="510" y="139"/>
                  </a:cubicBezTo>
                  <a:cubicBezTo>
                    <a:pt x="530" y="129"/>
                    <a:pt x="559" y="129"/>
                    <a:pt x="579" y="129"/>
                  </a:cubicBezTo>
                  <a:close/>
                  <a:moveTo>
                    <a:pt x="585" y="0"/>
                  </a:moveTo>
                  <a:cubicBezTo>
                    <a:pt x="551" y="0"/>
                    <a:pt x="516" y="4"/>
                    <a:pt x="481" y="11"/>
                  </a:cubicBezTo>
                  <a:cubicBezTo>
                    <a:pt x="343" y="31"/>
                    <a:pt x="236" y="110"/>
                    <a:pt x="157" y="227"/>
                  </a:cubicBezTo>
                  <a:cubicBezTo>
                    <a:pt x="0" y="463"/>
                    <a:pt x="59" y="777"/>
                    <a:pt x="294" y="934"/>
                  </a:cubicBezTo>
                  <a:cubicBezTo>
                    <a:pt x="903" y="1337"/>
                    <a:pt x="1423" y="1847"/>
                    <a:pt x="1854" y="2436"/>
                  </a:cubicBezTo>
                  <a:cubicBezTo>
                    <a:pt x="1953" y="2573"/>
                    <a:pt x="2100" y="2651"/>
                    <a:pt x="2267" y="2651"/>
                  </a:cubicBezTo>
                  <a:cubicBezTo>
                    <a:pt x="2375" y="2651"/>
                    <a:pt x="2482" y="2612"/>
                    <a:pt x="2571" y="2553"/>
                  </a:cubicBezTo>
                  <a:cubicBezTo>
                    <a:pt x="2679" y="2475"/>
                    <a:pt x="2748" y="2347"/>
                    <a:pt x="2777" y="2220"/>
                  </a:cubicBezTo>
                  <a:cubicBezTo>
                    <a:pt x="2796" y="2082"/>
                    <a:pt x="2757" y="1945"/>
                    <a:pt x="2679" y="1837"/>
                  </a:cubicBezTo>
                  <a:cubicBezTo>
                    <a:pt x="2179" y="1150"/>
                    <a:pt x="1570" y="561"/>
                    <a:pt x="864" y="90"/>
                  </a:cubicBezTo>
                  <a:cubicBezTo>
                    <a:pt x="783" y="31"/>
                    <a:pt x="686" y="0"/>
                    <a:pt x="5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9" name="Google Shape;3579;p22"/>
            <p:cNvSpPr/>
            <p:nvPr/>
          </p:nvSpPr>
          <p:spPr>
            <a:xfrm>
              <a:off x="5609700" y="1468150"/>
              <a:ext cx="71175" cy="75625"/>
            </a:xfrm>
            <a:custGeom>
              <a:avLst/>
              <a:gdLst/>
              <a:ahLst/>
              <a:cxnLst/>
              <a:rect l="l" t="t" r="r" b="b"/>
              <a:pathLst>
                <a:path w="2847" h="3025" extrusionOk="0">
                  <a:moveTo>
                    <a:pt x="2355" y="0"/>
                  </a:moveTo>
                  <a:cubicBezTo>
                    <a:pt x="2249" y="0"/>
                    <a:pt x="2144" y="37"/>
                    <a:pt x="2062" y="110"/>
                  </a:cubicBezTo>
                  <a:cubicBezTo>
                    <a:pt x="1325" y="767"/>
                    <a:pt x="678" y="1513"/>
                    <a:pt x="138" y="2337"/>
                  </a:cubicBezTo>
                  <a:cubicBezTo>
                    <a:pt x="1" y="2544"/>
                    <a:pt x="60" y="2819"/>
                    <a:pt x="265" y="2956"/>
                  </a:cubicBezTo>
                  <a:cubicBezTo>
                    <a:pt x="334" y="3005"/>
                    <a:pt x="422" y="3024"/>
                    <a:pt x="511" y="3024"/>
                  </a:cubicBezTo>
                  <a:cubicBezTo>
                    <a:pt x="648" y="3024"/>
                    <a:pt x="795" y="2956"/>
                    <a:pt x="874" y="2828"/>
                  </a:cubicBezTo>
                  <a:cubicBezTo>
                    <a:pt x="1375" y="2073"/>
                    <a:pt x="1973" y="1376"/>
                    <a:pt x="2650" y="778"/>
                  </a:cubicBezTo>
                  <a:cubicBezTo>
                    <a:pt x="2836" y="610"/>
                    <a:pt x="2847" y="336"/>
                    <a:pt x="2690" y="150"/>
                  </a:cubicBezTo>
                  <a:cubicBezTo>
                    <a:pt x="2600" y="49"/>
                    <a:pt x="2477" y="0"/>
                    <a:pt x="23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0" name="Google Shape;3580;p22"/>
            <p:cNvSpPr/>
            <p:nvPr/>
          </p:nvSpPr>
          <p:spPr>
            <a:xfrm>
              <a:off x="5609225" y="1466450"/>
              <a:ext cx="73625" cy="79050"/>
            </a:xfrm>
            <a:custGeom>
              <a:avLst/>
              <a:gdLst/>
              <a:ahLst/>
              <a:cxnLst/>
              <a:rect l="l" t="t" r="r" b="b"/>
              <a:pathLst>
                <a:path w="2945" h="3162" extrusionOk="0">
                  <a:moveTo>
                    <a:pt x="2375" y="129"/>
                  </a:moveTo>
                  <a:cubicBezTo>
                    <a:pt x="2473" y="129"/>
                    <a:pt x="2581" y="178"/>
                    <a:pt x="2659" y="257"/>
                  </a:cubicBezTo>
                  <a:cubicBezTo>
                    <a:pt x="2797" y="414"/>
                    <a:pt x="2787" y="659"/>
                    <a:pt x="2630" y="796"/>
                  </a:cubicBezTo>
                  <a:cubicBezTo>
                    <a:pt x="1943" y="1405"/>
                    <a:pt x="1344" y="2102"/>
                    <a:pt x="844" y="2857"/>
                  </a:cubicBezTo>
                  <a:cubicBezTo>
                    <a:pt x="775" y="2964"/>
                    <a:pt x="649" y="3027"/>
                    <a:pt x="521" y="3027"/>
                  </a:cubicBezTo>
                  <a:cubicBezTo>
                    <a:pt x="449" y="3027"/>
                    <a:pt x="377" y="3007"/>
                    <a:pt x="314" y="2965"/>
                  </a:cubicBezTo>
                  <a:cubicBezTo>
                    <a:pt x="236" y="2906"/>
                    <a:pt x="177" y="2828"/>
                    <a:pt x="157" y="2730"/>
                  </a:cubicBezTo>
                  <a:cubicBezTo>
                    <a:pt x="138" y="2621"/>
                    <a:pt x="157" y="2523"/>
                    <a:pt x="206" y="2435"/>
                  </a:cubicBezTo>
                  <a:cubicBezTo>
                    <a:pt x="746" y="1620"/>
                    <a:pt x="1394" y="885"/>
                    <a:pt x="2120" y="227"/>
                  </a:cubicBezTo>
                  <a:cubicBezTo>
                    <a:pt x="2188" y="168"/>
                    <a:pt x="2286" y="129"/>
                    <a:pt x="2375" y="129"/>
                  </a:cubicBezTo>
                  <a:close/>
                  <a:moveTo>
                    <a:pt x="2376" y="1"/>
                  </a:moveTo>
                  <a:cubicBezTo>
                    <a:pt x="2254" y="1"/>
                    <a:pt x="2131" y="43"/>
                    <a:pt x="2031" y="129"/>
                  </a:cubicBezTo>
                  <a:cubicBezTo>
                    <a:pt x="1296" y="787"/>
                    <a:pt x="648" y="1542"/>
                    <a:pt x="98" y="2366"/>
                  </a:cubicBezTo>
                  <a:cubicBezTo>
                    <a:pt x="20" y="2484"/>
                    <a:pt x="0" y="2621"/>
                    <a:pt x="29" y="2749"/>
                  </a:cubicBezTo>
                  <a:cubicBezTo>
                    <a:pt x="49" y="2887"/>
                    <a:pt x="127" y="3004"/>
                    <a:pt x="245" y="3073"/>
                  </a:cubicBezTo>
                  <a:cubicBezTo>
                    <a:pt x="324" y="3132"/>
                    <a:pt x="422" y="3161"/>
                    <a:pt x="530" y="3161"/>
                  </a:cubicBezTo>
                  <a:cubicBezTo>
                    <a:pt x="697" y="3161"/>
                    <a:pt x="854" y="3073"/>
                    <a:pt x="952" y="2935"/>
                  </a:cubicBezTo>
                  <a:cubicBezTo>
                    <a:pt x="1453" y="2180"/>
                    <a:pt x="2041" y="1493"/>
                    <a:pt x="2718" y="894"/>
                  </a:cubicBezTo>
                  <a:cubicBezTo>
                    <a:pt x="2924" y="708"/>
                    <a:pt x="2944" y="384"/>
                    <a:pt x="2757" y="168"/>
                  </a:cubicBezTo>
                  <a:cubicBezTo>
                    <a:pt x="2657" y="58"/>
                    <a:pt x="2517" y="1"/>
                    <a:pt x="23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1" name="Google Shape;3581;p22"/>
            <p:cNvSpPr/>
            <p:nvPr/>
          </p:nvSpPr>
          <p:spPr>
            <a:xfrm>
              <a:off x="5514275" y="1486750"/>
              <a:ext cx="64550" cy="69775"/>
            </a:xfrm>
            <a:custGeom>
              <a:avLst/>
              <a:gdLst/>
              <a:ahLst/>
              <a:cxnLst/>
              <a:rect l="l" t="t" r="r" b="b"/>
              <a:pathLst>
                <a:path w="2582" h="2791" extrusionOk="0">
                  <a:moveTo>
                    <a:pt x="497" y="1"/>
                  </a:moveTo>
                  <a:cubicBezTo>
                    <a:pt x="397" y="1"/>
                    <a:pt x="297" y="33"/>
                    <a:pt x="216" y="102"/>
                  </a:cubicBezTo>
                  <a:cubicBezTo>
                    <a:pt x="20" y="259"/>
                    <a:pt x="0" y="544"/>
                    <a:pt x="157" y="730"/>
                  </a:cubicBezTo>
                  <a:lnTo>
                    <a:pt x="1737" y="2634"/>
                  </a:lnTo>
                  <a:cubicBezTo>
                    <a:pt x="1825" y="2742"/>
                    <a:pt x="1953" y="2791"/>
                    <a:pt x="2081" y="2791"/>
                  </a:cubicBezTo>
                  <a:cubicBezTo>
                    <a:pt x="2179" y="2791"/>
                    <a:pt x="2277" y="2762"/>
                    <a:pt x="2365" y="2693"/>
                  </a:cubicBezTo>
                  <a:cubicBezTo>
                    <a:pt x="2552" y="2536"/>
                    <a:pt x="2581" y="2251"/>
                    <a:pt x="2424" y="2065"/>
                  </a:cubicBezTo>
                  <a:lnTo>
                    <a:pt x="844" y="161"/>
                  </a:lnTo>
                  <a:cubicBezTo>
                    <a:pt x="755" y="56"/>
                    <a:pt x="626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2" name="Google Shape;3582;p22"/>
            <p:cNvSpPr/>
            <p:nvPr/>
          </p:nvSpPr>
          <p:spPr>
            <a:xfrm>
              <a:off x="5513775" y="1485075"/>
              <a:ext cx="65525" cy="73175"/>
            </a:xfrm>
            <a:custGeom>
              <a:avLst/>
              <a:gdLst/>
              <a:ahLst/>
              <a:cxnLst/>
              <a:rect l="l" t="t" r="r" b="b"/>
              <a:pathLst>
                <a:path w="2621" h="2927" extrusionOk="0">
                  <a:moveTo>
                    <a:pt x="550" y="140"/>
                  </a:moveTo>
                  <a:cubicBezTo>
                    <a:pt x="658" y="149"/>
                    <a:pt x="746" y="199"/>
                    <a:pt x="815" y="267"/>
                  </a:cubicBezTo>
                  <a:lnTo>
                    <a:pt x="2395" y="2171"/>
                  </a:lnTo>
                  <a:cubicBezTo>
                    <a:pt x="2523" y="2328"/>
                    <a:pt x="2503" y="2573"/>
                    <a:pt x="2346" y="2711"/>
                  </a:cubicBezTo>
                  <a:cubicBezTo>
                    <a:pt x="2279" y="2765"/>
                    <a:pt x="2193" y="2791"/>
                    <a:pt x="2108" y="2791"/>
                  </a:cubicBezTo>
                  <a:cubicBezTo>
                    <a:pt x="1994" y="2791"/>
                    <a:pt x="1879" y="2746"/>
                    <a:pt x="1806" y="2661"/>
                  </a:cubicBezTo>
                  <a:lnTo>
                    <a:pt x="227" y="758"/>
                  </a:lnTo>
                  <a:cubicBezTo>
                    <a:pt x="158" y="679"/>
                    <a:pt x="128" y="581"/>
                    <a:pt x="138" y="483"/>
                  </a:cubicBezTo>
                  <a:cubicBezTo>
                    <a:pt x="148" y="375"/>
                    <a:pt x="197" y="287"/>
                    <a:pt x="275" y="218"/>
                  </a:cubicBezTo>
                  <a:cubicBezTo>
                    <a:pt x="344" y="169"/>
                    <a:pt x="432" y="140"/>
                    <a:pt x="521" y="140"/>
                  </a:cubicBezTo>
                  <a:close/>
                  <a:moveTo>
                    <a:pt x="527" y="1"/>
                  </a:moveTo>
                  <a:cubicBezTo>
                    <a:pt x="404" y="1"/>
                    <a:pt x="284" y="41"/>
                    <a:pt x="187" y="120"/>
                  </a:cubicBezTo>
                  <a:cubicBezTo>
                    <a:pt x="89" y="208"/>
                    <a:pt x="20" y="336"/>
                    <a:pt x="11" y="463"/>
                  </a:cubicBezTo>
                  <a:cubicBezTo>
                    <a:pt x="1" y="601"/>
                    <a:pt x="40" y="738"/>
                    <a:pt x="128" y="846"/>
                  </a:cubicBezTo>
                  <a:lnTo>
                    <a:pt x="1708" y="2740"/>
                  </a:lnTo>
                  <a:cubicBezTo>
                    <a:pt x="1806" y="2858"/>
                    <a:pt x="1943" y="2927"/>
                    <a:pt x="2101" y="2927"/>
                  </a:cubicBezTo>
                  <a:cubicBezTo>
                    <a:pt x="2218" y="2927"/>
                    <a:pt x="2336" y="2888"/>
                    <a:pt x="2425" y="2809"/>
                  </a:cubicBezTo>
                  <a:cubicBezTo>
                    <a:pt x="2532" y="2720"/>
                    <a:pt x="2591" y="2593"/>
                    <a:pt x="2611" y="2465"/>
                  </a:cubicBezTo>
                  <a:cubicBezTo>
                    <a:pt x="2621" y="2328"/>
                    <a:pt x="2582" y="2190"/>
                    <a:pt x="2493" y="2083"/>
                  </a:cubicBezTo>
                  <a:lnTo>
                    <a:pt x="914" y="189"/>
                  </a:lnTo>
                  <a:cubicBezTo>
                    <a:pt x="825" y="81"/>
                    <a:pt x="698" y="22"/>
                    <a:pt x="570" y="2"/>
                  </a:cubicBezTo>
                  <a:cubicBezTo>
                    <a:pt x="555" y="1"/>
                    <a:pt x="541" y="1"/>
                    <a:pt x="52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3" name="Google Shape;3583;p22"/>
            <p:cNvSpPr/>
            <p:nvPr/>
          </p:nvSpPr>
          <p:spPr>
            <a:xfrm>
              <a:off x="5437000" y="1473575"/>
              <a:ext cx="53250" cy="60150"/>
            </a:xfrm>
            <a:custGeom>
              <a:avLst/>
              <a:gdLst/>
              <a:ahLst/>
              <a:cxnLst/>
              <a:rect l="l" t="t" r="r" b="b"/>
              <a:pathLst>
                <a:path w="2130" h="2406" extrusionOk="0">
                  <a:moveTo>
                    <a:pt x="1621" y="0"/>
                  </a:moveTo>
                  <a:cubicBezTo>
                    <a:pt x="1485" y="0"/>
                    <a:pt x="1353" y="61"/>
                    <a:pt x="1266" y="177"/>
                  </a:cubicBezTo>
                  <a:lnTo>
                    <a:pt x="147" y="1699"/>
                  </a:lnTo>
                  <a:cubicBezTo>
                    <a:pt x="0" y="1895"/>
                    <a:pt x="40" y="2170"/>
                    <a:pt x="236" y="2317"/>
                  </a:cubicBezTo>
                  <a:cubicBezTo>
                    <a:pt x="314" y="2376"/>
                    <a:pt x="413" y="2405"/>
                    <a:pt x="500" y="2405"/>
                  </a:cubicBezTo>
                  <a:cubicBezTo>
                    <a:pt x="638" y="2405"/>
                    <a:pt x="775" y="2347"/>
                    <a:pt x="864" y="2229"/>
                  </a:cubicBezTo>
                  <a:lnTo>
                    <a:pt x="1983" y="718"/>
                  </a:lnTo>
                  <a:cubicBezTo>
                    <a:pt x="2129" y="511"/>
                    <a:pt x="2090" y="236"/>
                    <a:pt x="1894" y="90"/>
                  </a:cubicBezTo>
                  <a:cubicBezTo>
                    <a:pt x="1810" y="29"/>
                    <a:pt x="1714" y="0"/>
                    <a:pt x="162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4" name="Google Shape;3584;p22"/>
            <p:cNvSpPr/>
            <p:nvPr/>
          </p:nvSpPr>
          <p:spPr>
            <a:xfrm>
              <a:off x="5436250" y="1471975"/>
              <a:ext cx="54500" cy="63450"/>
            </a:xfrm>
            <a:custGeom>
              <a:avLst/>
              <a:gdLst/>
              <a:ahLst/>
              <a:cxnLst/>
              <a:rect l="l" t="t" r="r" b="b"/>
              <a:pathLst>
                <a:path w="2180" h="2538" extrusionOk="0">
                  <a:moveTo>
                    <a:pt x="1659" y="134"/>
                  </a:moveTo>
                  <a:cubicBezTo>
                    <a:pt x="1738" y="134"/>
                    <a:pt x="1816" y="154"/>
                    <a:pt x="1885" y="202"/>
                  </a:cubicBezTo>
                  <a:cubicBezTo>
                    <a:pt x="1963" y="271"/>
                    <a:pt x="2013" y="359"/>
                    <a:pt x="2032" y="457"/>
                  </a:cubicBezTo>
                  <a:cubicBezTo>
                    <a:pt x="2042" y="555"/>
                    <a:pt x="2022" y="654"/>
                    <a:pt x="1963" y="742"/>
                  </a:cubicBezTo>
                  <a:lnTo>
                    <a:pt x="835" y="2254"/>
                  </a:lnTo>
                  <a:cubicBezTo>
                    <a:pt x="764" y="2349"/>
                    <a:pt x="646" y="2401"/>
                    <a:pt x="526" y="2401"/>
                  </a:cubicBezTo>
                  <a:cubicBezTo>
                    <a:pt x="449" y="2401"/>
                    <a:pt x="371" y="2379"/>
                    <a:pt x="305" y="2332"/>
                  </a:cubicBezTo>
                  <a:cubicBezTo>
                    <a:pt x="227" y="2273"/>
                    <a:pt x="168" y="2184"/>
                    <a:pt x="158" y="2077"/>
                  </a:cubicBezTo>
                  <a:cubicBezTo>
                    <a:pt x="138" y="1979"/>
                    <a:pt x="168" y="1881"/>
                    <a:pt x="227" y="1802"/>
                  </a:cubicBezTo>
                  <a:lnTo>
                    <a:pt x="1345" y="281"/>
                  </a:lnTo>
                  <a:cubicBezTo>
                    <a:pt x="1414" y="202"/>
                    <a:pt x="1502" y="154"/>
                    <a:pt x="1600" y="134"/>
                  </a:cubicBezTo>
                  <a:close/>
                  <a:moveTo>
                    <a:pt x="1660" y="0"/>
                  </a:moveTo>
                  <a:cubicBezTo>
                    <a:pt x="1634" y="0"/>
                    <a:pt x="1608" y="2"/>
                    <a:pt x="1581" y="6"/>
                  </a:cubicBezTo>
                  <a:cubicBezTo>
                    <a:pt x="1443" y="26"/>
                    <a:pt x="1326" y="95"/>
                    <a:pt x="1247" y="202"/>
                  </a:cubicBezTo>
                  <a:lnTo>
                    <a:pt x="118" y="1724"/>
                  </a:lnTo>
                  <a:cubicBezTo>
                    <a:pt x="40" y="1831"/>
                    <a:pt x="1" y="1969"/>
                    <a:pt x="30" y="2097"/>
                  </a:cubicBezTo>
                  <a:cubicBezTo>
                    <a:pt x="50" y="2234"/>
                    <a:pt x="118" y="2352"/>
                    <a:pt x="227" y="2440"/>
                  </a:cubicBezTo>
                  <a:cubicBezTo>
                    <a:pt x="315" y="2498"/>
                    <a:pt x="423" y="2538"/>
                    <a:pt x="530" y="2538"/>
                  </a:cubicBezTo>
                  <a:cubicBezTo>
                    <a:pt x="687" y="2538"/>
                    <a:pt x="844" y="2459"/>
                    <a:pt x="943" y="2332"/>
                  </a:cubicBezTo>
                  <a:lnTo>
                    <a:pt x="2061" y="821"/>
                  </a:lnTo>
                  <a:cubicBezTo>
                    <a:pt x="2150" y="703"/>
                    <a:pt x="2179" y="575"/>
                    <a:pt x="2159" y="438"/>
                  </a:cubicBezTo>
                  <a:cubicBezTo>
                    <a:pt x="2140" y="300"/>
                    <a:pt x="2072" y="183"/>
                    <a:pt x="1963" y="104"/>
                  </a:cubicBezTo>
                  <a:cubicBezTo>
                    <a:pt x="1868" y="33"/>
                    <a:pt x="1768" y="0"/>
                    <a:pt x="16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5" name="Google Shape;3585;p22"/>
            <p:cNvSpPr/>
            <p:nvPr/>
          </p:nvSpPr>
          <p:spPr>
            <a:xfrm>
              <a:off x="5468400" y="1578025"/>
              <a:ext cx="74125" cy="48425"/>
            </a:xfrm>
            <a:custGeom>
              <a:avLst/>
              <a:gdLst/>
              <a:ahLst/>
              <a:cxnLst/>
              <a:rect l="l" t="t" r="r" b="b"/>
              <a:pathLst>
                <a:path w="2965" h="1937" extrusionOk="0">
                  <a:moveTo>
                    <a:pt x="507" y="0"/>
                  </a:moveTo>
                  <a:cubicBezTo>
                    <a:pt x="371" y="0"/>
                    <a:pt x="236" y="62"/>
                    <a:pt x="147" y="180"/>
                  </a:cubicBezTo>
                  <a:cubicBezTo>
                    <a:pt x="0" y="376"/>
                    <a:pt x="40" y="651"/>
                    <a:pt x="236" y="798"/>
                  </a:cubicBezTo>
                  <a:cubicBezTo>
                    <a:pt x="873" y="1270"/>
                    <a:pt x="1571" y="1642"/>
                    <a:pt x="2306" y="1917"/>
                  </a:cubicBezTo>
                  <a:cubicBezTo>
                    <a:pt x="2356" y="1927"/>
                    <a:pt x="2414" y="1937"/>
                    <a:pt x="2463" y="1937"/>
                  </a:cubicBezTo>
                  <a:cubicBezTo>
                    <a:pt x="2640" y="1937"/>
                    <a:pt x="2816" y="1828"/>
                    <a:pt x="2875" y="1642"/>
                  </a:cubicBezTo>
                  <a:cubicBezTo>
                    <a:pt x="2964" y="1416"/>
                    <a:pt x="2846" y="1161"/>
                    <a:pt x="2611" y="1073"/>
                  </a:cubicBezTo>
                  <a:cubicBezTo>
                    <a:pt x="1953" y="838"/>
                    <a:pt x="1335" y="504"/>
                    <a:pt x="766" y="82"/>
                  </a:cubicBezTo>
                  <a:cubicBezTo>
                    <a:pt x="688" y="27"/>
                    <a:pt x="597" y="0"/>
                    <a:pt x="507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6" name="Google Shape;3586;p22"/>
            <p:cNvSpPr/>
            <p:nvPr/>
          </p:nvSpPr>
          <p:spPr>
            <a:xfrm>
              <a:off x="5467650" y="1576350"/>
              <a:ext cx="76575" cy="51825"/>
            </a:xfrm>
            <a:custGeom>
              <a:avLst/>
              <a:gdLst/>
              <a:ahLst/>
              <a:cxnLst/>
              <a:rect l="l" t="t" r="r" b="b"/>
              <a:pathLst>
                <a:path w="3063" h="2073" extrusionOk="0">
                  <a:moveTo>
                    <a:pt x="531" y="129"/>
                  </a:moveTo>
                  <a:cubicBezTo>
                    <a:pt x="609" y="129"/>
                    <a:pt x="688" y="159"/>
                    <a:pt x="757" y="208"/>
                  </a:cubicBezTo>
                  <a:cubicBezTo>
                    <a:pt x="1326" y="630"/>
                    <a:pt x="1954" y="964"/>
                    <a:pt x="2621" y="1199"/>
                  </a:cubicBezTo>
                  <a:cubicBezTo>
                    <a:pt x="2817" y="1278"/>
                    <a:pt x="2916" y="1494"/>
                    <a:pt x="2846" y="1690"/>
                  </a:cubicBezTo>
                  <a:cubicBezTo>
                    <a:pt x="2793" y="1844"/>
                    <a:pt x="2642" y="1937"/>
                    <a:pt x="2490" y="1937"/>
                  </a:cubicBezTo>
                  <a:cubicBezTo>
                    <a:pt x="2448" y="1937"/>
                    <a:pt x="2406" y="1930"/>
                    <a:pt x="2366" y="1915"/>
                  </a:cubicBezTo>
                  <a:cubicBezTo>
                    <a:pt x="1630" y="1651"/>
                    <a:pt x="933" y="1287"/>
                    <a:pt x="305" y="816"/>
                  </a:cubicBezTo>
                  <a:cubicBezTo>
                    <a:pt x="227" y="757"/>
                    <a:pt x="168" y="669"/>
                    <a:pt x="158" y="571"/>
                  </a:cubicBezTo>
                  <a:cubicBezTo>
                    <a:pt x="138" y="463"/>
                    <a:pt x="168" y="365"/>
                    <a:pt x="227" y="286"/>
                  </a:cubicBezTo>
                  <a:cubicBezTo>
                    <a:pt x="305" y="188"/>
                    <a:pt x="413" y="129"/>
                    <a:pt x="531" y="129"/>
                  </a:cubicBezTo>
                  <a:close/>
                  <a:moveTo>
                    <a:pt x="533" y="1"/>
                  </a:moveTo>
                  <a:cubicBezTo>
                    <a:pt x="375" y="1"/>
                    <a:pt x="219" y="73"/>
                    <a:pt x="118" y="208"/>
                  </a:cubicBezTo>
                  <a:cubicBezTo>
                    <a:pt x="40" y="316"/>
                    <a:pt x="1" y="453"/>
                    <a:pt x="30" y="591"/>
                  </a:cubicBezTo>
                  <a:cubicBezTo>
                    <a:pt x="50" y="718"/>
                    <a:pt x="118" y="836"/>
                    <a:pt x="227" y="924"/>
                  </a:cubicBezTo>
                  <a:cubicBezTo>
                    <a:pt x="864" y="1395"/>
                    <a:pt x="1571" y="1768"/>
                    <a:pt x="2317" y="2043"/>
                  </a:cubicBezTo>
                  <a:cubicBezTo>
                    <a:pt x="2375" y="2063"/>
                    <a:pt x="2434" y="2072"/>
                    <a:pt x="2493" y="2072"/>
                  </a:cubicBezTo>
                  <a:cubicBezTo>
                    <a:pt x="2709" y="2072"/>
                    <a:pt x="2896" y="1935"/>
                    <a:pt x="2974" y="1738"/>
                  </a:cubicBezTo>
                  <a:cubicBezTo>
                    <a:pt x="3062" y="1464"/>
                    <a:pt x="2925" y="1179"/>
                    <a:pt x="2660" y="1081"/>
                  </a:cubicBezTo>
                  <a:cubicBezTo>
                    <a:pt x="2013" y="846"/>
                    <a:pt x="1394" y="512"/>
                    <a:pt x="835" y="100"/>
                  </a:cubicBezTo>
                  <a:cubicBezTo>
                    <a:pt x="744" y="33"/>
                    <a:pt x="638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7" name="Google Shape;3587;p22"/>
            <p:cNvSpPr/>
            <p:nvPr/>
          </p:nvSpPr>
          <p:spPr>
            <a:xfrm>
              <a:off x="5554275" y="1573450"/>
              <a:ext cx="95925" cy="39275"/>
            </a:xfrm>
            <a:custGeom>
              <a:avLst/>
              <a:gdLst/>
              <a:ahLst/>
              <a:cxnLst/>
              <a:rect l="l" t="t" r="r" b="b"/>
              <a:pathLst>
                <a:path w="3837" h="1571" extrusionOk="0">
                  <a:moveTo>
                    <a:pt x="3330" y="0"/>
                  </a:moveTo>
                  <a:cubicBezTo>
                    <a:pt x="3299" y="0"/>
                    <a:pt x="3269" y="3"/>
                    <a:pt x="3238" y="10"/>
                  </a:cubicBezTo>
                  <a:lnTo>
                    <a:pt x="382" y="687"/>
                  </a:lnTo>
                  <a:cubicBezTo>
                    <a:pt x="147" y="746"/>
                    <a:pt x="0" y="991"/>
                    <a:pt x="49" y="1226"/>
                  </a:cubicBezTo>
                  <a:cubicBezTo>
                    <a:pt x="98" y="1433"/>
                    <a:pt x="284" y="1570"/>
                    <a:pt x="481" y="1570"/>
                  </a:cubicBezTo>
                  <a:cubicBezTo>
                    <a:pt x="520" y="1570"/>
                    <a:pt x="550" y="1570"/>
                    <a:pt x="589" y="1560"/>
                  </a:cubicBezTo>
                  <a:lnTo>
                    <a:pt x="3444" y="883"/>
                  </a:lnTo>
                  <a:cubicBezTo>
                    <a:pt x="3680" y="824"/>
                    <a:pt x="3837" y="579"/>
                    <a:pt x="3778" y="343"/>
                  </a:cubicBezTo>
                  <a:cubicBezTo>
                    <a:pt x="3726" y="138"/>
                    <a:pt x="3534" y="0"/>
                    <a:pt x="333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8" name="Google Shape;3588;p22"/>
            <p:cNvSpPr/>
            <p:nvPr/>
          </p:nvSpPr>
          <p:spPr>
            <a:xfrm>
              <a:off x="5553275" y="1571825"/>
              <a:ext cx="97900" cy="42600"/>
            </a:xfrm>
            <a:custGeom>
              <a:avLst/>
              <a:gdLst/>
              <a:ahLst/>
              <a:cxnLst/>
              <a:rect l="l" t="t" r="r" b="b"/>
              <a:pathLst>
                <a:path w="3916" h="1704" extrusionOk="0">
                  <a:moveTo>
                    <a:pt x="3386" y="133"/>
                  </a:moveTo>
                  <a:cubicBezTo>
                    <a:pt x="3553" y="133"/>
                    <a:pt x="3710" y="251"/>
                    <a:pt x="3749" y="428"/>
                  </a:cubicBezTo>
                  <a:cubicBezTo>
                    <a:pt x="3798" y="624"/>
                    <a:pt x="3671" y="831"/>
                    <a:pt x="3475" y="879"/>
                  </a:cubicBezTo>
                  <a:lnTo>
                    <a:pt x="609" y="1557"/>
                  </a:lnTo>
                  <a:cubicBezTo>
                    <a:pt x="590" y="1566"/>
                    <a:pt x="550" y="1566"/>
                    <a:pt x="521" y="1566"/>
                  </a:cubicBezTo>
                  <a:cubicBezTo>
                    <a:pt x="344" y="1566"/>
                    <a:pt x="197" y="1448"/>
                    <a:pt x="158" y="1282"/>
                  </a:cubicBezTo>
                  <a:cubicBezTo>
                    <a:pt x="108" y="1076"/>
                    <a:pt x="236" y="870"/>
                    <a:pt x="442" y="820"/>
                  </a:cubicBezTo>
                  <a:lnTo>
                    <a:pt x="3298" y="144"/>
                  </a:lnTo>
                  <a:cubicBezTo>
                    <a:pt x="3327" y="133"/>
                    <a:pt x="3357" y="133"/>
                    <a:pt x="3386" y="133"/>
                  </a:cubicBezTo>
                  <a:close/>
                  <a:moveTo>
                    <a:pt x="3388" y="1"/>
                  </a:moveTo>
                  <a:cubicBezTo>
                    <a:pt x="3349" y="1"/>
                    <a:pt x="3308" y="6"/>
                    <a:pt x="3268" y="16"/>
                  </a:cubicBezTo>
                  <a:lnTo>
                    <a:pt x="403" y="693"/>
                  </a:lnTo>
                  <a:cubicBezTo>
                    <a:pt x="276" y="722"/>
                    <a:pt x="158" y="801"/>
                    <a:pt x="89" y="919"/>
                  </a:cubicBezTo>
                  <a:cubicBezTo>
                    <a:pt x="20" y="1036"/>
                    <a:pt x="1" y="1174"/>
                    <a:pt x="30" y="1311"/>
                  </a:cubicBezTo>
                  <a:cubicBezTo>
                    <a:pt x="79" y="1537"/>
                    <a:pt x="285" y="1704"/>
                    <a:pt x="521" y="1704"/>
                  </a:cubicBezTo>
                  <a:cubicBezTo>
                    <a:pt x="570" y="1704"/>
                    <a:pt x="609" y="1694"/>
                    <a:pt x="648" y="1684"/>
                  </a:cubicBezTo>
                  <a:lnTo>
                    <a:pt x="3504" y="1007"/>
                  </a:lnTo>
                  <a:cubicBezTo>
                    <a:pt x="3632" y="977"/>
                    <a:pt x="3749" y="899"/>
                    <a:pt x="3818" y="781"/>
                  </a:cubicBezTo>
                  <a:cubicBezTo>
                    <a:pt x="3887" y="663"/>
                    <a:pt x="3916" y="526"/>
                    <a:pt x="3877" y="389"/>
                  </a:cubicBezTo>
                  <a:cubicBezTo>
                    <a:pt x="3826" y="163"/>
                    <a:pt x="3619" y="1"/>
                    <a:pt x="338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9" name="Google Shape;3589;p22"/>
            <p:cNvSpPr/>
            <p:nvPr/>
          </p:nvSpPr>
          <p:spPr>
            <a:xfrm>
              <a:off x="5695325" y="1502025"/>
              <a:ext cx="25300" cy="81000"/>
            </a:xfrm>
            <a:custGeom>
              <a:avLst/>
              <a:gdLst/>
              <a:ahLst/>
              <a:cxnLst/>
              <a:rect l="l" t="t" r="r" b="b"/>
              <a:pathLst>
                <a:path w="1012" h="3240" extrusionOk="0">
                  <a:moveTo>
                    <a:pt x="552" y="1"/>
                  </a:moveTo>
                  <a:cubicBezTo>
                    <a:pt x="315" y="1"/>
                    <a:pt x="118" y="184"/>
                    <a:pt x="109" y="424"/>
                  </a:cubicBezTo>
                  <a:lnTo>
                    <a:pt x="10" y="2779"/>
                  </a:lnTo>
                  <a:cubicBezTo>
                    <a:pt x="0" y="3024"/>
                    <a:pt x="187" y="3230"/>
                    <a:pt x="442" y="3239"/>
                  </a:cubicBezTo>
                  <a:lnTo>
                    <a:pt x="452" y="3239"/>
                  </a:lnTo>
                  <a:cubicBezTo>
                    <a:pt x="697" y="3239"/>
                    <a:pt x="894" y="3053"/>
                    <a:pt x="903" y="2818"/>
                  </a:cubicBezTo>
                  <a:lnTo>
                    <a:pt x="1001" y="463"/>
                  </a:lnTo>
                  <a:cubicBezTo>
                    <a:pt x="1011" y="217"/>
                    <a:pt x="825" y="11"/>
                    <a:pt x="569" y="1"/>
                  </a:cubicBezTo>
                  <a:cubicBezTo>
                    <a:pt x="563" y="1"/>
                    <a:pt x="557" y="1"/>
                    <a:pt x="5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0" name="Google Shape;3590;p22"/>
            <p:cNvSpPr/>
            <p:nvPr/>
          </p:nvSpPr>
          <p:spPr>
            <a:xfrm>
              <a:off x="5693850" y="1500325"/>
              <a:ext cx="28250" cy="84425"/>
            </a:xfrm>
            <a:custGeom>
              <a:avLst/>
              <a:gdLst/>
              <a:ahLst/>
              <a:cxnLst/>
              <a:rect l="l" t="t" r="r" b="b"/>
              <a:pathLst>
                <a:path w="1130" h="3377" extrusionOk="0">
                  <a:moveTo>
                    <a:pt x="628" y="128"/>
                  </a:moveTo>
                  <a:cubicBezTo>
                    <a:pt x="726" y="138"/>
                    <a:pt x="825" y="177"/>
                    <a:pt x="894" y="256"/>
                  </a:cubicBezTo>
                  <a:cubicBezTo>
                    <a:pt x="962" y="324"/>
                    <a:pt x="1001" y="422"/>
                    <a:pt x="992" y="531"/>
                  </a:cubicBezTo>
                  <a:lnTo>
                    <a:pt x="894" y="2886"/>
                  </a:lnTo>
                  <a:cubicBezTo>
                    <a:pt x="884" y="3082"/>
                    <a:pt x="717" y="3249"/>
                    <a:pt x="511" y="3249"/>
                  </a:cubicBezTo>
                  <a:lnTo>
                    <a:pt x="501" y="3249"/>
                  </a:lnTo>
                  <a:cubicBezTo>
                    <a:pt x="393" y="3239"/>
                    <a:pt x="305" y="3200"/>
                    <a:pt x="236" y="3121"/>
                  </a:cubicBezTo>
                  <a:cubicBezTo>
                    <a:pt x="168" y="3052"/>
                    <a:pt x="128" y="2954"/>
                    <a:pt x="138" y="2847"/>
                  </a:cubicBezTo>
                  <a:lnTo>
                    <a:pt x="236" y="492"/>
                  </a:lnTo>
                  <a:cubicBezTo>
                    <a:pt x="246" y="295"/>
                    <a:pt x="412" y="128"/>
                    <a:pt x="619" y="128"/>
                  </a:cubicBezTo>
                  <a:close/>
                  <a:moveTo>
                    <a:pt x="619" y="1"/>
                  </a:moveTo>
                  <a:cubicBezTo>
                    <a:pt x="343" y="1"/>
                    <a:pt x="118" y="213"/>
                    <a:pt x="98" y="492"/>
                  </a:cubicBezTo>
                  <a:lnTo>
                    <a:pt x="0" y="2847"/>
                  </a:lnTo>
                  <a:cubicBezTo>
                    <a:pt x="0" y="2984"/>
                    <a:pt x="50" y="3111"/>
                    <a:pt x="138" y="3209"/>
                  </a:cubicBezTo>
                  <a:cubicBezTo>
                    <a:pt x="236" y="3318"/>
                    <a:pt x="354" y="3377"/>
                    <a:pt x="491" y="3377"/>
                  </a:cubicBezTo>
                  <a:lnTo>
                    <a:pt x="511" y="3377"/>
                  </a:lnTo>
                  <a:cubicBezTo>
                    <a:pt x="785" y="3377"/>
                    <a:pt x="1011" y="3161"/>
                    <a:pt x="1031" y="2886"/>
                  </a:cubicBezTo>
                  <a:lnTo>
                    <a:pt x="1129" y="531"/>
                  </a:lnTo>
                  <a:cubicBezTo>
                    <a:pt x="1129" y="393"/>
                    <a:pt x="1080" y="265"/>
                    <a:pt x="992" y="167"/>
                  </a:cubicBezTo>
                  <a:cubicBezTo>
                    <a:pt x="894" y="60"/>
                    <a:pt x="776" y="1"/>
                    <a:pt x="639" y="1"/>
                  </a:cubicBezTo>
                  <a:cubicBezTo>
                    <a:pt x="632" y="1"/>
                    <a:pt x="626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1" name="Google Shape;3591;p22"/>
            <p:cNvSpPr/>
            <p:nvPr/>
          </p:nvSpPr>
          <p:spPr>
            <a:xfrm>
              <a:off x="5744150" y="1531750"/>
              <a:ext cx="77300" cy="87850"/>
            </a:xfrm>
            <a:custGeom>
              <a:avLst/>
              <a:gdLst/>
              <a:ahLst/>
              <a:cxnLst/>
              <a:rect l="l" t="t" r="r" b="b"/>
              <a:pathLst>
                <a:path w="3092" h="3514" extrusionOk="0">
                  <a:moveTo>
                    <a:pt x="495" y="0"/>
                  </a:moveTo>
                  <a:cubicBezTo>
                    <a:pt x="398" y="0"/>
                    <a:pt x="299" y="32"/>
                    <a:pt x="216" y="98"/>
                  </a:cubicBezTo>
                  <a:cubicBezTo>
                    <a:pt x="29" y="255"/>
                    <a:pt x="0" y="530"/>
                    <a:pt x="147" y="726"/>
                  </a:cubicBezTo>
                  <a:lnTo>
                    <a:pt x="2238" y="3346"/>
                  </a:lnTo>
                  <a:cubicBezTo>
                    <a:pt x="2326" y="3454"/>
                    <a:pt x="2454" y="3513"/>
                    <a:pt x="2591" y="3513"/>
                  </a:cubicBezTo>
                  <a:cubicBezTo>
                    <a:pt x="2689" y="3513"/>
                    <a:pt x="2787" y="3483"/>
                    <a:pt x="2866" y="3415"/>
                  </a:cubicBezTo>
                  <a:cubicBezTo>
                    <a:pt x="3062" y="3267"/>
                    <a:pt x="3091" y="2983"/>
                    <a:pt x="2934" y="2796"/>
                  </a:cubicBezTo>
                  <a:lnTo>
                    <a:pt x="844" y="166"/>
                  </a:lnTo>
                  <a:cubicBezTo>
                    <a:pt x="759" y="59"/>
                    <a:pt x="628" y="0"/>
                    <a:pt x="49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2" name="Google Shape;3592;p22"/>
            <p:cNvSpPr/>
            <p:nvPr/>
          </p:nvSpPr>
          <p:spPr>
            <a:xfrm>
              <a:off x="5743400" y="1530150"/>
              <a:ext cx="78525" cy="91150"/>
            </a:xfrm>
            <a:custGeom>
              <a:avLst/>
              <a:gdLst/>
              <a:ahLst/>
              <a:cxnLst/>
              <a:rect l="l" t="t" r="r" b="b"/>
              <a:pathLst>
                <a:path w="3141" h="3646" extrusionOk="0">
                  <a:moveTo>
                    <a:pt x="570" y="132"/>
                  </a:moveTo>
                  <a:cubicBezTo>
                    <a:pt x="668" y="142"/>
                    <a:pt x="766" y="191"/>
                    <a:pt x="825" y="270"/>
                  </a:cubicBezTo>
                  <a:lnTo>
                    <a:pt x="2915" y="2900"/>
                  </a:lnTo>
                  <a:cubicBezTo>
                    <a:pt x="2974" y="2978"/>
                    <a:pt x="3003" y="3076"/>
                    <a:pt x="2994" y="3174"/>
                  </a:cubicBezTo>
                  <a:cubicBezTo>
                    <a:pt x="2984" y="3283"/>
                    <a:pt x="2935" y="3371"/>
                    <a:pt x="2857" y="3429"/>
                  </a:cubicBezTo>
                  <a:cubicBezTo>
                    <a:pt x="2790" y="3484"/>
                    <a:pt x="2706" y="3509"/>
                    <a:pt x="2622" y="3509"/>
                  </a:cubicBezTo>
                  <a:cubicBezTo>
                    <a:pt x="2507" y="3509"/>
                    <a:pt x="2390" y="3461"/>
                    <a:pt x="2316" y="3371"/>
                  </a:cubicBezTo>
                  <a:lnTo>
                    <a:pt x="227" y="751"/>
                  </a:lnTo>
                  <a:cubicBezTo>
                    <a:pt x="168" y="662"/>
                    <a:pt x="138" y="564"/>
                    <a:pt x="148" y="466"/>
                  </a:cubicBezTo>
                  <a:cubicBezTo>
                    <a:pt x="158" y="368"/>
                    <a:pt x="216" y="280"/>
                    <a:pt x="295" y="211"/>
                  </a:cubicBezTo>
                  <a:cubicBezTo>
                    <a:pt x="364" y="162"/>
                    <a:pt x="443" y="132"/>
                    <a:pt x="530" y="132"/>
                  </a:cubicBezTo>
                  <a:close/>
                  <a:moveTo>
                    <a:pt x="520" y="0"/>
                  </a:moveTo>
                  <a:cubicBezTo>
                    <a:pt x="406" y="0"/>
                    <a:pt x="296" y="40"/>
                    <a:pt x="207" y="113"/>
                  </a:cubicBezTo>
                  <a:cubicBezTo>
                    <a:pt x="99" y="191"/>
                    <a:pt x="40" y="319"/>
                    <a:pt x="20" y="456"/>
                  </a:cubicBezTo>
                  <a:cubicBezTo>
                    <a:pt x="1" y="584"/>
                    <a:pt x="40" y="721"/>
                    <a:pt x="129" y="829"/>
                  </a:cubicBezTo>
                  <a:lnTo>
                    <a:pt x="2218" y="3449"/>
                  </a:lnTo>
                  <a:cubicBezTo>
                    <a:pt x="2316" y="3577"/>
                    <a:pt x="2464" y="3645"/>
                    <a:pt x="2621" y="3645"/>
                  </a:cubicBezTo>
                  <a:cubicBezTo>
                    <a:pt x="2739" y="3645"/>
                    <a:pt x="2846" y="3606"/>
                    <a:pt x="2935" y="3538"/>
                  </a:cubicBezTo>
                  <a:cubicBezTo>
                    <a:pt x="3043" y="3449"/>
                    <a:pt x="3112" y="3331"/>
                    <a:pt x="3131" y="3194"/>
                  </a:cubicBezTo>
                  <a:cubicBezTo>
                    <a:pt x="3141" y="3057"/>
                    <a:pt x="3102" y="2919"/>
                    <a:pt x="3023" y="2812"/>
                  </a:cubicBezTo>
                  <a:lnTo>
                    <a:pt x="933" y="191"/>
                  </a:lnTo>
                  <a:cubicBezTo>
                    <a:pt x="844" y="84"/>
                    <a:pt x="717" y="14"/>
                    <a:pt x="589" y="5"/>
                  </a:cubicBezTo>
                  <a:cubicBezTo>
                    <a:pt x="566" y="2"/>
                    <a:pt x="543" y="0"/>
                    <a:pt x="52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3" name="Google Shape;3593;p22"/>
            <p:cNvSpPr/>
            <p:nvPr/>
          </p:nvSpPr>
          <p:spPr>
            <a:xfrm>
              <a:off x="5802275" y="1529900"/>
              <a:ext cx="69200" cy="67125"/>
            </a:xfrm>
            <a:custGeom>
              <a:avLst/>
              <a:gdLst/>
              <a:ahLst/>
              <a:cxnLst/>
              <a:rect l="l" t="t" r="r" b="b"/>
              <a:pathLst>
                <a:path w="2768" h="2685" extrusionOk="0">
                  <a:moveTo>
                    <a:pt x="2281" y="0"/>
                  </a:moveTo>
                  <a:cubicBezTo>
                    <a:pt x="2167" y="0"/>
                    <a:pt x="2052" y="44"/>
                    <a:pt x="1963" y="133"/>
                  </a:cubicBezTo>
                  <a:lnTo>
                    <a:pt x="168" y="1928"/>
                  </a:lnTo>
                  <a:cubicBezTo>
                    <a:pt x="1" y="2095"/>
                    <a:pt x="1" y="2380"/>
                    <a:pt x="168" y="2556"/>
                  </a:cubicBezTo>
                  <a:cubicBezTo>
                    <a:pt x="256" y="2645"/>
                    <a:pt x="374" y="2684"/>
                    <a:pt x="482" y="2684"/>
                  </a:cubicBezTo>
                  <a:cubicBezTo>
                    <a:pt x="600" y="2684"/>
                    <a:pt x="717" y="2645"/>
                    <a:pt x="805" y="2556"/>
                  </a:cubicBezTo>
                  <a:lnTo>
                    <a:pt x="2591" y="761"/>
                  </a:lnTo>
                  <a:cubicBezTo>
                    <a:pt x="2768" y="584"/>
                    <a:pt x="2768" y="299"/>
                    <a:pt x="2591" y="133"/>
                  </a:cubicBezTo>
                  <a:cubicBezTo>
                    <a:pt x="2508" y="44"/>
                    <a:pt x="2395" y="0"/>
                    <a:pt x="228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4" name="Google Shape;3594;p22"/>
            <p:cNvSpPr/>
            <p:nvPr/>
          </p:nvSpPr>
          <p:spPr>
            <a:xfrm>
              <a:off x="5800325" y="1528300"/>
              <a:ext cx="71650" cy="70425"/>
            </a:xfrm>
            <a:custGeom>
              <a:avLst/>
              <a:gdLst/>
              <a:ahLst/>
              <a:cxnLst/>
              <a:rect l="l" t="t" r="r" b="b"/>
              <a:pathLst>
                <a:path w="2866" h="2817" extrusionOk="0">
                  <a:moveTo>
                    <a:pt x="2355" y="128"/>
                  </a:moveTo>
                  <a:cubicBezTo>
                    <a:pt x="2453" y="128"/>
                    <a:pt x="2552" y="167"/>
                    <a:pt x="2630" y="236"/>
                  </a:cubicBezTo>
                  <a:cubicBezTo>
                    <a:pt x="2699" y="315"/>
                    <a:pt x="2738" y="403"/>
                    <a:pt x="2738" y="511"/>
                  </a:cubicBezTo>
                  <a:cubicBezTo>
                    <a:pt x="2738" y="609"/>
                    <a:pt x="2699" y="707"/>
                    <a:pt x="2630" y="775"/>
                  </a:cubicBezTo>
                  <a:lnTo>
                    <a:pt x="835" y="2572"/>
                  </a:lnTo>
                  <a:cubicBezTo>
                    <a:pt x="761" y="2645"/>
                    <a:pt x="663" y="2682"/>
                    <a:pt x="565" y="2682"/>
                  </a:cubicBezTo>
                  <a:cubicBezTo>
                    <a:pt x="467" y="2682"/>
                    <a:pt x="368" y="2645"/>
                    <a:pt x="295" y="2572"/>
                  </a:cubicBezTo>
                  <a:cubicBezTo>
                    <a:pt x="148" y="2424"/>
                    <a:pt x="148" y="2179"/>
                    <a:pt x="295" y="2031"/>
                  </a:cubicBezTo>
                  <a:lnTo>
                    <a:pt x="2091" y="236"/>
                  </a:lnTo>
                  <a:cubicBezTo>
                    <a:pt x="2169" y="167"/>
                    <a:pt x="2257" y="128"/>
                    <a:pt x="2355" y="128"/>
                  </a:cubicBezTo>
                  <a:close/>
                  <a:moveTo>
                    <a:pt x="2360" y="0"/>
                  </a:moveTo>
                  <a:cubicBezTo>
                    <a:pt x="2230" y="0"/>
                    <a:pt x="2100" y="49"/>
                    <a:pt x="2002" y="147"/>
                  </a:cubicBezTo>
                  <a:lnTo>
                    <a:pt x="207" y="1944"/>
                  </a:lnTo>
                  <a:cubicBezTo>
                    <a:pt x="0" y="2140"/>
                    <a:pt x="0" y="2463"/>
                    <a:pt x="207" y="2670"/>
                  </a:cubicBezTo>
                  <a:cubicBezTo>
                    <a:pt x="295" y="2758"/>
                    <a:pt x="432" y="2817"/>
                    <a:pt x="560" y="2817"/>
                  </a:cubicBezTo>
                  <a:cubicBezTo>
                    <a:pt x="697" y="2817"/>
                    <a:pt x="825" y="2758"/>
                    <a:pt x="923" y="2670"/>
                  </a:cubicBezTo>
                  <a:lnTo>
                    <a:pt x="2719" y="874"/>
                  </a:lnTo>
                  <a:cubicBezTo>
                    <a:pt x="2817" y="775"/>
                    <a:pt x="2866" y="648"/>
                    <a:pt x="2866" y="511"/>
                  </a:cubicBezTo>
                  <a:cubicBezTo>
                    <a:pt x="2866" y="373"/>
                    <a:pt x="2817" y="245"/>
                    <a:pt x="2719" y="147"/>
                  </a:cubicBezTo>
                  <a:cubicBezTo>
                    <a:pt x="2621" y="49"/>
                    <a:pt x="2491" y="0"/>
                    <a:pt x="23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5" name="Google Shape;3595;p22"/>
            <p:cNvSpPr/>
            <p:nvPr/>
          </p:nvSpPr>
          <p:spPr>
            <a:xfrm>
              <a:off x="5870000" y="1589050"/>
              <a:ext cx="116300" cy="36425"/>
            </a:xfrm>
            <a:custGeom>
              <a:avLst/>
              <a:gdLst/>
              <a:ahLst/>
              <a:cxnLst/>
              <a:rect l="l" t="t" r="r" b="b"/>
              <a:pathLst>
                <a:path w="4652" h="1457" extrusionOk="0">
                  <a:moveTo>
                    <a:pt x="4169" y="1"/>
                  </a:moveTo>
                  <a:cubicBezTo>
                    <a:pt x="4150" y="1"/>
                    <a:pt x="4131" y="2"/>
                    <a:pt x="4112" y="4"/>
                  </a:cubicBezTo>
                  <a:lnTo>
                    <a:pt x="412" y="573"/>
                  </a:lnTo>
                  <a:cubicBezTo>
                    <a:pt x="167" y="613"/>
                    <a:pt x="0" y="838"/>
                    <a:pt x="39" y="1084"/>
                  </a:cubicBezTo>
                  <a:cubicBezTo>
                    <a:pt x="69" y="1300"/>
                    <a:pt x="255" y="1457"/>
                    <a:pt x="471" y="1457"/>
                  </a:cubicBezTo>
                  <a:lnTo>
                    <a:pt x="540" y="1457"/>
                  </a:lnTo>
                  <a:lnTo>
                    <a:pt x="4250" y="887"/>
                  </a:lnTo>
                  <a:cubicBezTo>
                    <a:pt x="4485" y="848"/>
                    <a:pt x="4652" y="622"/>
                    <a:pt x="4622" y="377"/>
                  </a:cubicBezTo>
                  <a:cubicBezTo>
                    <a:pt x="4586" y="160"/>
                    <a:pt x="4391" y="1"/>
                    <a:pt x="416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6" name="Google Shape;3596;p22"/>
            <p:cNvSpPr/>
            <p:nvPr/>
          </p:nvSpPr>
          <p:spPr>
            <a:xfrm>
              <a:off x="5868275" y="1587550"/>
              <a:ext cx="120000" cy="39625"/>
            </a:xfrm>
            <a:custGeom>
              <a:avLst/>
              <a:gdLst/>
              <a:ahLst/>
              <a:cxnLst/>
              <a:rect l="l" t="t" r="r" b="b"/>
              <a:pathLst>
                <a:path w="4800" h="1585" extrusionOk="0">
                  <a:moveTo>
                    <a:pt x="4250" y="133"/>
                  </a:moveTo>
                  <a:cubicBezTo>
                    <a:pt x="4426" y="133"/>
                    <a:pt x="4593" y="260"/>
                    <a:pt x="4622" y="447"/>
                  </a:cubicBezTo>
                  <a:cubicBezTo>
                    <a:pt x="4652" y="662"/>
                    <a:pt x="4515" y="849"/>
                    <a:pt x="4308" y="889"/>
                  </a:cubicBezTo>
                  <a:lnTo>
                    <a:pt x="599" y="1447"/>
                  </a:lnTo>
                  <a:cubicBezTo>
                    <a:pt x="581" y="1450"/>
                    <a:pt x="563" y="1451"/>
                    <a:pt x="546" y="1451"/>
                  </a:cubicBezTo>
                  <a:cubicBezTo>
                    <a:pt x="361" y="1451"/>
                    <a:pt x="195" y="1313"/>
                    <a:pt x="167" y="1133"/>
                  </a:cubicBezTo>
                  <a:cubicBezTo>
                    <a:pt x="138" y="928"/>
                    <a:pt x="285" y="731"/>
                    <a:pt x="491" y="702"/>
                  </a:cubicBezTo>
                  <a:lnTo>
                    <a:pt x="4191" y="133"/>
                  </a:lnTo>
                  <a:close/>
                  <a:moveTo>
                    <a:pt x="4244" y="0"/>
                  </a:moveTo>
                  <a:cubicBezTo>
                    <a:pt x="4220" y="0"/>
                    <a:pt x="4196" y="2"/>
                    <a:pt x="4171" y="5"/>
                  </a:cubicBezTo>
                  <a:lnTo>
                    <a:pt x="472" y="564"/>
                  </a:lnTo>
                  <a:cubicBezTo>
                    <a:pt x="187" y="614"/>
                    <a:pt x="1" y="869"/>
                    <a:pt x="40" y="1153"/>
                  </a:cubicBezTo>
                  <a:cubicBezTo>
                    <a:pt x="79" y="1399"/>
                    <a:pt x="295" y="1585"/>
                    <a:pt x="540" y="1585"/>
                  </a:cubicBezTo>
                  <a:cubicBezTo>
                    <a:pt x="570" y="1585"/>
                    <a:pt x="599" y="1585"/>
                    <a:pt x="619" y="1575"/>
                  </a:cubicBezTo>
                  <a:lnTo>
                    <a:pt x="4328" y="1016"/>
                  </a:lnTo>
                  <a:cubicBezTo>
                    <a:pt x="4603" y="967"/>
                    <a:pt x="4799" y="712"/>
                    <a:pt x="4750" y="427"/>
                  </a:cubicBezTo>
                  <a:cubicBezTo>
                    <a:pt x="4715" y="177"/>
                    <a:pt x="4491" y="0"/>
                    <a:pt x="424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7" name="Google Shape;3597;p22"/>
            <p:cNvSpPr/>
            <p:nvPr/>
          </p:nvSpPr>
          <p:spPr>
            <a:xfrm>
              <a:off x="5928150" y="1490500"/>
              <a:ext cx="24550" cy="89825"/>
            </a:xfrm>
            <a:custGeom>
              <a:avLst/>
              <a:gdLst/>
              <a:ahLst/>
              <a:cxnLst/>
              <a:rect l="l" t="t" r="r" b="b"/>
              <a:pathLst>
                <a:path w="982" h="3593" extrusionOk="0">
                  <a:moveTo>
                    <a:pt x="452" y="1"/>
                  </a:moveTo>
                  <a:cubicBezTo>
                    <a:pt x="445" y="1"/>
                    <a:pt x="439" y="1"/>
                    <a:pt x="432" y="1"/>
                  </a:cubicBezTo>
                  <a:cubicBezTo>
                    <a:pt x="186" y="21"/>
                    <a:pt x="0" y="237"/>
                    <a:pt x="20" y="482"/>
                  </a:cubicBezTo>
                  <a:cubicBezTo>
                    <a:pt x="79" y="1356"/>
                    <a:pt x="88" y="2248"/>
                    <a:pt x="49" y="3131"/>
                  </a:cubicBezTo>
                  <a:cubicBezTo>
                    <a:pt x="39" y="3377"/>
                    <a:pt x="236" y="3583"/>
                    <a:pt x="481" y="3593"/>
                  </a:cubicBezTo>
                  <a:lnTo>
                    <a:pt x="500" y="3593"/>
                  </a:lnTo>
                  <a:cubicBezTo>
                    <a:pt x="736" y="3593"/>
                    <a:pt x="932" y="3406"/>
                    <a:pt x="942" y="3161"/>
                  </a:cubicBezTo>
                  <a:cubicBezTo>
                    <a:pt x="982" y="2258"/>
                    <a:pt x="962" y="1336"/>
                    <a:pt x="903" y="423"/>
                  </a:cubicBezTo>
                  <a:cubicBezTo>
                    <a:pt x="893" y="184"/>
                    <a:pt x="698" y="1"/>
                    <a:pt x="4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8" name="Google Shape;3598;p22"/>
            <p:cNvSpPr/>
            <p:nvPr/>
          </p:nvSpPr>
          <p:spPr>
            <a:xfrm>
              <a:off x="5926425" y="1489025"/>
              <a:ext cx="27750" cy="93025"/>
            </a:xfrm>
            <a:custGeom>
              <a:avLst/>
              <a:gdLst/>
              <a:ahLst/>
              <a:cxnLst/>
              <a:rect l="l" t="t" r="r" b="b"/>
              <a:pathLst>
                <a:path w="1110" h="3721" extrusionOk="0">
                  <a:moveTo>
                    <a:pt x="530" y="129"/>
                  </a:moveTo>
                  <a:cubicBezTo>
                    <a:pt x="726" y="129"/>
                    <a:pt x="894" y="286"/>
                    <a:pt x="913" y="482"/>
                  </a:cubicBezTo>
                  <a:cubicBezTo>
                    <a:pt x="972" y="1395"/>
                    <a:pt x="981" y="2317"/>
                    <a:pt x="942" y="3220"/>
                  </a:cubicBezTo>
                  <a:cubicBezTo>
                    <a:pt x="942" y="3426"/>
                    <a:pt x="776" y="3583"/>
                    <a:pt x="569" y="3583"/>
                  </a:cubicBezTo>
                  <a:lnTo>
                    <a:pt x="569" y="3652"/>
                  </a:lnTo>
                  <a:lnTo>
                    <a:pt x="550" y="3583"/>
                  </a:lnTo>
                  <a:cubicBezTo>
                    <a:pt x="452" y="3583"/>
                    <a:pt x="353" y="3534"/>
                    <a:pt x="285" y="3465"/>
                  </a:cubicBezTo>
                  <a:cubicBezTo>
                    <a:pt x="216" y="3387"/>
                    <a:pt x="187" y="3288"/>
                    <a:pt x="187" y="3190"/>
                  </a:cubicBezTo>
                  <a:cubicBezTo>
                    <a:pt x="216" y="2307"/>
                    <a:pt x="207" y="1415"/>
                    <a:pt x="148" y="531"/>
                  </a:cubicBezTo>
                  <a:cubicBezTo>
                    <a:pt x="138" y="325"/>
                    <a:pt x="295" y="148"/>
                    <a:pt x="510" y="129"/>
                  </a:cubicBezTo>
                  <a:close/>
                  <a:moveTo>
                    <a:pt x="537" y="0"/>
                  </a:moveTo>
                  <a:cubicBezTo>
                    <a:pt x="525" y="0"/>
                    <a:pt x="513" y="1"/>
                    <a:pt x="501" y="1"/>
                  </a:cubicBezTo>
                  <a:cubicBezTo>
                    <a:pt x="216" y="21"/>
                    <a:pt x="0" y="257"/>
                    <a:pt x="20" y="541"/>
                  </a:cubicBezTo>
                  <a:cubicBezTo>
                    <a:pt x="79" y="1415"/>
                    <a:pt x="89" y="2307"/>
                    <a:pt x="59" y="3190"/>
                  </a:cubicBezTo>
                  <a:cubicBezTo>
                    <a:pt x="50" y="3328"/>
                    <a:pt x="98" y="3456"/>
                    <a:pt x="196" y="3554"/>
                  </a:cubicBezTo>
                  <a:cubicBezTo>
                    <a:pt x="285" y="3652"/>
                    <a:pt x="412" y="3711"/>
                    <a:pt x="550" y="3720"/>
                  </a:cubicBezTo>
                  <a:lnTo>
                    <a:pt x="569" y="3720"/>
                  </a:lnTo>
                  <a:cubicBezTo>
                    <a:pt x="844" y="3720"/>
                    <a:pt x="1070" y="3504"/>
                    <a:pt x="1080" y="3230"/>
                  </a:cubicBezTo>
                  <a:cubicBezTo>
                    <a:pt x="1109" y="2317"/>
                    <a:pt x="1099" y="1385"/>
                    <a:pt x="1040" y="472"/>
                  </a:cubicBezTo>
                  <a:cubicBezTo>
                    <a:pt x="1022" y="209"/>
                    <a:pt x="805" y="0"/>
                    <a:pt x="53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9" name="Google Shape;3599;p22"/>
            <p:cNvSpPr/>
            <p:nvPr/>
          </p:nvSpPr>
          <p:spPr>
            <a:xfrm>
              <a:off x="5873925" y="1644350"/>
              <a:ext cx="80475" cy="34600"/>
            </a:xfrm>
            <a:custGeom>
              <a:avLst/>
              <a:gdLst/>
              <a:ahLst/>
              <a:cxnLst/>
              <a:rect l="l" t="t" r="r" b="b"/>
              <a:pathLst>
                <a:path w="3219" h="1384" extrusionOk="0">
                  <a:moveTo>
                    <a:pt x="2735" y="0"/>
                  </a:moveTo>
                  <a:cubicBezTo>
                    <a:pt x="2704" y="0"/>
                    <a:pt x="2672" y="4"/>
                    <a:pt x="2640" y="10"/>
                  </a:cubicBezTo>
                  <a:lnTo>
                    <a:pt x="393" y="501"/>
                  </a:lnTo>
                  <a:cubicBezTo>
                    <a:pt x="157" y="560"/>
                    <a:pt x="0" y="795"/>
                    <a:pt x="50" y="1031"/>
                  </a:cubicBezTo>
                  <a:cubicBezTo>
                    <a:pt x="98" y="1246"/>
                    <a:pt x="285" y="1384"/>
                    <a:pt x="491" y="1384"/>
                  </a:cubicBezTo>
                  <a:cubicBezTo>
                    <a:pt x="521" y="1384"/>
                    <a:pt x="550" y="1384"/>
                    <a:pt x="589" y="1374"/>
                  </a:cubicBezTo>
                  <a:lnTo>
                    <a:pt x="2826" y="883"/>
                  </a:lnTo>
                  <a:cubicBezTo>
                    <a:pt x="3072" y="834"/>
                    <a:pt x="3219" y="589"/>
                    <a:pt x="3170" y="353"/>
                  </a:cubicBezTo>
                  <a:cubicBezTo>
                    <a:pt x="3127" y="140"/>
                    <a:pt x="2943" y="0"/>
                    <a:pt x="273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0" name="Google Shape;3600;p22"/>
            <p:cNvSpPr/>
            <p:nvPr/>
          </p:nvSpPr>
          <p:spPr>
            <a:xfrm>
              <a:off x="5872200" y="1642825"/>
              <a:ext cx="84175" cy="37850"/>
            </a:xfrm>
            <a:custGeom>
              <a:avLst/>
              <a:gdLst/>
              <a:ahLst/>
              <a:cxnLst/>
              <a:rect l="l" t="t" r="r" b="b"/>
              <a:pathLst>
                <a:path w="3367" h="1514" extrusionOk="0">
                  <a:moveTo>
                    <a:pt x="2807" y="130"/>
                  </a:moveTo>
                  <a:cubicBezTo>
                    <a:pt x="2984" y="130"/>
                    <a:pt x="3141" y="248"/>
                    <a:pt x="3180" y="424"/>
                  </a:cubicBezTo>
                  <a:cubicBezTo>
                    <a:pt x="3220" y="630"/>
                    <a:pt x="3092" y="836"/>
                    <a:pt x="2886" y="876"/>
                  </a:cubicBezTo>
                  <a:lnTo>
                    <a:pt x="638" y="1366"/>
                  </a:lnTo>
                  <a:cubicBezTo>
                    <a:pt x="611" y="1373"/>
                    <a:pt x="584" y="1376"/>
                    <a:pt x="557" y="1376"/>
                  </a:cubicBezTo>
                  <a:cubicBezTo>
                    <a:pt x="386" y="1376"/>
                    <a:pt x="221" y="1251"/>
                    <a:pt x="187" y="1081"/>
                  </a:cubicBezTo>
                  <a:cubicBezTo>
                    <a:pt x="138" y="876"/>
                    <a:pt x="276" y="669"/>
                    <a:pt x="481" y="630"/>
                  </a:cubicBezTo>
                  <a:lnTo>
                    <a:pt x="2729" y="139"/>
                  </a:lnTo>
                  <a:cubicBezTo>
                    <a:pt x="2749" y="130"/>
                    <a:pt x="2778" y="130"/>
                    <a:pt x="2807" y="130"/>
                  </a:cubicBezTo>
                  <a:close/>
                  <a:moveTo>
                    <a:pt x="2806" y="1"/>
                  </a:moveTo>
                  <a:cubicBezTo>
                    <a:pt x="2771" y="1"/>
                    <a:pt x="2735" y="4"/>
                    <a:pt x="2699" y="12"/>
                  </a:cubicBezTo>
                  <a:lnTo>
                    <a:pt x="452" y="503"/>
                  </a:lnTo>
                  <a:cubicBezTo>
                    <a:pt x="177" y="562"/>
                    <a:pt x="1" y="836"/>
                    <a:pt x="60" y="1111"/>
                  </a:cubicBezTo>
                  <a:cubicBezTo>
                    <a:pt x="108" y="1336"/>
                    <a:pt x="324" y="1513"/>
                    <a:pt x="560" y="1513"/>
                  </a:cubicBezTo>
                  <a:cubicBezTo>
                    <a:pt x="599" y="1513"/>
                    <a:pt x="629" y="1504"/>
                    <a:pt x="668" y="1493"/>
                  </a:cubicBezTo>
                  <a:lnTo>
                    <a:pt x="2915" y="1003"/>
                  </a:lnTo>
                  <a:cubicBezTo>
                    <a:pt x="3190" y="944"/>
                    <a:pt x="3366" y="669"/>
                    <a:pt x="3307" y="394"/>
                  </a:cubicBezTo>
                  <a:cubicBezTo>
                    <a:pt x="3256" y="164"/>
                    <a:pt x="3042" y="1"/>
                    <a:pt x="280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1" name="Google Shape;3601;p22"/>
            <p:cNvSpPr/>
            <p:nvPr/>
          </p:nvSpPr>
          <p:spPr>
            <a:xfrm>
              <a:off x="5788050" y="1670100"/>
              <a:ext cx="22100" cy="92500"/>
            </a:xfrm>
            <a:custGeom>
              <a:avLst/>
              <a:gdLst/>
              <a:ahLst/>
              <a:cxnLst/>
              <a:rect l="l" t="t" r="r" b="b"/>
              <a:pathLst>
                <a:path w="884" h="3700" extrusionOk="0">
                  <a:moveTo>
                    <a:pt x="443" y="1"/>
                  </a:moveTo>
                  <a:cubicBezTo>
                    <a:pt x="197" y="1"/>
                    <a:pt x="1" y="206"/>
                    <a:pt x="1" y="452"/>
                  </a:cubicBezTo>
                  <a:lnTo>
                    <a:pt x="1" y="3258"/>
                  </a:lnTo>
                  <a:cubicBezTo>
                    <a:pt x="1" y="3503"/>
                    <a:pt x="197" y="3700"/>
                    <a:pt x="443" y="3700"/>
                  </a:cubicBezTo>
                  <a:cubicBezTo>
                    <a:pt x="687" y="3700"/>
                    <a:pt x="884" y="3503"/>
                    <a:pt x="884" y="3258"/>
                  </a:cubicBezTo>
                  <a:lnTo>
                    <a:pt x="884" y="452"/>
                  </a:lnTo>
                  <a:cubicBezTo>
                    <a:pt x="884" y="206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2" name="Google Shape;3602;p22"/>
            <p:cNvSpPr/>
            <p:nvPr/>
          </p:nvSpPr>
          <p:spPr>
            <a:xfrm>
              <a:off x="5786350" y="1668625"/>
              <a:ext cx="25525" cy="95700"/>
            </a:xfrm>
            <a:custGeom>
              <a:avLst/>
              <a:gdLst/>
              <a:ahLst/>
              <a:cxnLst/>
              <a:rect l="l" t="t" r="r" b="b"/>
              <a:pathLst>
                <a:path w="1021" h="3828" extrusionOk="0">
                  <a:moveTo>
                    <a:pt x="511" y="128"/>
                  </a:moveTo>
                  <a:cubicBezTo>
                    <a:pt x="716" y="128"/>
                    <a:pt x="893" y="304"/>
                    <a:pt x="893" y="511"/>
                  </a:cubicBezTo>
                  <a:lnTo>
                    <a:pt x="893" y="3317"/>
                  </a:lnTo>
                  <a:cubicBezTo>
                    <a:pt x="893" y="3523"/>
                    <a:pt x="716" y="3690"/>
                    <a:pt x="511" y="3690"/>
                  </a:cubicBezTo>
                  <a:cubicBezTo>
                    <a:pt x="304" y="3690"/>
                    <a:pt x="127" y="3523"/>
                    <a:pt x="127" y="3317"/>
                  </a:cubicBezTo>
                  <a:lnTo>
                    <a:pt x="127" y="511"/>
                  </a:lnTo>
                  <a:cubicBezTo>
                    <a:pt x="127" y="304"/>
                    <a:pt x="304" y="128"/>
                    <a:pt x="511" y="128"/>
                  </a:cubicBezTo>
                  <a:close/>
                  <a:moveTo>
                    <a:pt x="511" y="1"/>
                  </a:moveTo>
                  <a:cubicBezTo>
                    <a:pt x="226" y="1"/>
                    <a:pt x="0" y="226"/>
                    <a:pt x="0" y="511"/>
                  </a:cubicBezTo>
                  <a:lnTo>
                    <a:pt x="0" y="3317"/>
                  </a:lnTo>
                  <a:cubicBezTo>
                    <a:pt x="0" y="3592"/>
                    <a:pt x="226" y="3828"/>
                    <a:pt x="511" y="3828"/>
                  </a:cubicBezTo>
                  <a:cubicBezTo>
                    <a:pt x="795" y="3828"/>
                    <a:pt x="1021" y="3592"/>
                    <a:pt x="1021" y="3317"/>
                  </a:cubicBezTo>
                  <a:lnTo>
                    <a:pt x="1021" y="511"/>
                  </a:lnTo>
                  <a:cubicBezTo>
                    <a:pt x="1021" y="226"/>
                    <a:pt x="795" y="1"/>
                    <a:pt x="5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3" name="Google Shape;3603;p22"/>
            <p:cNvSpPr/>
            <p:nvPr/>
          </p:nvSpPr>
          <p:spPr>
            <a:xfrm>
              <a:off x="5869275" y="1694050"/>
              <a:ext cx="54475" cy="46250"/>
            </a:xfrm>
            <a:custGeom>
              <a:avLst/>
              <a:gdLst/>
              <a:ahLst/>
              <a:cxnLst/>
              <a:rect l="l" t="t" r="r" b="b"/>
              <a:pathLst>
                <a:path w="2179" h="1850" extrusionOk="0">
                  <a:moveTo>
                    <a:pt x="504" y="1"/>
                  </a:moveTo>
                  <a:cubicBezTo>
                    <a:pt x="374" y="1"/>
                    <a:pt x="246" y="56"/>
                    <a:pt x="157" y="161"/>
                  </a:cubicBezTo>
                  <a:cubicBezTo>
                    <a:pt x="0" y="357"/>
                    <a:pt x="29" y="632"/>
                    <a:pt x="225" y="789"/>
                  </a:cubicBezTo>
                  <a:lnTo>
                    <a:pt x="1394" y="1751"/>
                  </a:lnTo>
                  <a:cubicBezTo>
                    <a:pt x="1481" y="1819"/>
                    <a:pt x="1580" y="1849"/>
                    <a:pt x="1678" y="1849"/>
                  </a:cubicBezTo>
                  <a:cubicBezTo>
                    <a:pt x="1806" y="1849"/>
                    <a:pt x="1933" y="1790"/>
                    <a:pt x="2022" y="1682"/>
                  </a:cubicBezTo>
                  <a:cubicBezTo>
                    <a:pt x="2179" y="1496"/>
                    <a:pt x="2149" y="1211"/>
                    <a:pt x="1963" y="1054"/>
                  </a:cubicBezTo>
                  <a:lnTo>
                    <a:pt x="785" y="102"/>
                  </a:lnTo>
                  <a:cubicBezTo>
                    <a:pt x="704" y="34"/>
                    <a:pt x="604" y="1"/>
                    <a:pt x="50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4" name="Google Shape;3604;p22"/>
            <p:cNvSpPr/>
            <p:nvPr/>
          </p:nvSpPr>
          <p:spPr>
            <a:xfrm>
              <a:off x="5867525" y="1692375"/>
              <a:ext cx="56725" cy="49625"/>
            </a:xfrm>
            <a:custGeom>
              <a:avLst/>
              <a:gdLst/>
              <a:ahLst/>
              <a:cxnLst/>
              <a:rect l="l" t="t" r="r" b="b"/>
              <a:pathLst>
                <a:path w="2269" h="1985" extrusionOk="0">
                  <a:moveTo>
                    <a:pt x="570" y="130"/>
                  </a:moveTo>
                  <a:cubicBezTo>
                    <a:pt x="659" y="130"/>
                    <a:pt x="747" y="159"/>
                    <a:pt x="816" y="218"/>
                  </a:cubicBezTo>
                  <a:lnTo>
                    <a:pt x="1983" y="1180"/>
                  </a:lnTo>
                  <a:cubicBezTo>
                    <a:pt x="2062" y="1239"/>
                    <a:pt x="2111" y="1327"/>
                    <a:pt x="2121" y="1435"/>
                  </a:cubicBezTo>
                  <a:cubicBezTo>
                    <a:pt x="2131" y="1533"/>
                    <a:pt x="2101" y="1631"/>
                    <a:pt x="2042" y="1710"/>
                  </a:cubicBezTo>
                  <a:cubicBezTo>
                    <a:pt x="1969" y="1800"/>
                    <a:pt x="1853" y="1848"/>
                    <a:pt x="1737" y="1848"/>
                  </a:cubicBezTo>
                  <a:cubicBezTo>
                    <a:pt x="1653" y="1848"/>
                    <a:pt x="1569" y="1823"/>
                    <a:pt x="1503" y="1768"/>
                  </a:cubicBezTo>
                  <a:lnTo>
                    <a:pt x="335" y="807"/>
                  </a:lnTo>
                  <a:cubicBezTo>
                    <a:pt x="168" y="669"/>
                    <a:pt x="149" y="434"/>
                    <a:pt x="276" y="277"/>
                  </a:cubicBezTo>
                  <a:cubicBezTo>
                    <a:pt x="354" y="179"/>
                    <a:pt x="463" y="130"/>
                    <a:pt x="570" y="130"/>
                  </a:cubicBezTo>
                  <a:close/>
                  <a:moveTo>
                    <a:pt x="574" y="1"/>
                  </a:moveTo>
                  <a:cubicBezTo>
                    <a:pt x="425" y="1"/>
                    <a:pt x="278" y="67"/>
                    <a:pt x="178" y="189"/>
                  </a:cubicBezTo>
                  <a:cubicBezTo>
                    <a:pt x="1" y="405"/>
                    <a:pt x="31" y="728"/>
                    <a:pt x="247" y="905"/>
                  </a:cubicBezTo>
                  <a:lnTo>
                    <a:pt x="1424" y="1867"/>
                  </a:lnTo>
                  <a:cubicBezTo>
                    <a:pt x="1512" y="1945"/>
                    <a:pt x="1630" y="1984"/>
                    <a:pt x="1748" y="1984"/>
                  </a:cubicBezTo>
                  <a:cubicBezTo>
                    <a:pt x="1905" y="1984"/>
                    <a:pt x="2042" y="1916"/>
                    <a:pt x="2140" y="1798"/>
                  </a:cubicBezTo>
                  <a:cubicBezTo>
                    <a:pt x="2229" y="1690"/>
                    <a:pt x="2268" y="1553"/>
                    <a:pt x="2258" y="1415"/>
                  </a:cubicBezTo>
                  <a:cubicBezTo>
                    <a:pt x="2238" y="1288"/>
                    <a:pt x="2180" y="1160"/>
                    <a:pt x="2072" y="1072"/>
                  </a:cubicBezTo>
                  <a:lnTo>
                    <a:pt x="894" y="120"/>
                  </a:lnTo>
                  <a:cubicBezTo>
                    <a:pt x="801" y="39"/>
                    <a:pt x="687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5" name="Google Shape;3605;p22"/>
            <p:cNvSpPr/>
            <p:nvPr/>
          </p:nvSpPr>
          <p:spPr>
            <a:xfrm>
              <a:off x="5783900" y="1624025"/>
              <a:ext cx="67475" cy="35050"/>
            </a:xfrm>
            <a:custGeom>
              <a:avLst/>
              <a:gdLst/>
              <a:ahLst/>
              <a:cxnLst/>
              <a:rect l="l" t="t" r="r" b="b"/>
              <a:pathLst>
                <a:path w="2699" h="1402" extrusionOk="0">
                  <a:moveTo>
                    <a:pt x="2194" y="0"/>
                  </a:moveTo>
                  <a:cubicBezTo>
                    <a:pt x="2153" y="0"/>
                    <a:pt x="2112" y="6"/>
                    <a:pt x="2070" y="18"/>
                  </a:cubicBezTo>
                  <a:lnTo>
                    <a:pt x="373" y="529"/>
                  </a:lnTo>
                  <a:cubicBezTo>
                    <a:pt x="138" y="597"/>
                    <a:pt x="0" y="843"/>
                    <a:pt x="68" y="1078"/>
                  </a:cubicBezTo>
                  <a:cubicBezTo>
                    <a:pt x="127" y="1274"/>
                    <a:pt x="304" y="1402"/>
                    <a:pt x="500" y="1402"/>
                  </a:cubicBezTo>
                  <a:cubicBezTo>
                    <a:pt x="539" y="1402"/>
                    <a:pt x="579" y="1392"/>
                    <a:pt x="628" y="1382"/>
                  </a:cubicBezTo>
                  <a:lnTo>
                    <a:pt x="2325" y="872"/>
                  </a:lnTo>
                  <a:cubicBezTo>
                    <a:pt x="2561" y="803"/>
                    <a:pt x="2698" y="558"/>
                    <a:pt x="2620" y="322"/>
                  </a:cubicBezTo>
                  <a:cubicBezTo>
                    <a:pt x="2564" y="128"/>
                    <a:pt x="2387" y="0"/>
                    <a:pt x="219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6" name="Google Shape;3606;p22"/>
            <p:cNvSpPr/>
            <p:nvPr/>
          </p:nvSpPr>
          <p:spPr>
            <a:xfrm>
              <a:off x="5782175" y="1622425"/>
              <a:ext cx="69950" cy="38125"/>
            </a:xfrm>
            <a:custGeom>
              <a:avLst/>
              <a:gdLst/>
              <a:ahLst/>
              <a:cxnLst/>
              <a:rect l="l" t="t" r="r" b="b"/>
              <a:pathLst>
                <a:path w="2798" h="1525" extrusionOk="0">
                  <a:moveTo>
                    <a:pt x="2267" y="131"/>
                  </a:moveTo>
                  <a:cubicBezTo>
                    <a:pt x="2326" y="131"/>
                    <a:pt x="2394" y="151"/>
                    <a:pt x="2444" y="180"/>
                  </a:cubicBezTo>
                  <a:cubicBezTo>
                    <a:pt x="2532" y="229"/>
                    <a:pt x="2601" y="308"/>
                    <a:pt x="2630" y="406"/>
                  </a:cubicBezTo>
                  <a:cubicBezTo>
                    <a:pt x="2660" y="504"/>
                    <a:pt x="2650" y="602"/>
                    <a:pt x="2601" y="691"/>
                  </a:cubicBezTo>
                  <a:cubicBezTo>
                    <a:pt x="2551" y="779"/>
                    <a:pt x="2473" y="848"/>
                    <a:pt x="2375" y="877"/>
                  </a:cubicBezTo>
                  <a:lnTo>
                    <a:pt x="678" y="1378"/>
                  </a:lnTo>
                  <a:cubicBezTo>
                    <a:pt x="643" y="1388"/>
                    <a:pt x="608" y="1393"/>
                    <a:pt x="574" y="1393"/>
                  </a:cubicBezTo>
                  <a:cubicBezTo>
                    <a:pt x="410" y="1393"/>
                    <a:pt x="255" y="1284"/>
                    <a:pt x="207" y="1122"/>
                  </a:cubicBezTo>
                  <a:cubicBezTo>
                    <a:pt x="148" y="926"/>
                    <a:pt x="255" y="710"/>
                    <a:pt x="462" y="651"/>
                  </a:cubicBezTo>
                  <a:lnTo>
                    <a:pt x="2159" y="151"/>
                  </a:lnTo>
                  <a:cubicBezTo>
                    <a:pt x="2198" y="141"/>
                    <a:pt x="2228" y="131"/>
                    <a:pt x="2267" y="131"/>
                  </a:cubicBezTo>
                  <a:close/>
                  <a:moveTo>
                    <a:pt x="2274" y="0"/>
                  </a:moveTo>
                  <a:cubicBezTo>
                    <a:pt x="2221" y="0"/>
                    <a:pt x="2169" y="8"/>
                    <a:pt x="2120" y="23"/>
                  </a:cubicBezTo>
                  <a:lnTo>
                    <a:pt x="422" y="523"/>
                  </a:lnTo>
                  <a:cubicBezTo>
                    <a:pt x="148" y="602"/>
                    <a:pt x="0" y="887"/>
                    <a:pt x="79" y="1162"/>
                  </a:cubicBezTo>
                  <a:cubicBezTo>
                    <a:pt x="137" y="1378"/>
                    <a:pt x="344" y="1524"/>
                    <a:pt x="569" y="1524"/>
                  </a:cubicBezTo>
                  <a:cubicBezTo>
                    <a:pt x="619" y="1524"/>
                    <a:pt x="667" y="1524"/>
                    <a:pt x="717" y="1505"/>
                  </a:cubicBezTo>
                  <a:lnTo>
                    <a:pt x="2414" y="1005"/>
                  </a:lnTo>
                  <a:cubicBezTo>
                    <a:pt x="2542" y="965"/>
                    <a:pt x="2650" y="877"/>
                    <a:pt x="2719" y="759"/>
                  </a:cubicBezTo>
                  <a:cubicBezTo>
                    <a:pt x="2778" y="632"/>
                    <a:pt x="2797" y="494"/>
                    <a:pt x="2758" y="366"/>
                  </a:cubicBezTo>
                  <a:cubicBezTo>
                    <a:pt x="2719" y="239"/>
                    <a:pt x="2630" y="131"/>
                    <a:pt x="2512" y="63"/>
                  </a:cubicBezTo>
                  <a:cubicBezTo>
                    <a:pt x="2440" y="20"/>
                    <a:pt x="2357" y="0"/>
                    <a:pt x="227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7" name="Google Shape;3607;p22"/>
            <p:cNvSpPr/>
            <p:nvPr/>
          </p:nvSpPr>
          <p:spPr>
            <a:xfrm>
              <a:off x="5704400" y="1597250"/>
              <a:ext cx="37325" cy="83900"/>
            </a:xfrm>
            <a:custGeom>
              <a:avLst/>
              <a:gdLst/>
              <a:ahLst/>
              <a:cxnLst/>
              <a:rect l="l" t="t" r="r" b="b"/>
              <a:pathLst>
                <a:path w="1493" h="3356" extrusionOk="0">
                  <a:moveTo>
                    <a:pt x="484" y="1"/>
                  </a:moveTo>
                  <a:cubicBezTo>
                    <a:pt x="454" y="1"/>
                    <a:pt x="424" y="4"/>
                    <a:pt x="393" y="10"/>
                  </a:cubicBezTo>
                  <a:cubicBezTo>
                    <a:pt x="158" y="59"/>
                    <a:pt x="1" y="294"/>
                    <a:pt x="49" y="540"/>
                  </a:cubicBezTo>
                  <a:lnTo>
                    <a:pt x="560" y="3002"/>
                  </a:lnTo>
                  <a:cubicBezTo>
                    <a:pt x="609" y="3209"/>
                    <a:pt x="795" y="3356"/>
                    <a:pt x="1002" y="3356"/>
                  </a:cubicBezTo>
                  <a:cubicBezTo>
                    <a:pt x="1031" y="3356"/>
                    <a:pt x="1060" y="3356"/>
                    <a:pt x="1090" y="3346"/>
                  </a:cubicBezTo>
                  <a:cubicBezTo>
                    <a:pt x="1335" y="3297"/>
                    <a:pt x="1492" y="3061"/>
                    <a:pt x="1433" y="2826"/>
                  </a:cubicBezTo>
                  <a:lnTo>
                    <a:pt x="923" y="353"/>
                  </a:lnTo>
                  <a:cubicBezTo>
                    <a:pt x="880" y="147"/>
                    <a:pt x="694" y="1"/>
                    <a:pt x="48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8" name="Google Shape;3608;p22"/>
            <p:cNvSpPr/>
            <p:nvPr/>
          </p:nvSpPr>
          <p:spPr>
            <a:xfrm>
              <a:off x="5702675" y="1595575"/>
              <a:ext cx="40750" cy="87300"/>
            </a:xfrm>
            <a:custGeom>
              <a:avLst/>
              <a:gdLst/>
              <a:ahLst/>
              <a:cxnLst/>
              <a:rect l="l" t="t" r="r" b="b"/>
              <a:pathLst>
                <a:path w="1630" h="3492" extrusionOk="0">
                  <a:moveTo>
                    <a:pt x="560" y="136"/>
                  </a:moveTo>
                  <a:cubicBezTo>
                    <a:pt x="629" y="136"/>
                    <a:pt x="707" y="155"/>
                    <a:pt x="766" y="195"/>
                  </a:cubicBezTo>
                  <a:cubicBezTo>
                    <a:pt x="855" y="253"/>
                    <a:pt x="903" y="332"/>
                    <a:pt x="933" y="440"/>
                  </a:cubicBezTo>
                  <a:lnTo>
                    <a:pt x="1444" y="2903"/>
                  </a:lnTo>
                  <a:cubicBezTo>
                    <a:pt x="1483" y="3109"/>
                    <a:pt x="1355" y="3305"/>
                    <a:pt x="1149" y="3354"/>
                  </a:cubicBezTo>
                  <a:cubicBezTo>
                    <a:pt x="1125" y="3359"/>
                    <a:pt x="1101" y="3361"/>
                    <a:pt x="1078" y="3361"/>
                  </a:cubicBezTo>
                  <a:cubicBezTo>
                    <a:pt x="897" y="3361"/>
                    <a:pt x="732" y="3234"/>
                    <a:pt x="698" y="3060"/>
                  </a:cubicBezTo>
                  <a:lnTo>
                    <a:pt x="187" y="587"/>
                  </a:lnTo>
                  <a:cubicBezTo>
                    <a:pt x="138" y="381"/>
                    <a:pt x="275" y="184"/>
                    <a:pt x="482" y="145"/>
                  </a:cubicBezTo>
                  <a:cubicBezTo>
                    <a:pt x="511" y="136"/>
                    <a:pt x="531" y="136"/>
                    <a:pt x="560" y="136"/>
                  </a:cubicBezTo>
                  <a:close/>
                  <a:moveTo>
                    <a:pt x="549" y="1"/>
                  </a:moveTo>
                  <a:cubicBezTo>
                    <a:pt x="517" y="1"/>
                    <a:pt x="484" y="3"/>
                    <a:pt x="452" y="8"/>
                  </a:cubicBezTo>
                  <a:cubicBezTo>
                    <a:pt x="177" y="67"/>
                    <a:pt x="1" y="341"/>
                    <a:pt x="59" y="616"/>
                  </a:cubicBezTo>
                  <a:lnTo>
                    <a:pt x="570" y="3080"/>
                  </a:lnTo>
                  <a:cubicBezTo>
                    <a:pt x="619" y="3315"/>
                    <a:pt x="825" y="3492"/>
                    <a:pt x="1071" y="3492"/>
                  </a:cubicBezTo>
                  <a:cubicBezTo>
                    <a:pt x="1100" y="3492"/>
                    <a:pt x="1139" y="3492"/>
                    <a:pt x="1178" y="3482"/>
                  </a:cubicBezTo>
                  <a:cubicBezTo>
                    <a:pt x="1453" y="3423"/>
                    <a:pt x="1630" y="3148"/>
                    <a:pt x="1571" y="2873"/>
                  </a:cubicBezTo>
                  <a:lnTo>
                    <a:pt x="1060" y="410"/>
                  </a:lnTo>
                  <a:cubicBezTo>
                    <a:pt x="1031" y="273"/>
                    <a:pt x="953" y="155"/>
                    <a:pt x="835" y="86"/>
                  </a:cubicBezTo>
                  <a:cubicBezTo>
                    <a:pt x="752" y="26"/>
                    <a:pt x="653" y="1"/>
                    <a:pt x="5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9" name="Google Shape;3609;p22"/>
            <p:cNvSpPr/>
            <p:nvPr/>
          </p:nvSpPr>
          <p:spPr>
            <a:xfrm>
              <a:off x="5607500" y="1637700"/>
              <a:ext cx="66250" cy="67750"/>
            </a:xfrm>
            <a:custGeom>
              <a:avLst/>
              <a:gdLst/>
              <a:ahLst/>
              <a:cxnLst/>
              <a:rect l="l" t="t" r="r" b="b"/>
              <a:pathLst>
                <a:path w="2650" h="2710" extrusionOk="0">
                  <a:moveTo>
                    <a:pt x="499" y="1"/>
                  </a:moveTo>
                  <a:cubicBezTo>
                    <a:pt x="392" y="1"/>
                    <a:pt x="285" y="40"/>
                    <a:pt x="196" y="119"/>
                  </a:cubicBezTo>
                  <a:cubicBezTo>
                    <a:pt x="10" y="285"/>
                    <a:pt x="0" y="560"/>
                    <a:pt x="167" y="747"/>
                  </a:cubicBezTo>
                  <a:lnTo>
                    <a:pt x="1825" y="2562"/>
                  </a:lnTo>
                  <a:cubicBezTo>
                    <a:pt x="1914" y="2660"/>
                    <a:pt x="2032" y="2710"/>
                    <a:pt x="2150" y="2710"/>
                  </a:cubicBezTo>
                  <a:cubicBezTo>
                    <a:pt x="2257" y="2710"/>
                    <a:pt x="2365" y="2670"/>
                    <a:pt x="2453" y="2592"/>
                  </a:cubicBezTo>
                  <a:cubicBezTo>
                    <a:pt x="2640" y="2425"/>
                    <a:pt x="2650" y="2150"/>
                    <a:pt x="2483" y="1964"/>
                  </a:cubicBezTo>
                  <a:lnTo>
                    <a:pt x="824" y="148"/>
                  </a:lnTo>
                  <a:cubicBezTo>
                    <a:pt x="737" y="50"/>
                    <a:pt x="619" y="1"/>
                    <a:pt x="49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0" name="Google Shape;3610;p22"/>
            <p:cNvSpPr/>
            <p:nvPr/>
          </p:nvSpPr>
          <p:spPr>
            <a:xfrm>
              <a:off x="5607000" y="1636000"/>
              <a:ext cx="67250" cy="71150"/>
            </a:xfrm>
            <a:custGeom>
              <a:avLst/>
              <a:gdLst/>
              <a:ahLst/>
              <a:cxnLst/>
              <a:rect l="l" t="t" r="r" b="b"/>
              <a:pathLst>
                <a:path w="2690" h="2846" extrusionOk="0">
                  <a:moveTo>
                    <a:pt x="530" y="138"/>
                  </a:moveTo>
                  <a:cubicBezTo>
                    <a:pt x="639" y="138"/>
                    <a:pt x="727" y="187"/>
                    <a:pt x="796" y="255"/>
                  </a:cubicBezTo>
                  <a:lnTo>
                    <a:pt x="2454" y="2081"/>
                  </a:lnTo>
                  <a:cubicBezTo>
                    <a:pt x="2523" y="2150"/>
                    <a:pt x="2562" y="2248"/>
                    <a:pt x="2552" y="2346"/>
                  </a:cubicBezTo>
                  <a:cubicBezTo>
                    <a:pt x="2552" y="2453"/>
                    <a:pt x="2503" y="2542"/>
                    <a:pt x="2434" y="2610"/>
                  </a:cubicBezTo>
                  <a:cubicBezTo>
                    <a:pt x="2360" y="2676"/>
                    <a:pt x="2265" y="2708"/>
                    <a:pt x="2172" y="2708"/>
                  </a:cubicBezTo>
                  <a:cubicBezTo>
                    <a:pt x="2069" y="2708"/>
                    <a:pt x="1967" y="2668"/>
                    <a:pt x="1895" y="2591"/>
                  </a:cubicBezTo>
                  <a:lnTo>
                    <a:pt x="236" y="766"/>
                  </a:lnTo>
                  <a:cubicBezTo>
                    <a:pt x="168" y="697"/>
                    <a:pt x="128" y="599"/>
                    <a:pt x="138" y="501"/>
                  </a:cubicBezTo>
                  <a:cubicBezTo>
                    <a:pt x="138" y="393"/>
                    <a:pt x="187" y="305"/>
                    <a:pt x="256" y="236"/>
                  </a:cubicBezTo>
                  <a:cubicBezTo>
                    <a:pt x="334" y="167"/>
                    <a:pt x="423" y="138"/>
                    <a:pt x="521" y="138"/>
                  </a:cubicBezTo>
                  <a:close/>
                  <a:moveTo>
                    <a:pt x="541" y="0"/>
                  </a:moveTo>
                  <a:cubicBezTo>
                    <a:pt x="403" y="0"/>
                    <a:pt x="275" y="39"/>
                    <a:pt x="168" y="138"/>
                  </a:cubicBezTo>
                  <a:cubicBezTo>
                    <a:pt x="70" y="226"/>
                    <a:pt x="11" y="353"/>
                    <a:pt x="11" y="491"/>
                  </a:cubicBezTo>
                  <a:cubicBezTo>
                    <a:pt x="0" y="628"/>
                    <a:pt x="50" y="756"/>
                    <a:pt x="138" y="854"/>
                  </a:cubicBezTo>
                  <a:lnTo>
                    <a:pt x="1797" y="2679"/>
                  </a:lnTo>
                  <a:cubicBezTo>
                    <a:pt x="1895" y="2787"/>
                    <a:pt x="2032" y="2846"/>
                    <a:pt x="2170" y="2846"/>
                  </a:cubicBezTo>
                  <a:cubicBezTo>
                    <a:pt x="2297" y="2846"/>
                    <a:pt x="2425" y="2797"/>
                    <a:pt x="2523" y="2709"/>
                  </a:cubicBezTo>
                  <a:cubicBezTo>
                    <a:pt x="2621" y="2621"/>
                    <a:pt x="2680" y="2493"/>
                    <a:pt x="2689" y="2355"/>
                  </a:cubicBezTo>
                  <a:cubicBezTo>
                    <a:pt x="2689" y="2218"/>
                    <a:pt x="2641" y="2091"/>
                    <a:pt x="2552" y="1993"/>
                  </a:cubicBezTo>
                  <a:lnTo>
                    <a:pt x="894" y="167"/>
                  </a:lnTo>
                  <a:cubicBezTo>
                    <a:pt x="805" y="69"/>
                    <a:pt x="678" y="10"/>
                    <a:pt x="54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1" name="Google Shape;3611;p22"/>
            <p:cNvSpPr/>
            <p:nvPr/>
          </p:nvSpPr>
          <p:spPr>
            <a:xfrm>
              <a:off x="5525800" y="1650575"/>
              <a:ext cx="57175" cy="61750"/>
            </a:xfrm>
            <a:custGeom>
              <a:avLst/>
              <a:gdLst/>
              <a:ahLst/>
              <a:cxnLst/>
              <a:rect l="l" t="t" r="r" b="b"/>
              <a:pathLst>
                <a:path w="2287" h="2470" extrusionOk="0">
                  <a:moveTo>
                    <a:pt x="1792" y="1"/>
                  </a:moveTo>
                  <a:cubicBezTo>
                    <a:pt x="1662" y="1"/>
                    <a:pt x="1533" y="56"/>
                    <a:pt x="1443" y="163"/>
                  </a:cubicBezTo>
                  <a:lnTo>
                    <a:pt x="158" y="1743"/>
                  </a:lnTo>
                  <a:cubicBezTo>
                    <a:pt x="1" y="1929"/>
                    <a:pt x="30" y="2214"/>
                    <a:pt x="226" y="2371"/>
                  </a:cubicBezTo>
                  <a:cubicBezTo>
                    <a:pt x="305" y="2430"/>
                    <a:pt x="403" y="2469"/>
                    <a:pt x="501" y="2469"/>
                  </a:cubicBezTo>
                  <a:cubicBezTo>
                    <a:pt x="638" y="2469"/>
                    <a:pt x="766" y="2411"/>
                    <a:pt x="854" y="2302"/>
                  </a:cubicBezTo>
                  <a:lnTo>
                    <a:pt x="2130" y="723"/>
                  </a:lnTo>
                  <a:cubicBezTo>
                    <a:pt x="2287" y="536"/>
                    <a:pt x="2258" y="252"/>
                    <a:pt x="2071" y="95"/>
                  </a:cubicBezTo>
                  <a:cubicBezTo>
                    <a:pt x="1987" y="32"/>
                    <a:pt x="1889" y="1"/>
                    <a:pt x="17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2" name="Google Shape;3612;p22"/>
            <p:cNvSpPr/>
            <p:nvPr/>
          </p:nvSpPr>
          <p:spPr>
            <a:xfrm>
              <a:off x="5524075" y="1648825"/>
              <a:ext cx="60875" cy="64975"/>
            </a:xfrm>
            <a:custGeom>
              <a:avLst/>
              <a:gdLst/>
              <a:ahLst/>
              <a:cxnLst/>
              <a:rect l="l" t="t" r="r" b="b"/>
              <a:pathLst>
                <a:path w="2435" h="2599" extrusionOk="0">
                  <a:moveTo>
                    <a:pt x="1856" y="135"/>
                  </a:moveTo>
                  <a:cubicBezTo>
                    <a:pt x="1944" y="135"/>
                    <a:pt x="2022" y="165"/>
                    <a:pt x="2101" y="223"/>
                  </a:cubicBezTo>
                  <a:cubicBezTo>
                    <a:pt x="2258" y="351"/>
                    <a:pt x="2287" y="596"/>
                    <a:pt x="2150" y="753"/>
                  </a:cubicBezTo>
                  <a:lnTo>
                    <a:pt x="864" y="2333"/>
                  </a:lnTo>
                  <a:cubicBezTo>
                    <a:pt x="798" y="2421"/>
                    <a:pt x="689" y="2466"/>
                    <a:pt x="578" y="2466"/>
                  </a:cubicBezTo>
                  <a:cubicBezTo>
                    <a:pt x="491" y="2466"/>
                    <a:pt x="403" y="2438"/>
                    <a:pt x="334" y="2382"/>
                  </a:cubicBezTo>
                  <a:cubicBezTo>
                    <a:pt x="177" y="2254"/>
                    <a:pt x="148" y="2009"/>
                    <a:pt x="275" y="1852"/>
                  </a:cubicBezTo>
                  <a:lnTo>
                    <a:pt x="1561" y="272"/>
                  </a:lnTo>
                  <a:cubicBezTo>
                    <a:pt x="1640" y="184"/>
                    <a:pt x="1747" y="135"/>
                    <a:pt x="1856" y="135"/>
                  </a:cubicBezTo>
                  <a:close/>
                  <a:moveTo>
                    <a:pt x="1859" y="1"/>
                  </a:moveTo>
                  <a:cubicBezTo>
                    <a:pt x="1711" y="1"/>
                    <a:pt x="1563" y="66"/>
                    <a:pt x="1463" y="194"/>
                  </a:cubicBezTo>
                  <a:lnTo>
                    <a:pt x="177" y="1764"/>
                  </a:lnTo>
                  <a:cubicBezTo>
                    <a:pt x="1" y="1990"/>
                    <a:pt x="30" y="2313"/>
                    <a:pt x="256" y="2490"/>
                  </a:cubicBezTo>
                  <a:cubicBezTo>
                    <a:pt x="345" y="2559"/>
                    <a:pt x="462" y="2598"/>
                    <a:pt x="570" y="2598"/>
                  </a:cubicBezTo>
                  <a:cubicBezTo>
                    <a:pt x="727" y="2598"/>
                    <a:pt x="874" y="2529"/>
                    <a:pt x="973" y="2411"/>
                  </a:cubicBezTo>
                  <a:lnTo>
                    <a:pt x="2258" y="841"/>
                  </a:lnTo>
                  <a:cubicBezTo>
                    <a:pt x="2434" y="616"/>
                    <a:pt x="2395" y="292"/>
                    <a:pt x="2179" y="115"/>
                  </a:cubicBezTo>
                  <a:cubicBezTo>
                    <a:pt x="2086" y="39"/>
                    <a:pt x="1972" y="1"/>
                    <a:pt x="185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3" name="Google Shape;3613;p22"/>
            <p:cNvSpPr/>
            <p:nvPr/>
          </p:nvSpPr>
          <p:spPr>
            <a:xfrm>
              <a:off x="5470850" y="1647050"/>
              <a:ext cx="66000" cy="23300"/>
            </a:xfrm>
            <a:custGeom>
              <a:avLst/>
              <a:gdLst/>
              <a:ahLst/>
              <a:cxnLst/>
              <a:rect l="l" t="t" r="r" b="b"/>
              <a:pathLst>
                <a:path w="2640" h="932" extrusionOk="0">
                  <a:moveTo>
                    <a:pt x="452" y="0"/>
                  </a:moveTo>
                  <a:cubicBezTo>
                    <a:pt x="216" y="0"/>
                    <a:pt x="10" y="186"/>
                    <a:pt x="10" y="432"/>
                  </a:cubicBezTo>
                  <a:cubicBezTo>
                    <a:pt x="1" y="677"/>
                    <a:pt x="197" y="883"/>
                    <a:pt x="442" y="893"/>
                  </a:cubicBezTo>
                  <a:lnTo>
                    <a:pt x="2179" y="932"/>
                  </a:lnTo>
                  <a:lnTo>
                    <a:pt x="2189" y="932"/>
                  </a:lnTo>
                  <a:cubicBezTo>
                    <a:pt x="2434" y="932"/>
                    <a:pt x="2631" y="736"/>
                    <a:pt x="2640" y="500"/>
                  </a:cubicBezTo>
                  <a:cubicBezTo>
                    <a:pt x="2640" y="245"/>
                    <a:pt x="2454" y="49"/>
                    <a:pt x="2208" y="39"/>
                  </a:cubicBezTo>
                  <a:lnTo>
                    <a:pt x="461" y="0"/>
                  </a:ln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4" name="Google Shape;3614;p22"/>
            <p:cNvSpPr/>
            <p:nvPr/>
          </p:nvSpPr>
          <p:spPr>
            <a:xfrm>
              <a:off x="5469375" y="1645325"/>
              <a:ext cx="69225" cy="26775"/>
            </a:xfrm>
            <a:custGeom>
              <a:avLst/>
              <a:gdLst/>
              <a:ahLst/>
              <a:cxnLst/>
              <a:rect l="l" t="t" r="r" b="b"/>
              <a:pathLst>
                <a:path w="2769" h="1071" extrusionOk="0">
                  <a:moveTo>
                    <a:pt x="520" y="128"/>
                  </a:moveTo>
                  <a:lnTo>
                    <a:pt x="2258" y="177"/>
                  </a:lnTo>
                  <a:cubicBezTo>
                    <a:pt x="2365" y="177"/>
                    <a:pt x="2454" y="216"/>
                    <a:pt x="2522" y="294"/>
                  </a:cubicBezTo>
                  <a:cubicBezTo>
                    <a:pt x="2601" y="363"/>
                    <a:pt x="2631" y="462"/>
                    <a:pt x="2631" y="560"/>
                  </a:cubicBezTo>
                  <a:cubicBezTo>
                    <a:pt x="2631" y="776"/>
                    <a:pt x="2463" y="933"/>
                    <a:pt x="2248" y="933"/>
                  </a:cubicBezTo>
                  <a:lnTo>
                    <a:pt x="2248" y="1001"/>
                  </a:lnTo>
                  <a:lnTo>
                    <a:pt x="2238" y="933"/>
                  </a:lnTo>
                  <a:lnTo>
                    <a:pt x="501" y="893"/>
                  </a:lnTo>
                  <a:cubicBezTo>
                    <a:pt x="403" y="893"/>
                    <a:pt x="305" y="844"/>
                    <a:pt x="236" y="776"/>
                  </a:cubicBezTo>
                  <a:cubicBezTo>
                    <a:pt x="167" y="697"/>
                    <a:pt x="128" y="608"/>
                    <a:pt x="128" y="501"/>
                  </a:cubicBezTo>
                  <a:cubicBezTo>
                    <a:pt x="138" y="294"/>
                    <a:pt x="305" y="128"/>
                    <a:pt x="520" y="128"/>
                  </a:cubicBezTo>
                  <a:close/>
                  <a:moveTo>
                    <a:pt x="511" y="0"/>
                  </a:moveTo>
                  <a:cubicBezTo>
                    <a:pt x="236" y="0"/>
                    <a:pt x="10" y="216"/>
                    <a:pt x="1" y="501"/>
                  </a:cubicBezTo>
                  <a:cubicBezTo>
                    <a:pt x="1" y="638"/>
                    <a:pt x="49" y="765"/>
                    <a:pt x="138" y="864"/>
                  </a:cubicBezTo>
                  <a:cubicBezTo>
                    <a:pt x="236" y="962"/>
                    <a:pt x="363" y="1021"/>
                    <a:pt x="501" y="1021"/>
                  </a:cubicBezTo>
                  <a:lnTo>
                    <a:pt x="2238" y="1070"/>
                  </a:lnTo>
                  <a:lnTo>
                    <a:pt x="2248" y="1070"/>
                  </a:lnTo>
                  <a:cubicBezTo>
                    <a:pt x="2533" y="1070"/>
                    <a:pt x="2758" y="844"/>
                    <a:pt x="2768" y="569"/>
                  </a:cubicBezTo>
                  <a:cubicBezTo>
                    <a:pt x="2768" y="432"/>
                    <a:pt x="2719" y="305"/>
                    <a:pt x="2620" y="196"/>
                  </a:cubicBezTo>
                  <a:cubicBezTo>
                    <a:pt x="2533" y="98"/>
                    <a:pt x="2405" y="49"/>
                    <a:pt x="2267" y="39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5" name="Google Shape;3615;p22"/>
            <p:cNvSpPr/>
            <p:nvPr/>
          </p:nvSpPr>
          <p:spPr>
            <a:xfrm>
              <a:off x="5561625" y="1715400"/>
              <a:ext cx="80975" cy="27825"/>
            </a:xfrm>
            <a:custGeom>
              <a:avLst/>
              <a:gdLst/>
              <a:ahLst/>
              <a:cxnLst/>
              <a:rect l="l" t="t" r="r" b="b"/>
              <a:pathLst>
                <a:path w="3239" h="1113" extrusionOk="0">
                  <a:moveTo>
                    <a:pt x="2779" y="1"/>
                  </a:moveTo>
                  <a:cubicBezTo>
                    <a:pt x="2762" y="1"/>
                    <a:pt x="2745" y="2"/>
                    <a:pt x="2728" y="4"/>
                  </a:cubicBezTo>
                  <a:lnTo>
                    <a:pt x="422" y="230"/>
                  </a:lnTo>
                  <a:cubicBezTo>
                    <a:pt x="187" y="249"/>
                    <a:pt x="0" y="465"/>
                    <a:pt x="29" y="710"/>
                  </a:cubicBezTo>
                  <a:cubicBezTo>
                    <a:pt x="49" y="946"/>
                    <a:pt x="245" y="1113"/>
                    <a:pt x="471" y="1113"/>
                  </a:cubicBezTo>
                  <a:lnTo>
                    <a:pt x="511" y="1113"/>
                  </a:lnTo>
                  <a:lnTo>
                    <a:pt x="2816" y="887"/>
                  </a:lnTo>
                  <a:cubicBezTo>
                    <a:pt x="3062" y="867"/>
                    <a:pt x="3239" y="642"/>
                    <a:pt x="3209" y="396"/>
                  </a:cubicBezTo>
                  <a:cubicBezTo>
                    <a:pt x="3191" y="177"/>
                    <a:pt x="3002" y="1"/>
                    <a:pt x="277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6" name="Google Shape;3616;p22"/>
            <p:cNvSpPr/>
            <p:nvPr/>
          </p:nvSpPr>
          <p:spPr>
            <a:xfrm>
              <a:off x="5560375" y="1713725"/>
              <a:ext cx="83950" cy="31225"/>
            </a:xfrm>
            <a:custGeom>
              <a:avLst/>
              <a:gdLst/>
              <a:ahLst/>
              <a:cxnLst/>
              <a:rect l="l" t="t" r="r" b="b"/>
              <a:pathLst>
                <a:path w="3358" h="1249" extrusionOk="0">
                  <a:moveTo>
                    <a:pt x="2827" y="129"/>
                  </a:moveTo>
                  <a:cubicBezTo>
                    <a:pt x="2906" y="129"/>
                    <a:pt x="2994" y="159"/>
                    <a:pt x="3063" y="218"/>
                  </a:cubicBezTo>
                  <a:cubicBezTo>
                    <a:pt x="3141" y="277"/>
                    <a:pt x="3191" y="375"/>
                    <a:pt x="3200" y="473"/>
                  </a:cubicBezTo>
                  <a:cubicBezTo>
                    <a:pt x="3210" y="571"/>
                    <a:pt x="3180" y="670"/>
                    <a:pt x="3112" y="748"/>
                  </a:cubicBezTo>
                  <a:cubicBezTo>
                    <a:pt x="3053" y="827"/>
                    <a:pt x="2955" y="875"/>
                    <a:pt x="2857" y="885"/>
                  </a:cubicBezTo>
                  <a:lnTo>
                    <a:pt x="561" y="1111"/>
                  </a:lnTo>
                  <a:cubicBezTo>
                    <a:pt x="548" y="1112"/>
                    <a:pt x="535" y="1113"/>
                    <a:pt x="522" y="1113"/>
                  </a:cubicBezTo>
                  <a:cubicBezTo>
                    <a:pt x="323" y="1113"/>
                    <a:pt x="157" y="971"/>
                    <a:pt x="138" y="768"/>
                  </a:cubicBezTo>
                  <a:cubicBezTo>
                    <a:pt x="129" y="670"/>
                    <a:pt x="158" y="571"/>
                    <a:pt x="227" y="493"/>
                  </a:cubicBezTo>
                  <a:cubicBezTo>
                    <a:pt x="295" y="414"/>
                    <a:pt x="384" y="365"/>
                    <a:pt x="482" y="356"/>
                  </a:cubicBezTo>
                  <a:lnTo>
                    <a:pt x="2788" y="129"/>
                  </a:lnTo>
                  <a:close/>
                  <a:moveTo>
                    <a:pt x="2811" y="1"/>
                  </a:moveTo>
                  <a:cubicBezTo>
                    <a:pt x="2797" y="1"/>
                    <a:pt x="2783" y="1"/>
                    <a:pt x="2768" y="2"/>
                  </a:cubicBezTo>
                  <a:lnTo>
                    <a:pt x="472" y="228"/>
                  </a:lnTo>
                  <a:cubicBezTo>
                    <a:pt x="335" y="238"/>
                    <a:pt x="207" y="306"/>
                    <a:pt x="129" y="414"/>
                  </a:cubicBezTo>
                  <a:cubicBezTo>
                    <a:pt x="40" y="513"/>
                    <a:pt x="1" y="650"/>
                    <a:pt x="11" y="787"/>
                  </a:cubicBezTo>
                  <a:cubicBezTo>
                    <a:pt x="40" y="1052"/>
                    <a:pt x="256" y="1248"/>
                    <a:pt x="521" y="1248"/>
                  </a:cubicBezTo>
                  <a:lnTo>
                    <a:pt x="570" y="1248"/>
                  </a:lnTo>
                  <a:lnTo>
                    <a:pt x="2866" y="1023"/>
                  </a:lnTo>
                  <a:cubicBezTo>
                    <a:pt x="3151" y="993"/>
                    <a:pt x="3357" y="738"/>
                    <a:pt x="3328" y="463"/>
                  </a:cubicBezTo>
                  <a:cubicBezTo>
                    <a:pt x="3318" y="326"/>
                    <a:pt x="3250" y="199"/>
                    <a:pt x="3141" y="110"/>
                  </a:cubicBezTo>
                  <a:cubicBezTo>
                    <a:pt x="3053" y="40"/>
                    <a:pt x="2934" y="1"/>
                    <a:pt x="28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7" name="Google Shape;3617;p22"/>
            <p:cNvSpPr/>
            <p:nvPr/>
          </p:nvSpPr>
          <p:spPr>
            <a:xfrm>
              <a:off x="5658775" y="1744500"/>
              <a:ext cx="73850" cy="57850"/>
            </a:xfrm>
            <a:custGeom>
              <a:avLst/>
              <a:gdLst/>
              <a:ahLst/>
              <a:cxnLst/>
              <a:rect l="l" t="t" r="r" b="b"/>
              <a:pathLst>
                <a:path w="2954" h="2314" extrusionOk="0">
                  <a:moveTo>
                    <a:pt x="516" y="0"/>
                  </a:moveTo>
                  <a:cubicBezTo>
                    <a:pt x="376" y="0"/>
                    <a:pt x="237" y="65"/>
                    <a:pt x="147" y="184"/>
                  </a:cubicBezTo>
                  <a:cubicBezTo>
                    <a:pt x="0" y="381"/>
                    <a:pt x="49" y="665"/>
                    <a:pt x="245" y="802"/>
                  </a:cubicBezTo>
                  <a:lnTo>
                    <a:pt x="2179" y="2225"/>
                  </a:lnTo>
                  <a:cubicBezTo>
                    <a:pt x="2257" y="2284"/>
                    <a:pt x="2356" y="2313"/>
                    <a:pt x="2444" y="2313"/>
                  </a:cubicBezTo>
                  <a:cubicBezTo>
                    <a:pt x="2581" y="2313"/>
                    <a:pt x="2718" y="2245"/>
                    <a:pt x="2807" y="2127"/>
                  </a:cubicBezTo>
                  <a:cubicBezTo>
                    <a:pt x="2954" y="1931"/>
                    <a:pt x="2905" y="1656"/>
                    <a:pt x="2709" y="1509"/>
                  </a:cubicBezTo>
                  <a:lnTo>
                    <a:pt x="775" y="86"/>
                  </a:lnTo>
                  <a:cubicBezTo>
                    <a:pt x="698" y="28"/>
                    <a:pt x="607" y="0"/>
                    <a:pt x="516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8" name="Google Shape;3618;p22"/>
            <p:cNvSpPr/>
            <p:nvPr/>
          </p:nvSpPr>
          <p:spPr>
            <a:xfrm>
              <a:off x="5658275" y="1742825"/>
              <a:ext cx="74850" cy="61000"/>
            </a:xfrm>
            <a:custGeom>
              <a:avLst/>
              <a:gdLst/>
              <a:ahLst/>
              <a:cxnLst/>
              <a:rect l="l" t="t" r="r" b="b"/>
              <a:pathLst>
                <a:path w="2994" h="2440" extrusionOk="0">
                  <a:moveTo>
                    <a:pt x="531" y="134"/>
                  </a:moveTo>
                  <a:cubicBezTo>
                    <a:pt x="609" y="134"/>
                    <a:pt x="688" y="163"/>
                    <a:pt x="756" y="212"/>
                  </a:cubicBezTo>
                  <a:lnTo>
                    <a:pt x="2690" y="1625"/>
                  </a:lnTo>
                  <a:cubicBezTo>
                    <a:pt x="2768" y="1684"/>
                    <a:pt x="2827" y="1772"/>
                    <a:pt x="2836" y="1870"/>
                  </a:cubicBezTo>
                  <a:cubicBezTo>
                    <a:pt x="2856" y="1978"/>
                    <a:pt x="2836" y="2077"/>
                    <a:pt x="2768" y="2155"/>
                  </a:cubicBezTo>
                  <a:cubicBezTo>
                    <a:pt x="2696" y="2257"/>
                    <a:pt x="2577" y="2311"/>
                    <a:pt x="2456" y="2311"/>
                  </a:cubicBezTo>
                  <a:cubicBezTo>
                    <a:pt x="2380" y="2311"/>
                    <a:pt x="2303" y="2289"/>
                    <a:pt x="2238" y="2243"/>
                  </a:cubicBezTo>
                  <a:lnTo>
                    <a:pt x="305" y="821"/>
                  </a:lnTo>
                  <a:cubicBezTo>
                    <a:pt x="226" y="762"/>
                    <a:pt x="167" y="673"/>
                    <a:pt x="158" y="575"/>
                  </a:cubicBezTo>
                  <a:cubicBezTo>
                    <a:pt x="138" y="467"/>
                    <a:pt x="167" y="369"/>
                    <a:pt x="226" y="291"/>
                  </a:cubicBezTo>
                  <a:cubicBezTo>
                    <a:pt x="285" y="212"/>
                    <a:pt x="374" y="153"/>
                    <a:pt x="472" y="143"/>
                  </a:cubicBezTo>
                  <a:cubicBezTo>
                    <a:pt x="491" y="134"/>
                    <a:pt x="511" y="134"/>
                    <a:pt x="531" y="134"/>
                  </a:cubicBezTo>
                  <a:close/>
                  <a:moveTo>
                    <a:pt x="523" y="1"/>
                  </a:moveTo>
                  <a:cubicBezTo>
                    <a:pt x="499" y="1"/>
                    <a:pt x="476" y="2"/>
                    <a:pt x="452" y="6"/>
                  </a:cubicBezTo>
                  <a:cubicBezTo>
                    <a:pt x="315" y="25"/>
                    <a:pt x="197" y="104"/>
                    <a:pt x="119" y="212"/>
                  </a:cubicBezTo>
                  <a:cubicBezTo>
                    <a:pt x="40" y="320"/>
                    <a:pt x="1" y="457"/>
                    <a:pt x="20" y="594"/>
                  </a:cubicBezTo>
                  <a:cubicBezTo>
                    <a:pt x="49" y="722"/>
                    <a:pt x="119" y="850"/>
                    <a:pt x="226" y="928"/>
                  </a:cubicBezTo>
                  <a:lnTo>
                    <a:pt x="2160" y="2341"/>
                  </a:lnTo>
                  <a:cubicBezTo>
                    <a:pt x="2248" y="2410"/>
                    <a:pt x="2356" y="2439"/>
                    <a:pt x="2464" y="2439"/>
                  </a:cubicBezTo>
                  <a:cubicBezTo>
                    <a:pt x="2631" y="2439"/>
                    <a:pt x="2778" y="2371"/>
                    <a:pt x="2876" y="2234"/>
                  </a:cubicBezTo>
                  <a:cubicBezTo>
                    <a:pt x="2964" y="2125"/>
                    <a:pt x="2993" y="1988"/>
                    <a:pt x="2974" y="1851"/>
                  </a:cubicBezTo>
                  <a:cubicBezTo>
                    <a:pt x="2954" y="1723"/>
                    <a:pt x="2876" y="1606"/>
                    <a:pt x="2768" y="1517"/>
                  </a:cubicBezTo>
                  <a:lnTo>
                    <a:pt x="835" y="104"/>
                  </a:lnTo>
                  <a:cubicBezTo>
                    <a:pt x="745" y="39"/>
                    <a:pt x="636" y="1"/>
                    <a:pt x="52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9" name="Google Shape;3619;p22"/>
            <p:cNvSpPr/>
            <p:nvPr/>
          </p:nvSpPr>
          <p:spPr>
            <a:xfrm>
              <a:off x="5695325" y="1689750"/>
              <a:ext cx="71150" cy="62800"/>
            </a:xfrm>
            <a:custGeom>
              <a:avLst/>
              <a:gdLst/>
              <a:ahLst/>
              <a:cxnLst/>
              <a:rect l="l" t="t" r="r" b="b"/>
              <a:pathLst>
                <a:path w="2846" h="2512" extrusionOk="0">
                  <a:moveTo>
                    <a:pt x="2353" y="1"/>
                  </a:moveTo>
                  <a:cubicBezTo>
                    <a:pt x="2250" y="1"/>
                    <a:pt x="2146" y="36"/>
                    <a:pt x="2061" y="107"/>
                  </a:cubicBezTo>
                  <a:lnTo>
                    <a:pt x="207" y="1727"/>
                  </a:lnTo>
                  <a:cubicBezTo>
                    <a:pt x="20" y="1893"/>
                    <a:pt x="0" y="2178"/>
                    <a:pt x="157" y="2355"/>
                  </a:cubicBezTo>
                  <a:cubicBezTo>
                    <a:pt x="246" y="2462"/>
                    <a:pt x="373" y="2512"/>
                    <a:pt x="501" y="2512"/>
                  </a:cubicBezTo>
                  <a:cubicBezTo>
                    <a:pt x="599" y="2512"/>
                    <a:pt x="707" y="2472"/>
                    <a:pt x="785" y="2403"/>
                  </a:cubicBezTo>
                  <a:lnTo>
                    <a:pt x="2640" y="785"/>
                  </a:lnTo>
                  <a:cubicBezTo>
                    <a:pt x="2826" y="617"/>
                    <a:pt x="2846" y="333"/>
                    <a:pt x="2689" y="146"/>
                  </a:cubicBezTo>
                  <a:cubicBezTo>
                    <a:pt x="2598" y="50"/>
                    <a:pt x="2476" y="1"/>
                    <a:pt x="235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0" name="Google Shape;3620;p22"/>
            <p:cNvSpPr/>
            <p:nvPr/>
          </p:nvSpPr>
          <p:spPr>
            <a:xfrm>
              <a:off x="5693350" y="1687975"/>
              <a:ext cx="75100" cy="66300"/>
            </a:xfrm>
            <a:custGeom>
              <a:avLst/>
              <a:gdLst/>
              <a:ahLst/>
              <a:cxnLst/>
              <a:rect l="l" t="t" r="r" b="b"/>
              <a:pathLst>
                <a:path w="3004" h="2652" extrusionOk="0">
                  <a:moveTo>
                    <a:pt x="2454" y="139"/>
                  </a:moveTo>
                  <a:cubicBezTo>
                    <a:pt x="2562" y="139"/>
                    <a:pt x="2650" y="188"/>
                    <a:pt x="2719" y="267"/>
                  </a:cubicBezTo>
                  <a:cubicBezTo>
                    <a:pt x="2857" y="424"/>
                    <a:pt x="2837" y="659"/>
                    <a:pt x="2680" y="797"/>
                  </a:cubicBezTo>
                  <a:lnTo>
                    <a:pt x="825" y="2426"/>
                  </a:lnTo>
                  <a:cubicBezTo>
                    <a:pt x="759" y="2483"/>
                    <a:pt x="672" y="2510"/>
                    <a:pt x="584" y="2510"/>
                  </a:cubicBezTo>
                  <a:cubicBezTo>
                    <a:pt x="474" y="2510"/>
                    <a:pt x="362" y="2468"/>
                    <a:pt x="286" y="2386"/>
                  </a:cubicBezTo>
                  <a:cubicBezTo>
                    <a:pt x="148" y="2229"/>
                    <a:pt x="168" y="1984"/>
                    <a:pt x="325" y="1846"/>
                  </a:cubicBezTo>
                  <a:lnTo>
                    <a:pt x="2179" y="228"/>
                  </a:lnTo>
                  <a:cubicBezTo>
                    <a:pt x="2248" y="169"/>
                    <a:pt x="2336" y="139"/>
                    <a:pt x="2434" y="139"/>
                  </a:cubicBezTo>
                  <a:close/>
                  <a:moveTo>
                    <a:pt x="2431" y="0"/>
                  </a:moveTo>
                  <a:cubicBezTo>
                    <a:pt x="2306" y="0"/>
                    <a:pt x="2190" y="48"/>
                    <a:pt x="2091" y="129"/>
                  </a:cubicBezTo>
                  <a:lnTo>
                    <a:pt x="236" y="1748"/>
                  </a:lnTo>
                  <a:cubicBezTo>
                    <a:pt x="31" y="1935"/>
                    <a:pt x="1" y="2259"/>
                    <a:pt x="188" y="2474"/>
                  </a:cubicBezTo>
                  <a:cubicBezTo>
                    <a:pt x="286" y="2583"/>
                    <a:pt x="423" y="2651"/>
                    <a:pt x="580" y="2651"/>
                  </a:cubicBezTo>
                  <a:cubicBezTo>
                    <a:pt x="698" y="2651"/>
                    <a:pt x="816" y="2602"/>
                    <a:pt x="914" y="2524"/>
                  </a:cubicBezTo>
                  <a:lnTo>
                    <a:pt x="2768" y="904"/>
                  </a:lnTo>
                  <a:cubicBezTo>
                    <a:pt x="2984" y="718"/>
                    <a:pt x="3004" y="394"/>
                    <a:pt x="2817" y="178"/>
                  </a:cubicBezTo>
                  <a:cubicBezTo>
                    <a:pt x="2729" y="80"/>
                    <a:pt x="2602" y="12"/>
                    <a:pt x="2464" y="2"/>
                  </a:cubicBezTo>
                  <a:cubicBezTo>
                    <a:pt x="2453" y="1"/>
                    <a:pt x="2442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1" name="Google Shape;3621;p22"/>
            <p:cNvSpPr/>
            <p:nvPr/>
          </p:nvSpPr>
          <p:spPr>
            <a:xfrm>
              <a:off x="5781425" y="1746300"/>
              <a:ext cx="87875" cy="43300"/>
            </a:xfrm>
            <a:custGeom>
              <a:avLst/>
              <a:gdLst/>
              <a:ahLst/>
              <a:cxnLst/>
              <a:rect l="l" t="t" r="r" b="b"/>
              <a:pathLst>
                <a:path w="3515" h="1732" extrusionOk="0">
                  <a:moveTo>
                    <a:pt x="3009" y="0"/>
                  </a:moveTo>
                  <a:cubicBezTo>
                    <a:pt x="2962" y="0"/>
                    <a:pt x="2914" y="8"/>
                    <a:pt x="2866" y="24"/>
                  </a:cubicBezTo>
                  <a:lnTo>
                    <a:pt x="364" y="868"/>
                  </a:lnTo>
                  <a:cubicBezTo>
                    <a:pt x="354" y="868"/>
                    <a:pt x="344" y="878"/>
                    <a:pt x="335" y="878"/>
                  </a:cubicBezTo>
                  <a:cubicBezTo>
                    <a:pt x="109" y="976"/>
                    <a:pt x="1" y="1221"/>
                    <a:pt x="89" y="1447"/>
                  </a:cubicBezTo>
                  <a:cubicBezTo>
                    <a:pt x="158" y="1624"/>
                    <a:pt x="324" y="1731"/>
                    <a:pt x="501" y="1731"/>
                  </a:cubicBezTo>
                  <a:cubicBezTo>
                    <a:pt x="551" y="1731"/>
                    <a:pt x="599" y="1731"/>
                    <a:pt x="649" y="1712"/>
                  </a:cubicBezTo>
                  <a:lnTo>
                    <a:pt x="3151" y="868"/>
                  </a:lnTo>
                  <a:cubicBezTo>
                    <a:pt x="3386" y="789"/>
                    <a:pt x="3514" y="534"/>
                    <a:pt x="3436" y="298"/>
                  </a:cubicBezTo>
                  <a:cubicBezTo>
                    <a:pt x="3373" y="118"/>
                    <a:pt x="3197" y="0"/>
                    <a:pt x="3009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2" name="Google Shape;3622;p22"/>
            <p:cNvSpPr/>
            <p:nvPr/>
          </p:nvSpPr>
          <p:spPr>
            <a:xfrm>
              <a:off x="5779700" y="1744575"/>
              <a:ext cx="91300" cy="46750"/>
            </a:xfrm>
            <a:custGeom>
              <a:avLst/>
              <a:gdLst/>
              <a:ahLst/>
              <a:cxnLst/>
              <a:rect l="l" t="t" r="r" b="b"/>
              <a:pathLst>
                <a:path w="3652" h="1870" extrusionOk="0">
                  <a:moveTo>
                    <a:pt x="3082" y="132"/>
                  </a:moveTo>
                  <a:cubicBezTo>
                    <a:pt x="3141" y="132"/>
                    <a:pt x="3200" y="142"/>
                    <a:pt x="3249" y="171"/>
                  </a:cubicBezTo>
                  <a:cubicBezTo>
                    <a:pt x="3337" y="221"/>
                    <a:pt x="3406" y="299"/>
                    <a:pt x="3446" y="397"/>
                  </a:cubicBezTo>
                  <a:cubicBezTo>
                    <a:pt x="3505" y="594"/>
                    <a:pt x="3396" y="809"/>
                    <a:pt x="3200" y="878"/>
                  </a:cubicBezTo>
                  <a:lnTo>
                    <a:pt x="698" y="1722"/>
                  </a:lnTo>
                  <a:cubicBezTo>
                    <a:pt x="663" y="1733"/>
                    <a:pt x="627" y="1738"/>
                    <a:pt x="590" y="1738"/>
                  </a:cubicBezTo>
                  <a:cubicBezTo>
                    <a:pt x="432" y="1738"/>
                    <a:pt x="273" y="1640"/>
                    <a:pt x="217" y="1496"/>
                  </a:cubicBezTo>
                  <a:cubicBezTo>
                    <a:pt x="148" y="1300"/>
                    <a:pt x="236" y="1084"/>
                    <a:pt x="423" y="1006"/>
                  </a:cubicBezTo>
                  <a:cubicBezTo>
                    <a:pt x="433" y="1006"/>
                    <a:pt x="443" y="995"/>
                    <a:pt x="463" y="995"/>
                  </a:cubicBezTo>
                  <a:lnTo>
                    <a:pt x="2964" y="152"/>
                  </a:lnTo>
                  <a:cubicBezTo>
                    <a:pt x="3004" y="142"/>
                    <a:pt x="3043" y="132"/>
                    <a:pt x="3082" y="132"/>
                  </a:cubicBezTo>
                  <a:close/>
                  <a:moveTo>
                    <a:pt x="3076" y="1"/>
                  </a:moveTo>
                  <a:cubicBezTo>
                    <a:pt x="3021" y="1"/>
                    <a:pt x="2967" y="9"/>
                    <a:pt x="2916" y="24"/>
                  </a:cubicBezTo>
                  <a:lnTo>
                    <a:pt x="413" y="868"/>
                  </a:lnTo>
                  <a:cubicBezTo>
                    <a:pt x="404" y="878"/>
                    <a:pt x="393" y="878"/>
                    <a:pt x="374" y="888"/>
                  </a:cubicBezTo>
                  <a:cubicBezTo>
                    <a:pt x="119" y="995"/>
                    <a:pt x="1" y="1280"/>
                    <a:pt x="99" y="1536"/>
                  </a:cubicBezTo>
                  <a:cubicBezTo>
                    <a:pt x="168" y="1732"/>
                    <a:pt x="364" y="1869"/>
                    <a:pt x="570" y="1869"/>
                  </a:cubicBezTo>
                  <a:cubicBezTo>
                    <a:pt x="629" y="1869"/>
                    <a:pt x="688" y="1859"/>
                    <a:pt x="737" y="1839"/>
                  </a:cubicBezTo>
                  <a:lnTo>
                    <a:pt x="3239" y="995"/>
                  </a:lnTo>
                  <a:cubicBezTo>
                    <a:pt x="3514" y="908"/>
                    <a:pt x="3651" y="613"/>
                    <a:pt x="3563" y="348"/>
                  </a:cubicBezTo>
                  <a:cubicBezTo>
                    <a:pt x="3524" y="221"/>
                    <a:pt x="3426" y="112"/>
                    <a:pt x="3308" y="53"/>
                  </a:cubicBezTo>
                  <a:cubicBezTo>
                    <a:pt x="3238" y="18"/>
                    <a:pt x="3157" y="1"/>
                    <a:pt x="30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3" name="Google Shape;3623;p22"/>
            <p:cNvSpPr/>
            <p:nvPr/>
          </p:nvSpPr>
          <p:spPr>
            <a:xfrm>
              <a:off x="5960525" y="1581950"/>
              <a:ext cx="66000" cy="73950"/>
            </a:xfrm>
            <a:custGeom>
              <a:avLst/>
              <a:gdLst/>
              <a:ahLst/>
              <a:cxnLst/>
              <a:rect l="l" t="t" r="r" b="b"/>
              <a:pathLst>
                <a:path w="2640" h="2958" extrusionOk="0">
                  <a:moveTo>
                    <a:pt x="2130" y="1"/>
                  </a:moveTo>
                  <a:cubicBezTo>
                    <a:pt x="1977" y="1"/>
                    <a:pt x="1827" y="84"/>
                    <a:pt x="1747" y="229"/>
                  </a:cubicBezTo>
                  <a:cubicBezTo>
                    <a:pt x="1325" y="955"/>
                    <a:pt x="805" y="1613"/>
                    <a:pt x="197" y="2192"/>
                  </a:cubicBezTo>
                  <a:cubicBezTo>
                    <a:pt x="10" y="2358"/>
                    <a:pt x="1" y="2643"/>
                    <a:pt x="167" y="2820"/>
                  </a:cubicBezTo>
                  <a:cubicBezTo>
                    <a:pt x="256" y="2908"/>
                    <a:pt x="373" y="2957"/>
                    <a:pt x="491" y="2957"/>
                  </a:cubicBezTo>
                  <a:cubicBezTo>
                    <a:pt x="609" y="2957"/>
                    <a:pt x="717" y="2918"/>
                    <a:pt x="795" y="2840"/>
                  </a:cubicBezTo>
                  <a:cubicBezTo>
                    <a:pt x="1482" y="2201"/>
                    <a:pt x="2061" y="1475"/>
                    <a:pt x="2522" y="661"/>
                  </a:cubicBezTo>
                  <a:cubicBezTo>
                    <a:pt x="2640" y="455"/>
                    <a:pt x="2561" y="180"/>
                    <a:pt x="2345" y="62"/>
                  </a:cubicBezTo>
                  <a:cubicBezTo>
                    <a:pt x="2278" y="21"/>
                    <a:pt x="2204" y="1"/>
                    <a:pt x="213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4" name="Google Shape;3624;p22"/>
            <p:cNvSpPr/>
            <p:nvPr/>
          </p:nvSpPr>
          <p:spPr>
            <a:xfrm>
              <a:off x="5960025" y="1580300"/>
              <a:ext cx="67000" cy="77300"/>
            </a:xfrm>
            <a:custGeom>
              <a:avLst/>
              <a:gdLst/>
              <a:ahLst/>
              <a:cxnLst/>
              <a:rect l="l" t="t" r="r" b="b"/>
              <a:pathLst>
                <a:path w="2680" h="3092" extrusionOk="0">
                  <a:moveTo>
                    <a:pt x="2150" y="128"/>
                  </a:moveTo>
                  <a:cubicBezTo>
                    <a:pt x="2219" y="128"/>
                    <a:pt x="2278" y="148"/>
                    <a:pt x="2336" y="178"/>
                  </a:cubicBezTo>
                  <a:cubicBezTo>
                    <a:pt x="2424" y="236"/>
                    <a:pt x="2493" y="315"/>
                    <a:pt x="2513" y="413"/>
                  </a:cubicBezTo>
                  <a:cubicBezTo>
                    <a:pt x="2542" y="511"/>
                    <a:pt x="2533" y="609"/>
                    <a:pt x="2483" y="697"/>
                  </a:cubicBezTo>
                  <a:cubicBezTo>
                    <a:pt x="2022" y="1502"/>
                    <a:pt x="1453" y="2228"/>
                    <a:pt x="776" y="2856"/>
                  </a:cubicBezTo>
                  <a:cubicBezTo>
                    <a:pt x="706" y="2921"/>
                    <a:pt x="612" y="2953"/>
                    <a:pt x="518" y="2953"/>
                  </a:cubicBezTo>
                  <a:cubicBezTo>
                    <a:pt x="413" y="2953"/>
                    <a:pt x="309" y="2914"/>
                    <a:pt x="236" y="2837"/>
                  </a:cubicBezTo>
                  <a:cubicBezTo>
                    <a:pt x="167" y="2768"/>
                    <a:pt x="128" y="2670"/>
                    <a:pt x="138" y="2572"/>
                  </a:cubicBezTo>
                  <a:cubicBezTo>
                    <a:pt x="138" y="2464"/>
                    <a:pt x="187" y="2376"/>
                    <a:pt x="256" y="2307"/>
                  </a:cubicBezTo>
                  <a:cubicBezTo>
                    <a:pt x="874" y="1728"/>
                    <a:pt x="1404" y="1061"/>
                    <a:pt x="1816" y="324"/>
                  </a:cubicBezTo>
                  <a:cubicBezTo>
                    <a:pt x="1875" y="236"/>
                    <a:pt x="1953" y="167"/>
                    <a:pt x="2051" y="148"/>
                  </a:cubicBezTo>
                  <a:cubicBezTo>
                    <a:pt x="2081" y="138"/>
                    <a:pt x="2121" y="128"/>
                    <a:pt x="2150" y="128"/>
                  </a:cubicBezTo>
                  <a:close/>
                  <a:moveTo>
                    <a:pt x="2153" y="1"/>
                  </a:moveTo>
                  <a:cubicBezTo>
                    <a:pt x="2107" y="1"/>
                    <a:pt x="2059" y="7"/>
                    <a:pt x="2012" y="21"/>
                  </a:cubicBezTo>
                  <a:cubicBezTo>
                    <a:pt x="1885" y="60"/>
                    <a:pt x="1777" y="138"/>
                    <a:pt x="1708" y="256"/>
                  </a:cubicBezTo>
                  <a:cubicBezTo>
                    <a:pt x="1296" y="982"/>
                    <a:pt x="776" y="1639"/>
                    <a:pt x="167" y="2208"/>
                  </a:cubicBezTo>
                  <a:cubicBezTo>
                    <a:pt x="69" y="2297"/>
                    <a:pt x="10" y="2424"/>
                    <a:pt x="1" y="2562"/>
                  </a:cubicBezTo>
                  <a:cubicBezTo>
                    <a:pt x="1" y="2699"/>
                    <a:pt x="50" y="2827"/>
                    <a:pt x="138" y="2925"/>
                  </a:cubicBezTo>
                  <a:cubicBezTo>
                    <a:pt x="236" y="3033"/>
                    <a:pt x="374" y="3092"/>
                    <a:pt x="511" y="3092"/>
                  </a:cubicBezTo>
                  <a:cubicBezTo>
                    <a:pt x="649" y="3092"/>
                    <a:pt x="766" y="3043"/>
                    <a:pt x="864" y="2954"/>
                  </a:cubicBezTo>
                  <a:cubicBezTo>
                    <a:pt x="1551" y="2317"/>
                    <a:pt x="2130" y="1580"/>
                    <a:pt x="2592" y="766"/>
                  </a:cubicBezTo>
                  <a:cubicBezTo>
                    <a:pt x="2660" y="649"/>
                    <a:pt x="2680" y="511"/>
                    <a:pt x="2640" y="374"/>
                  </a:cubicBezTo>
                  <a:cubicBezTo>
                    <a:pt x="2611" y="246"/>
                    <a:pt x="2523" y="138"/>
                    <a:pt x="2405" y="69"/>
                  </a:cubicBezTo>
                  <a:cubicBezTo>
                    <a:pt x="2327" y="24"/>
                    <a:pt x="2242" y="1"/>
                    <a:pt x="215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25" name="Google Shape;3625;p22"/>
          <p:cNvGrpSpPr/>
          <p:nvPr/>
        </p:nvGrpSpPr>
        <p:grpSpPr>
          <a:xfrm>
            <a:off x="9647444" y="2601970"/>
            <a:ext cx="2871985" cy="5753297"/>
            <a:chOff x="4607800" y="1290325"/>
            <a:chExt cx="523550" cy="1048800"/>
          </a:xfrm>
        </p:grpSpPr>
        <p:sp>
          <p:nvSpPr>
            <p:cNvPr id="3626" name="Google Shape;3626;p22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rgbClr val="A68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7" name="Google Shape;3627;p22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8" name="Google Shape;3628;p22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9" name="Google Shape;3629;p22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0" name="Google Shape;3630;p22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1" name="Google Shape;3631;p22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2" name="Google Shape;3632;p22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3" name="Google Shape;3633;p22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4" name="Google Shape;3634;p22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5" name="Google Shape;3635;p22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6" name="Google Shape;3636;p22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7" name="Google Shape;3637;p22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8" name="Google Shape;3638;p22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9" name="Google Shape;3639;p22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0" name="Google Shape;3640;p22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1" name="Google Shape;3641;p22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2" name="Google Shape;3642;p22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3" name="Google Shape;3643;p22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4" name="Google Shape;3644;p22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5" name="Google Shape;3645;p22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6" name="Google Shape;3646;p22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7" name="Google Shape;3647;p22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22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9" name="Google Shape;3649;p22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0" name="Google Shape;3650;p22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1" name="Google Shape;3651;p22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2" name="Google Shape;3652;p22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3" name="Google Shape;3653;p22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4" name="Google Shape;3654;p22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5" name="Google Shape;3655;p22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6" name="Google Shape;3656;p22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7" name="Google Shape;3657;p22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8" name="Google Shape;3658;p22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9" name="Google Shape;3659;p22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0" name="Google Shape;3660;p22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1" name="Google Shape;3661;p22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2" name="Google Shape;3662;p22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3" name="Google Shape;3663;p22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4" name="Google Shape;3664;p22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5" name="Google Shape;3665;p22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6" name="Google Shape;3666;p22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7" name="Google Shape;3667;p22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8" name="Google Shape;3668;p22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9" name="Google Shape;3669;p22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0" name="Google Shape;3670;p22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1" name="Google Shape;3671;p22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2" name="Google Shape;3672;p22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3" name="Google Shape;3673;p22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4" name="Google Shape;3674;p22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5" name="Google Shape;3675;p22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6" name="Google Shape;3676;p22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7" name="Google Shape;3677;p22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8" name="Google Shape;3678;p22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9" name="Google Shape;3679;p22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0" name="Google Shape;3680;p22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1" name="Google Shape;3681;p22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2" name="Google Shape;3682;p22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3" name="Google Shape;3683;p22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4" name="Google Shape;3684;p22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5" name="Google Shape;3685;p22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6" name="Google Shape;3686;p22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7" name="Google Shape;3687;p22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8" name="Google Shape;3688;p22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9" name="Google Shape;3689;p22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0" name="Google Shape;3690;p22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1" name="Google Shape;3691;p22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2" name="Google Shape;3692;p22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3" name="Google Shape;3693;p22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4" name="Google Shape;3694;p22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5" name="Google Shape;3695;p22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6" name="Google Shape;3696;p22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7" name="Google Shape;3697;p22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8" name="Google Shape;3698;p22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9" name="Google Shape;3699;p22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0" name="Google Shape;3700;p22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1" name="Google Shape;3701;p22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2" name="Google Shape;3702;p22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3" name="Google Shape;3703;p22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4" name="Google Shape;3704;p22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5" name="Google Shape;3705;p22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6" name="Google Shape;3706;p22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7" name="Google Shape;3707;p22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8" name="Google Shape;3708;p22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9" name="Google Shape;3709;p22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0" name="Google Shape;3710;p22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1" name="Google Shape;3711;p22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2" name="Google Shape;3712;p22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3" name="Google Shape;3713;p22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4" name="Google Shape;3714;p22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5" name="Google Shape;3715;p22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6" name="Google Shape;3716;p22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7" name="Google Shape;3717;p22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8" name="Google Shape;3718;p22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9" name="Google Shape;3719;p22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0" name="Google Shape;3720;p22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1" name="Google Shape;3721;p22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2" name="Google Shape;3722;p22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3" name="Google Shape;3723;p22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4" name="Google Shape;3724;p22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5" name="Google Shape;3725;p22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6" name="Google Shape;3726;p22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7" name="Google Shape;3727;p22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8" name="Google Shape;3728;p22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9" name="Google Shape;3729;p22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0" name="Google Shape;3730;p22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1" name="Google Shape;3731;p22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2" name="Google Shape;3732;p22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3" name="Google Shape;3733;p22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4" name="Google Shape;3734;p22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5" name="Google Shape;3735;p22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6" name="Google Shape;3736;p22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7" name="Google Shape;3737;p22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8" name="Google Shape;3738;p22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9" name="Google Shape;3739;p22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0" name="Google Shape;3740;p22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1" name="Google Shape;3741;p22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2" name="Google Shape;3742;p22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3" name="Google Shape;3743;p22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4" name="Google Shape;3744;p22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5" name="Google Shape;3745;p22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6" name="Google Shape;3746;p22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7" name="Google Shape;3747;p22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8" name="Google Shape;3748;p22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9" name="Google Shape;3749;p22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0" name="Google Shape;3750;p22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1" name="Google Shape;3751;p22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2" name="Google Shape;3752;p22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3" name="Google Shape;3753;p22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4" name="Google Shape;3754;p22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5" name="Google Shape;3755;p22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6" name="Google Shape;3756;p22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7" name="Google Shape;3757;p22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8" name="Google Shape;3758;p22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9" name="Google Shape;3759;p22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0" name="Google Shape;3760;p22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1" name="Google Shape;3761;p22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2" name="Google Shape;3762;p22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3" name="Google Shape;3763;p22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4" name="Google Shape;3764;p22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5" name="Google Shape;3765;p22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6" name="Google Shape;3766;p22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7" name="Google Shape;3767;p22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8" name="Google Shape;3768;p22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9" name="Google Shape;3769;p22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0" name="Google Shape;3770;p22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71" name="Google Shape;3771;p22"/>
          <p:cNvSpPr/>
          <p:nvPr/>
        </p:nvSpPr>
        <p:spPr>
          <a:xfrm>
            <a:off x="887200" y="702400"/>
            <a:ext cx="10776400" cy="58476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2" name="Google Shape;3772;p22"/>
          <p:cNvSpPr/>
          <p:nvPr/>
        </p:nvSpPr>
        <p:spPr>
          <a:xfrm>
            <a:off x="703500" y="504233"/>
            <a:ext cx="10776400" cy="5847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3" name="Google Shape;3773;p22"/>
          <p:cNvSpPr/>
          <p:nvPr/>
        </p:nvSpPr>
        <p:spPr>
          <a:xfrm>
            <a:off x="703500" y="504233"/>
            <a:ext cx="10776400" cy="390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4" name="Google Shape;3774;p22"/>
          <p:cNvSpPr/>
          <p:nvPr/>
        </p:nvSpPr>
        <p:spPr>
          <a:xfrm>
            <a:off x="993967" y="639567"/>
            <a:ext cx="144400" cy="1444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5" name="Google Shape;3775;p22"/>
          <p:cNvSpPr/>
          <p:nvPr/>
        </p:nvSpPr>
        <p:spPr>
          <a:xfrm>
            <a:off x="1273667" y="639567"/>
            <a:ext cx="144400" cy="144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6" name="Google Shape;3776;p22"/>
          <p:cNvSpPr/>
          <p:nvPr/>
        </p:nvSpPr>
        <p:spPr>
          <a:xfrm>
            <a:off x="1553367" y="639567"/>
            <a:ext cx="144400" cy="1444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="" xmlns:p14="http://schemas.microsoft.com/office/powerpoint/2010/main" val="12571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solidFill>
          <a:schemeClr val="lt2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3"/>
          <p:cNvGrpSpPr/>
          <p:nvPr/>
        </p:nvGrpSpPr>
        <p:grpSpPr>
          <a:xfrm>
            <a:off x="-62000" y="-32299"/>
            <a:ext cx="12320333" cy="7010300"/>
            <a:chOff x="-46500" y="-24225"/>
            <a:chExt cx="9240250" cy="5257725"/>
          </a:xfrm>
        </p:grpSpPr>
        <p:sp>
          <p:nvSpPr>
            <p:cNvPr id="181" name="Google Shape;181;p3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208" name="Google Shape;208;p3"/>
            <p:cNvGrpSpPr/>
            <p:nvPr/>
          </p:nvGrpSpPr>
          <p:grpSpPr>
            <a:xfrm>
              <a:off x="-46500" y="-24225"/>
              <a:ext cx="9240250" cy="5257725"/>
              <a:chOff x="-46500" y="-24225"/>
              <a:chExt cx="9240250" cy="5257725"/>
            </a:xfrm>
          </p:grpSpPr>
          <p:cxnSp>
            <p:nvCxnSpPr>
              <p:cNvPr id="209" name="Google Shape;209;p3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3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3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3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3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3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3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" name="Google Shape;216;p3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" name="Google Shape;217;p3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" name="Google Shape;218;p3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" name="Google Shape;219;p3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" name="Google Shape;220;p3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" name="Google Shape;221;p3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" name="Google Shape;222;p3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" name="Google Shape;223;p3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" name="Google Shape;224;p3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" name="Google Shape;225;p3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Google Shape;226;p3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227;p3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3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3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3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3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3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3"/>
              <p:cNvCxnSpPr/>
              <p:nvPr/>
            </p:nvCxnSpPr>
            <p:spPr>
              <a:xfrm>
                <a:off x="-46500" y="487515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3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3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82" name="Google Shape;382;p3"/>
          <p:cNvGrpSpPr/>
          <p:nvPr/>
        </p:nvGrpSpPr>
        <p:grpSpPr>
          <a:xfrm>
            <a:off x="726831" y="3578748"/>
            <a:ext cx="3488271" cy="3547275"/>
            <a:chOff x="5436250" y="1181600"/>
            <a:chExt cx="611875" cy="622225"/>
          </a:xfrm>
        </p:grpSpPr>
        <p:sp>
          <p:nvSpPr>
            <p:cNvPr id="383" name="Google Shape;383;p3"/>
            <p:cNvSpPr/>
            <p:nvPr/>
          </p:nvSpPr>
          <p:spPr>
            <a:xfrm>
              <a:off x="5534375" y="1229900"/>
              <a:ext cx="69950" cy="62900"/>
            </a:xfrm>
            <a:custGeom>
              <a:avLst/>
              <a:gdLst/>
              <a:ahLst/>
              <a:cxnLst/>
              <a:rect l="l" t="t" r="r" b="b"/>
              <a:pathLst>
                <a:path w="2798" h="2516" extrusionOk="0">
                  <a:moveTo>
                    <a:pt x="2289" y="1"/>
                  </a:moveTo>
                  <a:cubicBezTo>
                    <a:pt x="2197" y="1"/>
                    <a:pt x="2104" y="28"/>
                    <a:pt x="2022" y="82"/>
                  </a:cubicBezTo>
                  <a:cubicBezTo>
                    <a:pt x="1346" y="582"/>
                    <a:pt x="718" y="1152"/>
                    <a:pt x="158" y="1780"/>
                  </a:cubicBezTo>
                  <a:cubicBezTo>
                    <a:pt x="1" y="1956"/>
                    <a:pt x="11" y="2241"/>
                    <a:pt x="197" y="2408"/>
                  </a:cubicBezTo>
                  <a:cubicBezTo>
                    <a:pt x="286" y="2477"/>
                    <a:pt x="384" y="2516"/>
                    <a:pt x="491" y="2516"/>
                  </a:cubicBezTo>
                  <a:cubicBezTo>
                    <a:pt x="619" y="2516"/>
                    <a:pt x="737" y="2467"/>
                    <a:pt x="825" y="2368"/>
                  </a:cubicBezTo>
                  <a:cubicBezTo>
                    <a:pt x="1346" y="1790"/>
                    <a:pt x="1924" y="1260"/>
                    <a:pt x="2552" y="808"/>
                  </a:cubicBezTo>
                  <a:cubicBezTo>
                    <a:pt x="2748" y="661"/>
                    <a:pt x="2798" y="386"/>
                    <a:pt x="2650" y="180"/>
                  </a:cubicBezTo>
                  <a:cubicBezTo>
                    <a:pt x="2562" y="62"/>
                    <a:pt x="2427" y="1"/>
                    <a:pt x="228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5532425" y="1228225"/>
              <a:ext cx="73625" cy="66300"/>
            </a:xfrm>
            <a:custGeom>
              <a:avLst/>
              <a:gdLst/>
              <a:ahLst/>
              <a:cxnLst/>
              <a:rect l="l" t="t" r="r" b="b"/>
              <a:pathLst>
                <a:path w="2945" h="2652" extrusionOk="0">
                  <a:moveTo>
                    <a:pt x="2366" y="130"/>
                  </a:moveTo>
                  <a:cubicBezTo>
                    <a:pt x="2483" y="130"/>
                    <a:pt x="2601" y="189"/>
                    <a:pt x="2669" y="287"/>
                  </a:cubicBezTo>
                  <a:cubicBezTo>
                    <a:pt x="2797" y="463"/>
                    <a:pt x="2758" y="699"/>
                    <a:pt x="2591" y="817"/>
                  </a:cubicBezTo>
                  <a:cubicBezTo>
                    <a:pt x="1963" y="1277"/>
                    <a:pt x="1374" y="1807"/>
                    <a:pt x="854" y="2396"/>
                  </a:cubicBezTo>
                  <a:cubicBezTo>
                    <a:pt x="781" y="2475"/>
                    <a:pt x="676" y="2515"/>
                    <a:pt x="571" y="2515"/>
                  </a:cubicBezTo>
                  <a:cubicBezTo>
                    <a:pt x="479" y="2515"/>
                    <a:pt x="387" y="2485"/>
                    <a:pt x="314" y="2426"/>
                  </a:cubicBezTo>
                  <a:cubicBezTo>
                    <a:pt x="168" y="2289"/>
                    <a:pt x="148" y="2043"/>
                    <a:pt x="285" y="1886"/>
                  </a:cubicBezTo>
                  <a:cubicBezTo>
                    <a:pt x="844" y="1268"/>
                    <a:pt x="1472" y="699"/>
                    <a:pt x="2140" y="208"/>
                  </a:cubicBezTo>
                  <a:cubicBezTo>
                    <a:pt x="2209" y="159"/>
                    <a:pt x="2287" y="130"/>
                    <a:pt x="2366" y="130"/>
                  </a:cubicBezTo>
                  <a:close/>
                  <a:moveTo>
                    <a:pt x="2368" y="1"/>
                  </a:moveTo>
                  <a:cubicBezTo>
                    <a:pt x="2263" y="1"/>
                    <a:pt x="2155" y="33"/>
                    <a:pt x="2061" y="100"/>
                  </a:cubicBezTo>
                  <a:cubicBezTo>
                    <a:pt x="1384" y="601"/>
                    <a:pt x="756" y="1170"/>
                    <a:pt x="187" y="1798"/>
                  </a:cubicBezTo>
                  <a:cubicBezTo>
                    <a:pt x="0" y="2014"/>
                    <a:pt x="20" y="2337"/>
                    <a:pt x="226" y="2524"/>
                  </a:cubicBezTo>
                  <a:cubicBezTo>
                    <a:pt x="325" y="2603"/>
                    <a:pt x="442" y="2651"/>
                    <a:pt x="569" y="2651"/>
                  </a:cubicBezTo>
                  <a:cubicBezTo>
                    <a:pt x="717" y="2651"/>
                    <a:pt x="854" y="2592"/>
                    <a:pt x="953" y="2485"/>
                  </a:cubicBezTo>
                  <a:cubicBezTo>
                    <a:pt x="1463" y="1905"/>
                    <a:pt x="2041" y="1386"/>
                    <a:pt x="2669" y="924"/>
                  </a:cubicBezTo>
                  <a:cubicBezTo>
                    <a:pt x="2896" y="758"/>
                    <a:pt x="2944" y="444"/>
                    <a:pt x="2778" y="208"/>
                  </a:cubicBezTo>
                  <a:cubicBezTo>
                    <a:pt x="2678" y="73"/>
                    <a:pt x="2525" y="1"/>
                    <a:pt x="236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5618775" y="1248875"/>
              <a:ext cx="66525" cy="67725"/>
            </a:xfrm>
            <a:custGeom>
              <a:avLst/>
              <a:gdLst/>
              <a:ahLst/>
              <a:cxnLst/>
              <a:rect l="l" t="t" r="r" b="b"/>
              <a:pathLst>
                <a:path w="2661" h="2709" extrusionOk="0">
                  <a:moveTo>
                    <a:pt x="502" y="1"/>
                  </a:moveTo>
                  <a:cubicBezTo>
                    <a:pt x="406" y="1"/>
                    <a:pt x="309" y="32"/>
                    <a:pt x="227" y="98"/>
                  </a:cubicBezTo>
                  <a:cubicBezTo>
                    <a:pt x="30" y="246"/>
                    <a:pt x="1" y="530"/>
                    <a:pt x="148" y="726"/>
                  </a:cubicBezTo>
                  <a:cubicBezTo>
                    <a:pt x="668" y="1384"/>
                    <a:pt x="1247" y="2012"/>
                    <a:pt x="1865" y="2591"/>
                  </a:cubicBezTo>
                  <a:cubicBezTo>
                    <a:pt x="1954" y="2669"/>
                    <a:pt x="2061" y="2708"/>
                    <a:pt x="2170" y="2708"/>
                  </a:cubicBezTo>
                  <a:cubicBezTo>
                    <a:pt x="2287" y="2708"/>
                    <a:pt x="2405" y="2660"/>
                    <a:pt x="2493" y="2571"/>
                  </a:cubicBezTo>
                  <a:cubicBezTo>
                    <a:pt x="2660" y="2385"/>
                    <a:pt x="2650" y="2110"/>
                    <a:pt x="2473" y="1943"/>
                  </a:cubicBezTo>
                  <a:cubicBezTo>
                    <a:pt x="1895" y="1393"/>
                    <a:pt x="1345" y="795"/>
                    <a:pt x="855" y="167"/>
                  </a:cubicBezTo>
                  <a:cubicBezTo>
                    <a:pt x="764" y="59"/>
                    <a:pt x="634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5616825" y="1247325"/>
              <a:ext cx="70425" cy="71000"/>
            </a:xfrm>
            <a:custGeom>
              <a:avLst/>
              <a:gdLst/>
              <a:ahLst/>
              <a:cxnLst/>
              <a:rect l="l" t="t" r="r" b="b"/>
              <a:pathLst>
                <a:path w="2817" h="2840" extrusionOk="0">
                  <a:moveTo>
                    <a:pt x="579" y="131"/>
                  </a:moveTo>
                  <a:cubicBezTo>
                    <a:pt x="687" y="131"/>
                    <a:pt x="805" y="180"/>
                    <a:pt x="874" y="278"/>
                  </a:cubicBezTo>
                  <a:cubicBezTo>
                    <a:pt x="1374" y="906"/>
                    <a:pt x="1923" y="1505"/>
                    <a:pt x="2503" y="2044"/>
                  </a:cubicBezTo>
                  <a:cubicBezTo>
                    <a:pt x="2660" y="2192"/>
                    <a:pt x="2669" y="2437"/>
                    <a:pt x="2522" y="2584"/>
                  </a:cubicBezTo>
                  <a:cubicBezTo>
                    <a:pt x="2450" y="2662"/>
                    <a:pt x="2348" y="2701"/>
                    <a:pt x="2244" y="2701"/>
                  </a:cubicBezTo>
                  <a:cubicBezTo>
                    <a:pt x="2151" y="2701"/>
                    <a:pt x="2057" y="2669"/>
                    <a:pt x="1982" y="2604"/>
                  </a:cubicBezTo>
                  <a:cubicBezTo>
                    <a:pt x="1374" y="2025"/>
                    <a:pt x="805" y="1407"/>
                    <a:pt x="285" y="740"/>
                  </a:cubicBezTo>
                  <a:cubicBezTo>
                    <a:pt x="148" y="583"/>
                    <a:pt x="177" y="337"/>
                    <a:pt x="344" y="210"/>
                  </a:cubicBezTo>
                  <a:cubicBezTo>
                    <a:pt x="412" y="160"/>
                    <a:pt x="501" y="131"/>
                    <a:pt x="579" y="131"/>
                  </a:cubicBezTo>
                  <a:close/>
                  <a:moveTo>
                    <a:pt x="580" y="0"/>
                  </a:moveTo>
                  <a:cubicBezTo>
                    <a:pt x="469" y="0"/>
                    <a:pt x="357" y="36"/>
                    <a:pt x="265" y="111"/>
                  </a:cubicBezTo>
                  <a:cubicBezTo>
                    <a:pt x="39" y="278"/>
                    <a:pt x="0" y="602"/>
                    <a:pt x="177" y="827"/>
                  </a:cubicBezTo>
                  <a:cubicBezTo>
                    <a:pt x="697" y="1495"/>
                    <a:pt x="1276" y="2123"/>
                    <a:pt x="1894" y="2702"/>
                  </a:cubicBezTo>
                  <a:cubicBezTo>
                    <a:pt x="1992" y="2790"/>
                    <a:pt x="2120" y="2840"/>
                    <a:pt x="2248" y="2840"/>
                  </a:cubicBezTo>
                  <a:cubicBezTo>
                    <a:pt x="2385" y="2840"/>
                    <a:pt x="2522" y="2781"/>
                    <a:pt x="2620" y="2672"/>
                  </a:cubicBezTo>
                  <a:cubicBezTo>
                    <a:pt x="2817" y="2467"/>
                    <a:pt x="2807" y="2142"/>
                    <a:pt x="2601" y="1956"/>
                  </a:cubicBezTo>
                  <a:cubicBezTo>
                    <a:pt x="2012" y="1407"/>
                    <a:pt x="1472" y="818"/>
                    <a:pt x="981" y="190"/>
                  </a:cubicBezTo>
                  <a:cubicBezTo>
                    <a:pt x="880" y="66"/>
                    <a:pt x="730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5657050" y="1183275"/>
              <a:ext cx="61600" cy="65625"/>
            </a:xfrm>
            <a:custGeom>
              <a:avLst/>
              <a:gdLst/>
              <a:ahLst/>
              <a:cxnLst/>
              <a:rect l="l" t="t" r="r" b="b"/>
              <a:pathLst>
                <a:path w="2464" h="2625" extrusionOk="0">
                  <a:moveTo>
                    <a:pt x="1972" y="1"/>
                  </a:moveTo>
                  <a:cubicBezTo>
                    <a:pt x="1844" y="1"/>
                    <a:pt x="1718" y="56"/>
                    <a:pt x="1629" y="161"/>
                  </a:cubicBezTo>
                  <a:lnTo>
                    <a:pt x="157" y="1888"/>
                  </a:lnTo>
                  <a:cubicBezTo>
                    <a:pt x="0" y="2074"/>
                    <a:pt x="20" y="2359"/>
                    <a:pt x="207" y="2516"/>
                  </a:cubicBezTo>
                  <a:cubicBezTo>
                    <a:pt x="295" y="2585"/>
                    <a:pt x="393" y="2624"/>
                    <a:pt x="501" y="2624"/>
                  </a:cubicBezTo>
                  <a:cubicBezTo>
                    <a:pt x="628" y="2624"/>
                    <a:pt x="746" y="2565"/>
                    <a:pt x="835" y="2467"/>
                  </a:cubicBezTo>
                  <a:lnTo>
                    <a:pt x="2307" y="730"/>
                  </a:lnTo>
                  <a:cubicBezTo>
                    <a:pt x="2464" y="544"/>
                    <a:pt x="2444" y="269"/>
                    <a:pt x="2257" y="102"/>
                  </a:cubicBezTo>
                  <a:cubicBezTo>
                    <a:pt x="2172" y="34"/>
                    <a:pt x="2071" y="1"/>
                    <a:pt x="197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5656550" y="1181600"/>
              <a:ext cx="62600" cy="69025"/>
            </a:xfrm>
            <a:custGeom>
              <a:avLst/>
              <a:gdLst/>
              <a:ahLst/>
              <a:cxnLst/>
              <a:rect l="l" t="t" r="r" b="b"/>
              <a:pathLst>
                <a:path w="2504" h="2761" extrusionOk="0">
                  <a:moveTo>
                    <a:pt x="1983" y="130"/>
                  </a:moveTo>
                  <a:cubicBezTo>
                    <a:pt x="2072" y="130"/>
                    <a:pt x="2160" y="169"/>
                    <a:pt x="2229" y="228"/>
                  </a:cubicBezTo>
                  <a:cubicBezTo>
                    <a:pt x="2307" y="287"/>
                    <a:pt x="2356" y="385"/>
                    <a:pt x="2366" y="483"/>
                  </a:cubicBezTo>
                  <a:cubicBezTo>
                    <a:pt x="2376" y="582"/>
                    <a:pt x="2336" y="680"/>
                    <a:pt x="2277" y="758"/>
                  </a:cubicBezTo>
                  <a:lnTo>
                    <a:pt x="805" y="2495"/>
                  </a:lnTo>
                  <a:cubicBezTo>
                    <a:pt x="735" y="2576"/>
                    <a:pt x="626" y="2619"/>
                    <a:pt x="517" y="2619"/>
                  </a:cubicBezTo>
                  <a:cubicBezTo>
                    <a:pt x="429" y="2619"/>
                    <a:pt x="341" y="2591"/>
                    <a:pt x="275" y="2534"/>
                  </a:cubicBezTo>
                  <a:cubicBezTo>
                    <a:pt x="197" y="2466"/>
                    <a:pt x="148" y="2377"/>
                    <a:pt x="138" y="2279"/>
                  </a:cubicBezTo>
                  <a:cubicBezTo>
                    <a:pt x="129" y="2171"/>
                    <a:pt x="158" y="2073"/>
                    <a:pt x="227" y="2004"/>
                  </a:cubicBezTo>
                  <a:lnTo>
                    <a:pt x="1699" y="268"/>
                  </a:lnTo>
                  <a:cubicBezTo>
                    <a:pt x="1758" y="189"/>
                    <a:pt x="1856" y="140"/>
                    <a:pt x="1954" y="140"/>
                  </a:cubicBezTo>
                  <a:cubicBezTo>
                    <a:pt x="1963" y="130"/>
                    <a:pt x="1974" y="130"/>
                    <a:pt x="1983" y="130"/>
                  </a:cubicBezTo>
                  <a:close/>
                  <a:moveTo>
                    <a:pt x="1983" y="1"/>
                  </a:moveTo>
                  <a:cubicBezTo>
                    <a:pt x="1970" y="1"/>
                    <a:pt x="1957" y="1"/>
                    <a:pt x="1944" y="2"/>
                  </a:cubicBezTo>
                  <a:cubicBezTo>
                    <a:pt x="1806" y="12"/>
                    <a:pt x="1679" y="81"/>
                    <a:pt x="1590" y="179"/>
                  </a:cubicBezTo>
                  <a:lnTo>
                    <a:pt x="129" y="1916"/>
                  </a:lnTo>
                  <a:cubicBezTo>
                    <a:pt x="40" y="2014"/>
                    <a:pt x="1" y="2152"/>
                    <a:pt x="11" y="2289"/>
                  </a:cubicBezTo>
                  <a:cubicBezTo>
                    <a:pt x="20" y="2426"/>
                    <a:pt x="79" y="2544"/>
                    <a:pt x="188" y="2632"/>
                  </a:cubicBezTo>
                  <a:cubicBezTo>
                    <a:pt x="275" y="2711"/>
                    <a:pt x="393" y="2760"/>
                    <a:pt x="521" y="2760"/>
                  </a:cubicBezTo>
                  <a:cubicBezTo>
                    <a:pt x="668" y="2760"/>
                    <a:pt x="816" y="2691"/>
                    <a:pt x="904" y="2573"/>
                  </a:cubicBezTo>
                  <a:lnTo>
                    <a:pt x="2376" y="846"/>
                  </a:lnTo>
                  <a:cubicBezTo>
                    <a:pt x="2464" y="739"/>
                    <a:pt x="2503" y="611"/>
                    <a:pt x="2493" y="473"/>
                  </a:cubicBezTo>
                  <a:cubicBezTo>
                    <a:pt x="2484" y="336"/>
                    <a:pt x="2425" y="209"/>
                    <a:pt x="2317" y="120"/>
                  </a:cubicBezTo>
                  <a:cubicBezTo>
                    <a:pt x="2219" y="41"/>
                    <a:pt x="2106" y="1"/>
                    <a:pt x="198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5723775" y="1228025"/>
              <a:ext cx="68475" cy="61850"/>
            </a:xfrm>
            <a:custGeom>
              <a:avLst/>
              <a:gdLst/>
              <a:ahLst/>
              <a:cxnLst/>
              <a:rect l="l" t="t" r="r" b="b"/>
              <a:pathLst>
                <a:path w="2739" h="2474" extrusionOk="0">
                  <a:moveTo>
                    <a:pt x="498" y="1"/>
                  </a:moveTo>
                  <a:cubicBezTo>
                    <a:pt x="401" y="1"/>
                    <a:pt x="305" y="32"/>
                    <a:pt x="227" y="98"/>
                  </a:cubicBezTo>
                  <a:cubicBezTo>
                    <a:pt x="30" y="245"/>
                    <a:pt x="1" y="530"/>
                    <a:pt x="148" y="716"/>
                  </a:cubicBezTo>
                  <a:cubicBezTo>
                    <a:pt x="668" y="1384"/>
                    <a:pt x="1286" y="1943"/>
                    <a:pt x="1993" y="2404"/>
                  </a:cubicBezTo>
                  <a:cubicBezTo>
                    <a:pt x="2071" y="2443"/>
                    <a:pt x="2150" y="2473"/>
                    <a:pt x="2238" y="2473"/>
                  </a:cubicBezTo>
                  <a:cubicBezTo>
                    <a:pt x="2385" y="2473"/>
                    <a:pt x="2523" y="2395"/>
                    <a:pt x="2611" y="2267"/>
                  </a:cubicBezTo>
                  <a:cubicBezTo>
                    <a:pt x="2739" y="2061"/>
                    <a:pt x="2680" y="1786"/>
                    <a:pt x="2473" y="1649"/>
                  </a:cubicBezTo>
                  <a:cubicBezTo>
                    <a:pt x="1856" y="1246"/>
                    <a:pt x="1306" y="756"/>
                    <a:pt x="855" y="167"/>
                  </a:cubicBezTo>
                  <a:cubicBezTo>
                    <a:pt x="764" y="59"/>
                    <a:pt x="631" y="1"/>
                    <a:pt x="498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5721825" y="1226400"/>
              <a:ext cx="71150" cy="65175"/>
            </a:xfrm>
            <a:custGeom>
              <a:avLst/>
              <a:gdLst/>
              <a:ahLst/>
              <a:cxnLst/>
              <a:rect l="l" t="t" r="r" b="b"/>
              <a:pathLst>
                <a:path w="2846" h="2607" extrusionOk="0">
                  <a:moveTo>
                    <a:pt x="579" y="134"/>
                  </a:moveTo>
                  <a:cubicBezTo>
                    <a:pt x="687" y="134"/>
                    <a:pt x="805" y="183"/>
                    <a:pt x="874" y="271"/>
                  </a:cubicBezTo>
                  <a:cubicBezTo>
                    <a:pt x="1335" y="860"/>
                    <a:pt x="1894" y="1370"/>
                    <a:pt x="2522" y="1773"/>
                  </a:cubicBezTo>
                  <a:cubicBezTo>
                    <a:pt x="2601" y="1821"/>
                    <a:pt x="2660" y="1910"/>
                    <a:pt x="2689" y="2008"/>
                  </a:cubicBezTo>
                  <a:cubicBezTo>
                    <a:pt x="2708" y="2106"/>
                    <a:pt x="2689" y="2214"/>
                    <a:pt x="2630" y="2292"/>
                  </a:cubicBezTo>
                  <a:cubicBezTo>
                    <a:pt x="2561" y="2406"/>
                    <a:pt x="2434" y="2467"/>
                    <a:pt x="2308" y="2467"/>
                  </a:cubicBezTo>
                  <a:cubicBezTo>
                    <a:pt x="2239" y="2467"/>
                    <a:pt x="2169" y="2449"/>
                    <a:pt x="2110" y="2410"/>
                  </a:cubicBezTo>
                  <a:cubicBezTo>
                    <a:pt x="1404" y="1959"/>
                    <a:pt x="795" y="1400"/>
                    <a:pt x="275" y="742"/>
                  </a:cubicBezTo>
                  <a:cubicBezTo>
                    <a:pt x="148" y="585"/>
                    <a:pt x="177" y="340"/>
                    <a:pt x="344" y="212"/>
                  </a:cubicBezTo>
                  <a:cubicBezTo>
                    <a:pt x="412" y="153"/>
                    <a:pt x="491" y="134"/>
                    <a:pt x="579" y="134"/>
                  </a:cubicBezTo>
                  <a:close/>
                  <a:moveTo>
                    <a:pt x="574" y="1"/>
                  </a:moveTo>
                  <a:cubicBezTo>
                    <a:pt x="464" y="1"/>
                    <a:pt x="356" y="35"/>
                    <a:pt x="265" y="105"/>
                  </a:cubicBezTo>
                  <a:cubicBezTo>
                    <a:pt x="39" y="281"/>
                    <a:pt x="0" y="605"/>
                    <a:pt x="177" y="831"/>
                  </a:cubicBezTo>
                  <a:cubicBezTo>
                    <a:pt x="697" y="1488"/>
                    <a:pt x="1325" y="2057"/>
                    <a:pt x="2032" y="2519"/>
                  </a:cubicBezTo>
                  <a:cubicBezTo>
                    <a:pt x="2120" y="2577"/>
                    <a:pt x="2218" y="2607"/>
                    <a:pt x="2316" y="2607"/>
                  </a:cubicBezTo>
                  <a:cubicBezTo>
                    <a:pt x="2483" y="2607"/>
                    <a:pt x="2650" y="2519"/>
                    <a:pt x="2738" y="2371"/>
                  </a:cubicBezTo>
                  <a:cubicBezTo>
                    <a:pt x="2817" y="2253"/>
                    <a:pt x="2846" y="2116"/>
                    <a:pt x="2817" y="1978"/>
                  </a:cubicBezTo>
                  <a:cubicBezTo>
                    <a:pt x="2787" y="1851"/>
                    <a:pt x="2708" y="1734"/>
                    <a:pt x="2591" y="1664"/>
                  </a:cubicBezTo>
                  <a:cubicBezTo>
                    <a:pt x="1973" y="1263"/>
                    <a:pt x="1433" y="772"/>
                    <a:pt x="981" y="192"/>
                  </a:cubicBezTo>
                  <a:cubicBezTo>
                    <a:pt x="878" y="67"/>
                    <a:pt x="726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5788050" y="1194950"/>
              <a:ext cx="68475" cy="45850"/>
            </a:xfrm>
            <a:custGeom>
              <a:avLst/>
              <a:gdLst/>
              <a:ahLst/>
              <a:cxnLst/>
              <a:rect l="l" t="t" r="r" b="b"/>
              <a:pathLst>
                <a:path w="2739" h="1834" extrusionOk="0">
                  <a:moveTo>
                    <a:pt x="2234" y="0"/>
                  </a:moveTo>
                  <a:cubicBezTo>
                    <a:pt x="2193" y="0"/>
                    <a:pt x="2152" y="6"/>
                    <a:pt x="2111" y="18"/>
                  </a:cubicBezTo>
                  <a:cubicBezTo>
                    <a:pt x="1414" y="224"/>
                    <a:pt x="757" y="578"/>
                    <a:pt x="207" y="1049"/>
                  </a:cubicBezTo>
                  <a:cubicBezTo>
                    <a:pt x="20" y="1215"/>
                    <a:pt x="1" y="1490"/>
                    <a:pt x="158" y="1677"/>
                  </a:cubicBezTo>
                  <a:cubicBezTo>
                    <a:pt x="246" y="1784"/>
                    <a:pt x="373" y="1834"/>
                    <a:pt x="491" y="1834"/>
                  </a:cubicBezTo>
                  <a:cubicBezTo>
                    <a:pt x="600" y="1834"/>
                    <a:pt x="698" y="1804"/>
                    <a:pt x="786" y="1725"/>
                  </a:cubicBezTo>
                  <a:cubicBezTo>
                    <a:pt x="1247" y="1343"/>
                    <a:pt x="1787" y="1038"/>
                    <a:pt x="2366" y="872"/>
                  </a:cubicBezTo>
                  <a:cubicBezTo>
                    <a:pt x="2601" y="803"/>
                    <a:pt x="2739" y="558"/>
                    <a:pt x="2670" y="322"/>
                  </a:cubicBezTo>
                  <a:cubicBezTo>
                    <a:pt x="2605" y="128"/>
                    <a:pt x="2426" y="0"/>
                    <a:pt x="223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5787325" y="1193175"/>
              <a:ext cx="69925" cy="49325"/>
            </a:xfrm>
            <a:custGeom>
              <a:avLst/>
              <a:gdLst/>
              <a:ahLst/>
              <a:cxnLst/>
              <a:rect l="l" t="t" r="r" b="b"/>
              <a:pathLst>
                <a:path w="2797" h="1973" extrusionOk="0">
                  <a:moveTo>
                    <a:pt x="2267" y="138"/>
                  </a:moveTo>
                  <a:cubicBezTo>
                    <a:pt x="2434" y="138"/>
                    <a:pt x="2581" y="246"/>
                    <a:pt x="2630" y="403"/>
                  </a:cubicBezTo>
                  <a:cubicBezTo>
                    <a:pt x="2659" y="501"/>
                    <a:pt x="2650" y="609"/>
                    <a:pt x="2601" y="697"/>
                  </a:cubicBezTo>
                  <a:cubicBezTo>
                    <a:pt x="2552" y="786"/>
                    <a:pt x="2473" y="854"/>
                    <a:pt x="2375" y="884"/>
                  </a:cubicBezTo>
                  <a:cubicBezTo>
                    <a:pt x="1786" y="1050"/>
                    <a:pt x="1237" y="1355"/>
                    <a:pt x="775" y="1748"/>
                  </a:cubicBezTo>
                  <a:cubicBezTo>
                    <a:pt x="705" y="1809"/>
                    <a:pt x="614" y="1839"/>
                    <a:pt x="524" y="1839"/>
                  </a:cubicBezTo>
                  <a:cubicBezTo>
                    <a:pt x="415" y="1839"/>
                    <a:pt x="306" y="1795"/>
                    <a:pt x="236" y="1708"/>
                  </a:cubicBezTo>
                  <a:cubicBezTo>
                    <a:pt x="167" y="1630"/>
                    <a:pt x="138" y="1532"/>
                    <a:pt x="147" y="1434"/>
                  </a:cubicBezTo>
                  <a:cubicBezTo>
                    <a:pt x="158" y="1335"/>
                    <a:pt x="197" y="1237"/>
                    <a:pt x="275" y="1178"/>
                  </a:cubicBezTo>
                  <a:cubicBezTo>
                    <a:pt x="825" y="707"/>
                    <a:pt x="1472" y="354"/>
                    <a:pt x="2159" y="148"/>
                  </a:cubicBezTo>
                  <a:cubicBezTo>
                    <a:pt x="2199" y="138"/>
                    <a:pt x="2228" y="138"/>
                    <a:pt x="2267" y="138"/>
                  </a:cubicBezTo>
                  <a:close/>
                  <a:moveTo>
                    <a:pt x="2263" y="0"/>
                  </a:moveTo>
                  <a:cubicBezTo>
                    <a:pt x="2216" y="0"/>
                    <a:pt x="2168" y="7"/>
                    <a:pt x="2120" y="20"/>
                  </a:cubicBezTo>
                  <a:cubicBezTo>
                    <a:pt x="1423" y="236"/>
                    <a:pt x="756" y="599"/>
                    <a:pt x="197" y="1070"/>
                  </a:cubicBezTo>
                  <a:cubicBezTo>
                    <a:pt x="88" y="1159"/>
                    <a:pt x="30" y="1286"/>
                    <a:pt x="10" y="1423"/>
                  </a:cubicBezTo>
                  <a:cubicBezTo>
                    <a:pt x="1" y="1561"/>
                    <a:pt x="49" y="1689"/>
                    <a:pt x="138" y="1796"/>
                  </a:cubicBezTo>
                  <a:cubicBezTo>
                    <a:pt x="236" y="1905"/>
                    <a:pt x="373" y="1973"/>
                    <a:pt x="520" y="1973"/>
                  </a:cubicBezTo>
                  <a:cubicBezTo>
                    <a:pt x="648" y="1973"/>
                    <a:pt x="766" y="1934"/>
                    <a:pt x="854" y="1855"/>
                  </a:cubicBezTo>
                  <a:cubicBezTo>
                    <a:pt x="1305" y="1463"/>
                    <a:pt x="1845" y="1178"/>
                    <a:pt x="2415" y="1002"/>
                  </a:cubicBezTo>
                  <a:cubicBezTo>
                    <a:pt x="2542" y="963"/>
                    <a:pt x="2650" y="884"/>
                    <a:pt x="2718" y="756"/>
                  </a:cubicBezTo>
                  <a:cubicBezTo>
                    <a:pt x="2777" y="638"/>
                    <a:pt x="2797" y="501"/>
                    <a:pt x="2758" y="374"/>
                  </a:cubicBezTo>
                  <a:cubicBezTo>
                    <a:pt x="2693" y="147"/>
                    <a:pt x="2488" y="0"/>
                    <a:pt x="226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5707350" y="1299925"/>
              <a:ext cx="37550" cy="85375"/>
            </a:xfrm>
            <a:custGeom>
              <a:avLst/>
              <a:gdLst/>
              <a:ahLst/>
              <a:cxnLst/>
              <a:rect l="l" t="t" r="r" b="b"/>
              <a:pathLst>
                <a:path w="1502" h="3415" extrusionOk="0">
                  <a:moveTo>
                    <a:pt x="490" y="0"/>
                  </a:moveTo>
                  <a:cubicBezTo>
                    <a:pt x="461" y="0"/>
                    <a:pt x="432" y="3"/>
                    <a:pt x="402" y="9"/>
                  </a:cubicBezTo>
                  <a:cubicBezTo>
                    <a:pt x="157" y="58"/>
                    <a:pt x="0" y="294"/>
                    <a:pt x="49" y="539"/>
                  </a:cubicBezTo>
                  <a:lnTo>
                    <a:pt x="579" y="3061"/>
                  </a:lnTo>
                  <a:cubicBezTo>
                    <a:pt x="618" y="3267"/>
                    <a:pt x="805" y="3414"/>
                    <a:pt x="1011" y="3414"/>
                  </a:cubicBezTo>
                  <a:cubicBezTo>
                    <a:pt x="1041" y="3414"/>
                    <a:pt x="1070" y="3405"/>
                    <a:pt x="1100" y="3405"/>
                  </a:cubicBezTo>
                  <a:cubicBezTo>
                    <a:pt x="1344" y="3355"/>
                    <a:pt x="1501" y="3120"/>
                    <a:pt x="1453" y="2875"/>
                  </a:cubicBezTo>
                  <a:lnTo>
                    <a:pt x="923" y="352"/>
                  </a:lnTo>
                  <a:cubicBezTo>
                    <a:pt x="880" y="146"/>
                    <a:pt x="694" y="0"/>
                    <a:pt x="49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5705625" y="1298350"/>
              <a:ext cx="41000" cy="88675"/>
            </a:xfrm>
            <a:custGeom>
              <a:avLst/>
              <a:gdLst/>
              <a:ahLst/>
              <a:cxnLst/>
              <a:rect l="l" t="t" r="r" b="b"/>
              <a:pathLst>
                <a:path w="1640" h="3547" extrusionOk="0">
                  <a:moveTo>
                    <a:pt x="560" y="131"/>
                  </a:moveTo>
                  <a:cubicBezTo>
                    <a:pt x="628" y="131"/>
                    <a:pt x="707" y="151"/>
                    <a:pt x="766" y="190"/>
                  </a:cubicBezTo>
                  <a:cubicBezTo>
                    <a:pt x="854" y="249"/>
                    <a:pt x="913" y="337"/>
                    <a:pt x="933" y="435"/>
                  </a:cubicBezTo>
                  <a:lnTo>
                    <a:pt x="1453" y="2957"/>
                  </a:lnTo>
                  <a:cubicBezTo>
                    <a:pt x="1472" y="3056"/>
                    <a:pt x="1453" y="3154"/>
                    <a:pt x="1404" y="3242"/>
                  </a:cubicBezTo>
                  <a:cubicBezTo>
                    <a:pt x="1345" y="3320"/>
                    <a:pt x="1256" y="3379"/>
                    <a:pt x="1158" y="3399"/>
                  </a:cubicBezTo>
                  <a:cubicBezTo>
                    <a:pt x="1131" y="3405"/>
                    <a:pt x="1104" y="3409"/>
                    <a:pt x="1077" y="3409"/>
                  </a:cubicBezTo>
                  <a:cubicBezTo>
                    <a:pt x="908" y="3409"/>
                    <a:pt x="750" y="3282"/>
                    <a:pt x="707" y="3104"/>
                  </a:cubicBezTo>
                  <a:lnTo>
                    <a:pt x="187" y="583"/>
                  </a:lnTo>
                  <a:cubicBezTo>
                    <a:pt x="168" y="485"/>
                    <a:pt x="187" y="386"/>
                    <a:pt x="236" y="298"/>
                  </a:cubicBezTo>
                  <a:cubicBezTo>
                    <a:pt x="295" y="219"/>
                    <a:pt x="383" y="160"/>
                    <a:pt x="482" y="141"/>
                  </a:cubicBezTo>
                  <a:cubicBezTo>
                    <a:pt x="511" y="131"/>
                    <a:pt x="530" y="131"/>
                    <a:pt x="560" y="131"/>
                  </a:cubicBezTo>
                  <a:close/>
                  <a:moveTo>
                    <a:pt x="572" y="0"/>
                  </a:moveTo>
                  <a:cubicBezTo>
                    <a:pt x="532" y="0"/>
                    <a:pt x="492" y="5"/>
                    <a:pt x="452" y="13"/>
                  </a:cubicBezTo>
                  <a:cubicBezTo>
                    <a:pt x="177" y="62"/>
                    <a:pt x="0" y="337"/>
                    <a:pt x="59" y="612"/>
                  </a:cubicBezTo>
                  <a:lnTo>
                    <a:pt x="580" y="3134"/>
                  </a:lnTo>
                  <a:cubicBezTo>
                    <a:pt x="628" y="3370"/>
                    <a:pt x="844" y="3546"/>
                    <a:pt x="1080" y="3546"/>
                  </a:cubicBezTo>
                  <a:cubicBezTo>
                    <a:pt x="1119" y="3546"/>
                    <a:pt x="1149" y="3536"/>
                    <a:pt x="1188" y="3527"/>
                  </a:cubicBezTo>
                  <a:cubicBezTo>
                    <a:pt x="1463" y="3477"/>
                    <a:pt x="1640" y="3202"/>
                    <a:pt x="1581" y="2928"/>
                  </a:cubicBezTo>
                  <a:lnTo>
                    <a:pt x="1060" y="406"/>
                  </a:lnTo>
                  <a:cubicBezTo>
                    <a:pt x="1031" y="269"/>
                    <a:pt x="953" y="160"/>
                    <a:pt x="835" y="82"/>
                  </a:cubicBezTo>
                  <a:cubicBezTo>
                    <a:pt x="758" y="26"/>
                    <a:pt x="667" y="0"/>
                    <a:pt x="5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5555250" y="1303800"/>
              <a:ext cx="66750" cy="64800"/>
            </a:xfrm>
            <a:custGeom>
              <a:avLst/>
              <a:gdLst/>
              <a:ahLst/>
              <a:cxnLst/>
              <a:rect l="l" t="t" r="r" b="b"/>
              <a:pathLst>
                <a:path w="2670" h="2592" extrusionOk="0">
                  <a:moveTo>
                    <a:pt x="2170" y="1"/>
                  </a:moveTo>
                  <a:cubicBezTo>
                    <a:pt x="2077" y="1"/>
                    <a:pt x="1984" y="30"/>
                    <a:pt x="1904" y="90"/>
                  </a:cubicBezTo>
                  <a:cubicBezTo>
                    <a:pt x="1227" y="600"/>
                    <a:pt x="638" y="1198"/>
                    <a:pt x="138" y="1885"/>
                  </a:cubicBezTo>
                  <a:cubicBezTo>
                    <a:pt x="0" y="2092"/>
                    <a:pt x="40" y="2367"/>
                    <a:pt x="245" y="2513"/>
                  </a:cubicBezTo>
                  <a:cubicBezTo>
                    <a:pt x="324" y="2563"/>
                    <a:pt x="412" y="2592"/>
                    <a:pt x="500" y="2592"/>
                  </a:cubicBezTo>
                  <a:cubicBezTo>
                    <a:pt x="638" y="2592"/>
                    <a:pt x="775" y="2533"/>
                    <a:pt x="864" y="2406"/>
                  </a:cubicBezTo>
                  <a:cubicBezTo>
                    <a:pt x="1305" y="1797"/>
                    <a:pt x="1835" y="1257"/>
                    <a:pt x="2434" y="806"/>
                  </a:cubicBezTo>
                  <a:cubicBezTo>
                    <a:pt x="2630" y="649"/>
                    <a:pt x="2669" y="374"/>
                    <a:pt x="2522" y="178"/>
                  </a:cubicBezTo>
                  <a:cubicBezTo>
                    <a:pt x="2435" y="62"/>
                    <a:pt x="2303" y="1"/>
                    <a:pt x="217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5553275" y="1302125"/>
              <a:ext cx="69450" cy="68200"/>
            </a:xfrm>
            <a:custGeom>
              <a:avLst/>
              <a:gdLst/>
              <a:ahLst/>
              <a:cxnLst/>
              <a:rect l="l" t="t" r="r" b="b"/>
              <a:pathLst>
                <a:path w="2778" h="2728" extrusionOk="0">
                  <a:moveTo>
                    <a:pt x="2248" y="137"/>
                  </a:moveTo>
                  <a:cubicBezTo>
                    <a:pt x="2365" y="137"/>
                    <a:pt x="2474" y="186"/>
                    <a:pt x="2552" y="284"/>
                  </a:cubicBezTo>
                  <a:cubicBezTo>
                    <a:pt x="2611" y="363"/>
                    <a:pt x="2640" y="461"/>
                    <a:pt x="2621" y="569"/>
                  </a:cubicBezTo>
                  <a:cubicBezTo>
                    <a:pt x="2611" y="667"/>
                    <a:pt x="2562" y="755"/>
                    <a:pt x="2474" y="814"/>
                  </a:cubicBezTo>
                  <a:cubicBezTo>
                    <a:pt x="1865" y="1276"/>
                    <a:pt x="1335" y="1815"/>
                    <a:pt x="893" y="2434"/>
                  </a:cubicBezTo>
                  <a:cubicBezTo>
                    <a:pt x="822" y="2535"/>
                    <a:pt x="702" y="2589"/>
                    <a:pt x="582" y="2589"/>
                  </a:cubicBezTo>
                  <a:cubicBezTo>
                    <a:pt x="506" y="2589"/>
                    <a:pt x="429" y="2567"/>
                    <a:pt x="363" y="2521"/>
                  </a:cubicBezTo>
                  <a:cubicBezTo>
                    <a:pt x="187" y="2404"/>
                    <a:pt x="148" y="2168"/>
                    <a:pt x="276" y="1992"/>
                  </a:cubicBezTo>
                  <a:cubicBezTo>
                    <a:pt x="766" y="1315"/>
                    <a:pt x="1355" y="716"/>
                    <a:pt x="2022" y="206"/>
                  </a:cubicBezTo>
                  <a:cubicBezTo>
                    <a:pt x="2091" y="157"/>
                    <a:pt x="2169" y="137"/>
                    <a:pt x="2248" y="137"/>
                  </a:cubicBezTo>
                  <a:close/>
                  <a:moveTo>
                    <a:pt x="2249" y="1"/>
                  </a:moveTo>
                  <a:cubicBezTo>
                    <a:pt x="2143" y="1"/>
                    <a:pt x="2036" y="35"/>
                    <a:pt x="1944" y="107"/>
                  </a:cubicBezTo>
                  <a:cubicBezTo>
                    <a:pt x="1257" y="618"/>
                    <a:pt x="668" y="1226"/>
                    <a:pt x="167" y="1913"/>
                  </a:cubicBezTo>
                  <a:cubicBezTo>
                    <a:pt x="1" y="2149"/>
                    <a:pt x="60" y="2463"/>
                    <a:pt x="285" y="2630"/>
                  </a:cubicBezTo>
                  <a:cubicBezTo>
                    <a:pt x="374" y="2698"/>
                    <a:pt x="472" y="2728"/>
                    <a:pt x="579" y="2728"/>
                  </a:cubicBezTo>
                  <a:cubicBezTo>
                    <a:pt x="747" y="2728"/>
                    <a:pt x="904" y="2649"/>
                    <a:pt x="1002" y="2512"/>
                  </a:cubicBezTo>
                  <a:cubicBezTo>
                    <a:pt x="1434" y="1904"/>
                    <a:pt x="1953" y="1374"/>
                    <a:pt x="2552" y="922"/>
                  </a:cubicBezTo>
                  <a:cubicBezTo>
                    <a:pt x="2660" y="844"/>
                    <a:pt x="2738" y="716"/>
                    <a:pt x="2758" y="589"/>
                  </a:cubicBezTo>
                  <a:cubicBezTo>
                    <a:pt x="2778" y="451"/>
                    <a:pt x="2738" y="314"/>
                    <a:pt x="2660" y="206"/>
                  </a:cubicBezTo>
                  <a:cubicBezTo>
                    <a:pt x="2555" y="72"/>
                    <a:pt x="2403" y="1"/>
                    <a:pt x="22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5472550" y="1316525"/>
              <a:ext cx="61625" cy="61900"/>
            </a:xfrm>
            <a:custGeom>
              <a:avLst/>
              <a:gdLst/>
              <a:ahLst/>
              <a:cxnLst/>
              <a:rect l="l" t="t" r="r" b="b"/>
              <a:pathLst>
                <a:path w="2465" h="2476" extrusionOk="0">
                  <a:moveTo>
                    <a:pt x="505" y="0"/>
                  </a:moveTo>
                  <a:cubicBezTo>
                    <a:pt x="375" y="0"/>
                    <a:pt x="247" y="58"/>
                    <a:pt x="158" y="170"/>
                  </a:cubicBezTo>
                  <a:cubicBezTo>
                    <a:pt x="1" y="366"/>
                    <a:pt x="40" y="641"/>
                    <a:pt x="227" y="798"/>
                  </a:cubicBezTo>
                  <a:cubicBezTo>
                    <a:pt x="757" y="1219"/>
                    <a:pt x="1208" y="1710"/>
                    <a:pt x="1581" y="2279"/>
                  </a:cubicBezTo>
                  <a:cubicBezTo>
                    <a:pt x="1669" y="2407"/>
                    <a:pt x="1807" y="2475"/>
                    <a:pt x="1954" y="2475"/>
                  </a:cubicBezTo>
                  <a:cubicBezTo>
                    <a:pt x="2042" y="2475"/>
                    <a:pt x="2121" y="2456"/>
                    <a:pt x="2199" y="2407"/>
                  </a:cubicBezTo>
                  <a:cubicBezTo>
                    <a:pt x="2406" y="2270"/>
                    <a:pt x="2464" y="1995"/>
                    <a:pt x="2327" y="1788"/>
                  </a:cubicBezTo>
                  <a:cubicBezTo>
                    <a:pt x="1905" y="1141"/>
                    <a:pt x="1385" y="582"/>
                    <a:pt x="786" y="101"/>
                  </a:cubicBezTo>
                  <a:cubicBezTo>
                    <a:pt x="702" y="33"/>
                    <a:pt x="603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5472075" y="1314950"/>
              <a:ext cx="63800" cy="65200"/>
            </a:xfrm>
            <a:custGeom>
              <a:avLst/>
              <a:gdLst/>
              <a:ahLst/>
              <a:cxnLst/>
              <a:rect l="l" t="t" r="r" b="b"/>
              <a:pathLst>
                <a:path w="2552" h="2608" extrusionOk="0">
                  <a:moveTo>
                    <a:pt x="530" y="135"/>
                  </a:moveTo>
                  <a:cubicBezTo>
                    <a:pt x="609" y="135"/>
                    <a:pt x="697" y="164"/>
                    <a:pt x="766" y="213"/>
                  </a:cubicBezTo>
                  <a:cubicBezTo>
                    <a:pt x="1354" y="684"/>
                    <a:pt x="1875" y="1253"/>
                    <a:pt x="2287" y="1881"/>
                  </a:cubicBezTo>
                  <a:cubicBezTo>
                    <a:pt x="2405" y="2058"/>
                    <a:pt x="2355" y="2293"/>
                    <a:pt x="2179" y="2411"/>
                  </a:cubicBezTo>
                  <a:cubicBezTo>
                    <a:pt x="2119" y="2453"/>
                    <a:pt x="2049" y="2473"/>
                    <a:pt x="1979" y="2473"/>
                  </a:cubicBezTo>
                  <a:cubicBezTo>
                    <a:pt x="1854" y="2473"/>
                    <a:pt x="1728" y="2410"/>
                    <a:pt x="1659" y="2303"/>
                  </a:cubicBezTo>
                  <a:cubicBezTo>
                    <a:pt x="1276" y="1734"/>
                    <a:pt x="825" y="1234"/>
                    <a:pt x="285" y="811"/>
                  </a:cubicBezTo>
                  <a:cubicBezTo>
                    <a:pt x="207" y="743"/>
                    <a:pt x="157" y="654"/>
                    <a:pt x="148" y="556"/>
                  </a:cubicBezTo>
                  <a:cubicBezTo>
                    <a:pt x="138" y="449"/>
                    <a:pt x="167" y="350"/>
                    <a:pt x="226" y="272"/>
                  </a:cubicBezTo>
                  <a:cubicBezTo>
                    <a:pt x="295" y="193"/>
                    <a:pt x="383" y="144"/>
                    <a:pt x="482" y="135"/>
                  </a:cubicBezTo>
                  <a:close/>
                  <a:moveTo>
                    <a:pt x="524" y="0"/>
                  </a:moveTo>
                  <a:cubicBezTo>
                    <a:pt x="376" y="0"/>
                    <a:pt x="228" y="65"/>
                    <a:pt x="128" y="193"/>
                  </a:cubicBezTo>
                  <a:cubicBezTo>
                    <a:pt x="40" y="301"/>
                    <a:pt x="0" y="429"/>
                    <a:pt x="20" y="566"/>
                  </a:cubicBezTo>
                  <a:cubicBezTo>
                    <a:pt x="30" y="704"/>
                    <a:pt x="98" y="831"/>
                    <a:pt x="207" y="909"/>
                  </a:cubicBezTo>
                  <a:cubicBezTo>
                    <a:pt x="726" y="1322"/>
                    <a:pt x="1178" y="1822"/>
                    <a:pt x="1541" y="2372"/>
                  </a:cubicBezTo>
                  <a:cubicBezTo>
                    <a:pt x="1639" y="2519"/>
                    <a:pt x="1796" y="2607"/>
                    <a:pt x="1973" y="2607"/>
                  </a:cubicBezTo>
                  <a:cubicBezTo>
                    <a:pt x="2071" y="2607"/>
                    <a:pt x="2169" y="2578"/>
                    <a:pt x="2257" y="2519"/>
                  </a:cubicBezTo>
                  <a:cubicBezTo>
                    <a:pt x="2493" y="2372"/>
                    <a:pt x="2552" y="2048"/>
                    <a:pt x="2395" y="1812"/>
                  </a:cubicBezTo>
                  <a:cubicBezTo>
                    <a:pt x="1973" y="1165"/>
                    <a:pt x="1453" y="595"/>
                    <a:pt x="844" y="115"/>
                  </a:cubicBezTo>
                  <a:cubicBezTo>
                    <a:pt x="751" y="38"/>
                    <a:pt x="637" y="0"/>
                    <a:pt x="52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5441900" y="1389800"/>
              <a:ext cx="57175" cy="64425"/>
            </a:xfrm>
            <a:custGeom>
              <a:avLst/>
              <a:gdLst/>
              <a:ahLst/>
              <a:cxnLst/>
              <a:rect l="l" t="t" r="r" b="b"/>
              <a:pathLst>
                <a:path w="2287" h="2577" extrusionOk="0">
                  <a:moveTo>
                    <a:pt x="1778" y="0"/>
                  </a:moveTo>
                  <a:cubicBezTo>
                    <a:pt x="1626" y="0"/>
                    <a:pt x="1481" y="76"/>
                    <a:pt x="1404" y="212"/>
                  </a:cubicBezTo>
                  <a:cubicBezTo>
                    <a:pt x="1050" y="791"/>
                    <a:pt x="638" y="1330"/>
                    <a:pt x="167" y="1821"/>
                  </a:cubicBezTo>
                  <a:cubicBezTo>
                    <a:pt x="1" y="1998"/>
                    <a:pt x="1" y="2283"/>
                    <a:pt x="177" y="2449"/>
                  </a:cubicBezTo>
                  <a:cubicBezTo>
                    <a:pt x="265" y="2528"/>
                    <a:pt x="383" y="2577"/>
                    <a:pt x="491" y="2577"/>
                  </a:cubicBezTo>
                  <a:cubicBezTo>
                    <a:pt x="609" y="2577"/>
                    <a:pt x="727" y="2528"/>
                    <a:pt x="815" y="2440"/>
                  </a:cubicBezTo>
                  <a:cubicBezTo>
                    <a:pt x="1325" y="1899"/>
                    <a:pt x="1776" y="1311"/>
                    <a:pt x="2160" y="673"/>
                  </a:cubicBezTo>
                  <a:cubicBezTo>
                    <a:pt x="2287" y="467"/>
                    <a:pt x="2218" y="192"/>
                    <a:pt x="2012" y="65"/>
                  </a:cubicBezTo>
                  <a:cubicBezTo>
                    <a:pt x="1938" y="21"/>
                    <a:pt x="1857" y="0"/>
                    <a:pt x="1778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5441425" y="1388125"/>
              <a:ext cx="59625" cy="67575"/>
            </a:xfrm>
            <a:custGeom>
              <a:avLst/>
              <a:gdLst/>
              <a:ahLst/>
              <a:cxnLst/>
              <a:rect l="l" t="t" r="r" b="b"/>
              <a:pathLst>
                <a:path w="2385" h="2703" extrusionOk="0">
                  <a:moveTo>
                    <a:pt x="1795" y="132"/>
                  </a:moveTo>
                  <a:cubicBezTo>
                    <a:pt x="1865" y="132"/>
                    <a:pt x="1933" y="151"/>
                    <a:pt x="1992" y="191"/>
                  </a:cubicBezTo>
                  <a:cubicBezTo>
                    <a:pt x="2179" y="298"/>
                    <a:pt x="2237" y="524"/>
                    <a:pt x="2129" y="710"/>
                  </a:cubicBezTo>
                  <a:cubicBezTo>
                    <a:pt x="1747" y="1338"/>
                    <a:pt x="1295" y="1927"/>
                    <a:pt x="785" y="2457"/>
                  </a:cubicBezTo>
                  <a:cubicBezTo>
                    <a:pt x="715" y="2532"/>
                    <a:pt x="615" y="2569"/>
                    <a:pt x="514" y="2569"/>
                  </a:cubicBezTo>
                  <a:cubicBezTo>
                    <a:pt x="416" y="2569"/>
                    <a:pt x="317" y="2535"/>
                    <a:pt x="245" y="2467"/>
                  </a:cubicBezTo>
                  <a:cubicBezTo>
                    <a:pt x="177" y="2398"/>
                    <a:pt x="127" y="2300"/>
                    <a:pt x="127" y="2202"/>
                  </a:cubicBezTo>
                  <a:cubicBezTo>
                    <a:pt x="127" y="2104"/>
                    <a:pt x="166" y="2006"/>
                    <a:pt x="236" y="1927"/>
                  </a:cubicBezTo>
                  <a:cubicBezTo>
                    <a:pt x="707" y="1437"/>
                    <a:pt x="1119" y="897"/>
                    <a:pt x="1472" y="318"/>
                  </a:cubicBezTo>
                  <a:cubicBezTo>
                    <a:pt x="1531" y="230"/>
                    <a:pt x="1609" y="171"/>
                    <a:pt x="1708" y="141"/>
                  </a:cubicBezTo>
                  <a:cubicBezTo>
                    <a:pt x="1737" y="132"/>
                    <a:pt x="1766" y="132"/>
                    <a:pt x="1795" y="132"/>
                  </a:cubicBezTo>
                  <a:close/>
                  <a:moveTo>
                    <a:pt x="1795" y="1"/>
                  </a:moveTo>
                  <a:cubicBezTo>
                    <a:pt x="1756" y="1"/>
                    <a:pt x="1716" y="5"/>
                    <a:pt x="1678" y="14"/>
                  </a:cubicBezTo>
                  <a:cubicBezTo>
                    <a:pt x="1540" y="43"/>
                    <a:pt x="1433" y="132"/>
                    <a:pt x="1364" y="250"/>
                  </a:cubicBezTo>
                  <a:cubicBezTo>
                    <a:pt x="1010" y="819"/>
                    <a:pt x="608" y="1358"/>
                    <a:pt x="137" y="1839"/>
                  </a:cubicBezTo>
                  <a:cubicBezTo>
                    <a:pt x="49" y="1937"/>
                    <a:pt x="0" y="2065"/>
                    <a:pt x="0" y="2202"/>
                  </a:cubicBezTo>
                  <a:cubicBezTo>
                    <a:pt x="0" y="2339"/>
                    <a:pt x="59" y="2467"/>
                    <a:pt x="157" y="2565"/>
                  </a:cubicBezTo>
                  <a:cubicBezTo>
                    <a:pt x="255" y="2653"/>
                    <a:pt x="373" y="2703"/>
                    <a:pt x="510" y="2703"/>
                  </a:cubicBezTo>
                  <a:cubicBezTo>
                    <a:pt x="648" y="2703"/>
                    <a:pt x="785" y="2653"/>
                    <a:pt x="883" y="2546"/>
                  </a:cubicBezTo>
                  <a:cubicBezTo>
                    <a:pt x="1393" y="2006"/>
                    <a:pt x="1854" y="1417"/>
                    <a:pt x="2237" y="780"/>
                  </a:cubicBezTo>
                  <a:cubicBezTo>
                    <a:pt x="2384" y="534"/>
                    <a:pt x="2306" y="220"/>
                    <a:pt x="2061" y="73"/>
                  </a:cubicBezTo>
                  <a:cubicBezTo>
                    <a:pt x="1979" y="25"/>
                    <a:pt x="1887" y="1"/>
                    <a:pt x="179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5523600" y="1395700"/>
              <a:ext cx="60625" cy="72275"/>
            </a:xfrm>
            <a:custGeom>
              <a:avLst/>
              <a:gdLst/>
              <a:ahLst/>
              <a:cxnLst/>
              <a:rect l="l" t="t" r="r" b="b"/>
              <a:pathLst>
                <a:path w="2425" h="2891" extrusionOk="0">
                  <a:moveTo>
                    <a:pt x="506" y="1"/>
                  </a:moveTo>
                  <a:cubicBezTo>
                    <a:pt x="442" y="1"/>
                    <a:pt x="377" y="15"/>
                    <a:pt x="314" y="45"/>
                  </a:cubicBezTo>
                  <a:cubicBezTo>
                    <a:pt x="89" y="143"/>
                    <a:pt x="0" y="407"/>
                    <a:pt x="98" y="634"/>
                  </a:cubicBezTo>
                  <a:cubicBezTo>
                    <a:pt x="471" y="1438"/>
                    <a:pt x="992" y="2154"/>
                    <a:pt x="1629" y="2773"/>
                  </a:cubicBezTo>
                  <a:cubicBezTo>
                    <a:pt x="1718" y="2851"/>
                    <a:pt x="1825" y="2891"/>
                    <a:pt x="1934" y="2891"/>
                  </a:cubicBezTo>
                  <a:cubicBezTo>
                    <a:pt x="2051" y="2891"/>
                    <a:pt x="2169" y="2851"/>
                    <a:pt x="2257" y="2763"/>
                  </a:cubicBezTo>
                  <a:cubicBezTo>
                    <a:pt x="2424" y="2586"/>
                    <a:pt x="2424" y="2302"/>
                    <a:pt x="2248" y="2125"/>
                  </a:cubicBezTo>
                  <a:cubicBezTo>
                    <a:pt x="1688" y="1585"/>
                    <a:pt x="1236" y="957"/>
                    <a:pt x="903" y="261"/>
                  </a:cubicBezTo>
                  <a:cubicBezTo>
                    <a:pt x="832" y="97"/>
                    <a:pt x="674" y="1"/>
                    <a:pt x="5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5521625" y="1394150"/>
              <a:ext cx="63325" cy="75525"/>
            </a:xfrm>
            <a:custGeom>
              <a:avLst/>
              <a:gdLst/>
              <a:ahLst/>
              <a:cxnLst/>
              <a:rect l="l" t="t" r="r" b="b"/>
              <a:pathLst>
                <a:path w="2533" h="3021" extrusionOk="0">
                  <a:moveTo>
                    <a:pt x="580" y="126"/>
                  </a:moveTo>
                  <a:cubicBezTo>
                    <a:pt x="727" y="126"/>
                    <a:pt x="864" y="205"/>
                    <a:pt x="923" y="342"/>
                  </a:cubicBezTo>
                  <a:cubicBezTo>
                    <a:pt x="1257" y="1058"/>
                    <a:pt x="1718" y="1696"/>
                    <a:pt x="2277" y="2236"/>
                  </a:cubicBezTo>
                  <a:cubicBezTo>
                    <a:pt x="2356" y="2305"/>
                    <a:pt x="2395" y="2403"/>
                    <a:pt x="2395" y="2501"/>
                  </a:cubicBezTo>
                  <a:cubicBezTo>
                    <a:pt x="2395" y="2609"/>
                    <a:pt x="2356" y="2697"/>
                    <a:pt x="2287" y="2776"/>
                  </a:cubicBezTo>
                  <a:cubicBezTo>
                    <a:pt x="2218" y="2851"/>
                    <a:pt x="2117" y="2887"/>
                    <a:pt x="2016" y="2887"/>
                  </a:cubicBezTo>
                  <a:cubicBezTo>
                    <a:pt x="1918" y="2887"/>
                    <a:pt x="1820" y="2853"/>
                    <a:pt x="1747" y="2785"/>
                  </a:cubicBezTo>
                  <a:cubicBezTo>
                    <a:pt x="1119" y="2177"/>
                    <a:pt x="609" y="1461"/>
                    <a:pt x="236" y="666"/>
                  </a:cubicBezTo>
                  <a:cubicBezTo>
                    <a:pt x="148" y="480"/>
                    <a:pt x="236" y="254"/>
                    <a:pt x="423" y="166"/>
                  </a:cubicBezTo>
                  <a:cubicBezTo>
                    <a:pt x="472" y="136"/>
                    <a:pt x="530" y="126"/>
                    <a:pt x="580" y="126"/>
                  </a:cubicBezTo>
                  <a:close/>
                  <a:moveTo>
                    <a:pt x="580" y="0"/>
                  </a:moveTo>
                  <a:cubicBezTo>
                    <a:pt x="508" y="0"/>
                    <a:pt x="434" y="16"/>
                    <a:pt x="364" y="48"/>
                  </a:cubicBezTo>
                  <a:cubicBezTo>
                    <a:pt x="109" y="166"/>
                    <a:pt x="1" y="469"/>
                    <a:pt x="118" y="725"/>
                  </a:cubicBezTo>
                  <a:cubicBezTo>
                    <a:pt x="501" y="1529"/>
                    <a:pt x="1021" y="2255"/>
                    <a:pt x="1659" y="2883"/>
                  </a:cubicBezTo>
                  <a:cubicBezTo>
                    <a:pt x="1757" y="2972"/>
                    <a:pt x="1885" y="3021"/>
                    <a:pt x="2013" y="3021"/>
                  </a:cubicBezTo>
                  <a:cubicBezTo>
                    <a:pt x="2159" y="3021"/>
                    <a:pt x="2287" y="2962"/>
                    <a:pt x="2385" y="2864"/>
                  </a:cubicBezTo>
                  <a:cubicBezTo>
                    <a:pt x="2484" y="2766"/>
                    <a:pt x="2532" y="2639"/>
                    <a:pt x="2523" y="2501"/>
                  </a:cubicBezTo>
                  <a:cubicBezTo>
                    <a:pt x="2523" y="2364"/>
                    <a:pt x="2473" y="2236"/>
                    <a:pt x="2375" y="2148"/>
                  </a:cubicBezTo>
                  <a:cubicBezTo>
                    <a:pt x="1816" y="1608"/>
                    <a:pt x="1374" y="990"/>
                    <a:pt x="1051" y="293"/>
                  </a:cubicBezTo>
                  <a:cubicBezTo>
                    <a:pt x="958" y="108"/>
                    <a:pt x="773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5609700" y="1344800"/>
              <a:ext cx="67250" cy="75575"/>
            </a:xfrm>
            <a:custGeom>
              <a:avLst/>
              <a:gdLst/>
              <a:ahLst/>
              <a:cxnLst/>
              <a:rect l="l" t="t" r="r" b="b"/>
              <a:pathLst>
                <a:path w="2690" h="3023" extrusionOk="0">
                  <a:moveTo>
                    <a:pt x="2192" y="1"/>
                  </a:moveTo>
                  <a:cubicBezTo>
                    <a:pt x="2060" y="1"/>
                    <a:pt x="1926" y="59"/>
                    <a:pt x="1835" y="167"/>
                  </a:cubicBezTo>
                  <a:lnTo>
                    <a:pt x="158" y="2297"/>
                  </a:lnTo>
                  <a:cubicBezTo>
                    <a:pt x="1" y="2493"/>
                    <a:pt x="30" y="2768"/>
                    <a:pt x="226" y="2925"/>
                  </a:cubicBezTo>
                  <a:cubicBezTo>
                    <a:pt x="305" y="2993"/>
                    <a:pt x="403" y="3023"/>
                    <a:pt x="501" y="3023"/>
                  </a:cubicBezTo>
                  <a:cubicBezTo>
                    <a:pt x="629" y="3023"/>
                    <a:pt x="766" y="2964"/>
                    <a:pt x="854" y="2856"/>
                  </a:cubicBezTo>
                  <a:lnTo>
                    <a:pt x="2542" y="727"/>
                  </a:lnTo>
                  <a:cubicBezTo>
                    <a:pt x="2690" y="530"/>
                    <a:pt x="2660" y="255"/>
                    <a:pt x="2464" y="98"/>
                  </a:cubicBezTo>
                  <a:cubicBezTo>
                    <a:pt x="2385" y="32"/>
                    <a:pt x="2289" y="1"/>
                    <a:pt x="21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5607750" y="1343225"/>
              <a:ext cx="69700" cy="78875"/>
            </a:xfrm>
            <a:custGeom>
              <a:avLst/>
              <a:gdLst/>
              <a:ahLst/>
              <a:cxnLst/>
              <a:rect l="l" t="t" r="r" b="b"/>
              <a:pathLst>
                <a:path w="2788" h="3155" extrusionOk="0">
                  <a:moveTo>
                    <a:pt x="2267" y="132"/>
                  </a:moveTo>
                  <a:cubicBezTo>
                    <a:pt x="2345" y="132"/>
                    <a:pt x="2434" y="161"/>
                    <a:pt x="2502" y="210"/>
                  </a:cubicBezTo>
                  <a:cubicBezTo>
                    <a:pt x="2581" y="279"/>
                    <a:pt x="2630" y="367"/>
                    <a:pt x="2640" y="465"/>
                  </a:cubicBezTo>
                  <a:cubicBezTo>
                    <a:pt x="2659" y="563"/>
                    <a:pt x="2630" y="662"/>
                    <a:pt x="2561" y="750"/>
                  </a:cubicBezTo>
                  <a:lnTo>
                    <a:pt x="873" y="2870"/>
                  </a:lnTo>
                  <a:cubicBezTo>
                    <a:pt x="805" y="2967"/>
                    <a:pt x="689" y="3017"/>
                    <a:pt x="574" y="3017"/>
                  </a:cubicBezTo>
                  <a:cubicBezTo>
                    <a:pt x="491" y="3017"/>
                    <a:pt x="409" y="2992"/>
                    <a:pt x="343" y="2938"/>
                  </a:cubicBezTo>
                  <a:cubicBezTo>
                    <a:pt x="177" y="2811"/>
                    <a:pt x="157" y="2565"/>
                    <a:pt x="285" y="2399"/>
                  </a:cubicBezTo>
                  <a:lnTo>
                    <a:pt x="1972" y="279"/>
                  </a:lnTo>
                  <a:cubicBezTo>
                    <a:pt x="2041" y="181"/>
                    <a:pt x="2159" y="132"/>
                    <a:pt x="2267" y="132"/>
                  </a:cubicBezTo>
                  <a:close/>
                  <a:moveTo>
                    <a:pt x="2266" y="1"/>
                  </a:moveTo>
                  <a:cubicBezTo>
                    <a:pt x="2116" y="1"/>
                    <a:pt x="1966" y="67"/>
                    <a:pt x="1865" y="191"/>
                  </a:cubicBezTo>
                  <a:lnTo>
                    <a:pt x="177" y="2320"/>
                  </a:lnTo>
                  <a:cubicBezTo>
                    <a:pt x="0" y="2546"/>
                    <a:pt x="40" y="2860"/>
                    <a:pt x="265" y="3036"/>
                  </a:cubicBezTo>
                  <a:cubicBezTo>
                    <a:pt x="354" y="3115"/>
                    <a:pt x="461" y="3154"/>
                    <a:pt x="579" y="3154"/>
                  </a:cubicBezTo>
                  <a:cubicBezTo>
                    <a:pt x="736" y="3154"/>
                    <a:pt x="883" y="3076"/>
                    <a:pt x="982" y="2958"/>
                  </a:cubicBezTo>
                  <a:lnTo>
                    <a:pt x="2669" y="829"/>
                  </a:lnTo>
                  <a:cubicBezTo>
                    <a:pt x="2757" y="720"/>
                    <a:pt x="2787" y="583"/>
                    <a:pt x="2777" y="456"/>
                  </a:cubicBezTo>
                  <a:cubicBezTo>
                    <a:pt x="2757" y="318"/>
                    <a:pt x="2689" y="191"/>
                    <a:pt x="2581" y="112"/>
                  </a:cubicBezTo>
                  <a:cubicBezTo>
                    <a:pt x="2489" y="37"/>
                    <a:pt x="2378" y="1"/>
                    <a:pt x="226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5670050" y="1406525"/>
              <a:ext cx="60125" cy="67350"/>
            </a:xfrm>
            <a:custGeom>
              <a:avLst/>
              <a:gdLst/>
              <a:ahLst/>
              <a:cxnLst/>
              <a:rect l="l" t="t" r="r" b="b"/>
              <a:pathLst>
                <a:path w="2405" h="2694" extrusionOk="0">
                  <a:moveTo>
                    <a:pt x="502" y="1"/>
                  </a:moveTo>
                  <a:cubicBezTo>
                    <a:pt x="431" y="1"/>
                    <a:pt x="361" y="17"/>
                    <a:pt x="295" y="53"/>
                  </a:cubicBezTo>
                  <a:cubicBezTo>
                    <a:pt x="79" y="171"/>
                    <a:pt x="1" y="445"/>
                    <a:pt x="119" y="661"/>
                  </a:cubicBezTo>
                  <a:cubicBezTo>
                    <a:pt x="511" y="1378"/>
                    <a:pt x="1011" y="2016"/>
                    <a:pt x="1610" y="2575"/>
                  </a:cubicBezTo>
                  <a:cubicBezTo>
                    <a:pt x="1689" y="2654"/>
                    <a:pt x="1796" y="2693"/>
                    <a:pt x="1905" y="2693"/>
                  </a:cubicBezTo>
                  <a:cubicBezTo>
                    <a:pt x="2032" y="2693"/>
                    <a:pt x="2150" y="2644"/>
                    <a:pt x="2238" y="2545"/>
                  </a:cubicBezTo>
                  <a:cubicBezTo>
                    <a:pt x="2405" y="2369"/>
                    <a:pt x="2395" y="2085"/>
                    <a:pt x="2208" y="1917"/>
                  </a:cubicBezTo>
                  <a:cubicBezTo>
                    <a:pt x="1678" y="1427"/>
                    <a:pt x="1247" y="868"/>
                    <a:pt x="904" y="240"/>
                  </a:cubicBezTo>
                  <a:cubicBezTo>
                    <a:pt x="822" y="89"/>
                    <a:pt x="663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5668100" y="1404925"/>
              <a:ext cx="63800" cy="70400"/>
            </a:xfrm>
            <a:custGeom>
              <a:avLst/>
              <a:gdLst/>
              <a:ahLst/>
              <a:cxnLst/>
              <a:rect l="l" t="t" r="r" b="b"/>
              <a:pathLst>
                <a:path w="2552" h="2816" extrusionOk="0">
                  <a:moveTo>
                    <a:pt x="589" y="137"/>
                  </a:moveTo>
                  <a:cubicBezTo>
                    <a:pt x="716" y="137"/>
                    <a:pt x="854" y="206"/>
                    <a:pt x="923" y="333"/>
                  </a:cubicBezTo>
                  <a:cubicBezTo>
                    <a:pt x="1266" y="971"/>
                    <a:pt x="1708" y="1540"/>
                    <a:pt x="2247" y="2031"/>
                  </a:cubicBezTo>
                  <a:cubicBezTo>
                    <a:pt x="2395" y="2168"/>
                    <a:pt x="2404" y="2413"/>
                    <a:pt x="2267" y="2570"/>
                  </a:cubicBezTo>
                  <a:cubicBezTo>
                    <a:pt x="2195" y="2648"/>
                    <a:pt x="2090" y="2687"/>
                    <a:pt x="1985" y="2687"/>
                  </a:cubicBezTo>
                  <a:cubicBezTo>
                    <a:pt x="1891" y="2687"/>
                    <a:pt x="1797" y="2655"/>
                    <a:pt x="1727" y="2590"/>
                  </a:cubicBezTo>
                  <a:cubicBezTo>
                    <a:pt x="1139" y="2040"/>
                    <a:pt x="638" y="1403"/>
                    <a:pt x="255" y="696"/>
                  </a:cubicBezTo>
                  <a:cubicBezTo>
                    <a:pt x="157" y="509"/>
                    <a:pt x="216" y="274"/>
                    <a:pt x="402" y="176"/>
                  </a:cubicBezTo>
                  <a:cubicBezTo>
                    <a:pt x="461" y="147"/>
                    <a:pt x="520" y="137"/>
                    <a:pt x="589" y="137"/>
                  </a:cubicBezTo>
                  <a:close/>
                  <a:moveTo>
                    <a:pt x="583" y="0"/>
                  </a:moveTo>
                  <a:cubicBezTo>
                    <a:pt x="501" y="0"/>
                    <a:pt x="419" y="19"/>
                    <a:pt x="343" y="58"/>
                  </a:cubicBezTo>
                  <a:cubicBezTo>
                    <a:pt x="98" y="195"/>
                    <a:pt x="0" y="509"/>
                    <a:pt x="138" y="755"/>
                  </a:cubicBezTo>
                  <a:cubicBezTo>
                    <a:pt x="530" y="1481"/>
                    <a:pt x="1030" y="2129"/>
                    <a:pt x="1639" y="2688"/>
                  </a:cubicBezTo>
                  <a:cubicBezTo>
                    <a:pt x="1737" y="2777"/>
                    <a:pt x="1855" y="2816"/>
                    <a:pt x="1983" y="2816"/>
                  </a:cubicBezTo>
                  <a:cubicBezTo>
                    <a:pt x="2129" y="2816"/>
                    <a:pt x="2267" y="2757"/>
                    <a:pt x="2365" y="2659"/>
                  </a:cubicBezTo>
                  <a:cubicBezTo>
                    <a:pt x="2552" y="2452"/>
                    <a:pt x="2542" y="2119"/>
                    <a:pt x="2336" y="1933"/>
                  </a:cubicBezTo>
                  <a:cubicBezTo>
                    <a:pt x="1815" y="1452"/>
                    <a:pt x="1374" y="893"/>
                    <a:pt x="1041" y="265"/>
                  </a:cubicBezTo>
                  <a:cubicBezTo>
                    <a:pt x="945" y="95"/>
                    <a:pt x="766" y="0"/>
                    <a:pt x="58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5771125" y="1298525"/>
              <a:ext cx="59900" cy="61750"/>
            </a:xfrm>
            <a:custGeom>
              <a:avLst/>
              <a:gdLst/>
              <a:ahLst/>
              <a:cxnLst/>
              <a:rect l="l" t="t" r="r" b="b"/>
              <a:pathLst>
                <a:path w="2396" h="2470" extrusionOk="0">
                  <a:moveTo>
                    <a:pt x="1906" y="1"/>
                  </a:moveTo>
                  <a:cubicBezTo>
                    <a:pt x="1783" y="1"/>
                    <a:pt x="1661" y="53"/>
                    <a:pt x="1571" y="153"/>
                  </a:cubicBezTo>
                  <a:lnTo>
                    <a:pt x="167" y="1723"/>
                  </a:lnTo>
                  <a:cubicBezTo>
                    <a:pt x="1" y="1910"/>
                    <a:pt x="20" y="2185"/>
                    <a:pt x="207" y="2351"/>
                  </a:cubicBezTo>
                  <a:cubicBezTo>
                    <a:pt x="285" y="2430"/>
                    <a:pt x="393" y="2469"/>
                    <a:pt x="501" y="2469"/>
                  </a:cubicBezTo>
                  <a:cubicBezTo>
                    <a:pt x="629" y="2469"/>
                    <a:pt x="747" y="2410"/>
                    <a:pt x="835" y="2312"/>
                  </a:cubicBezTo>
                  <a:lnTo>
                    <a:pt x="2238" y="742"/>
                  </a:lnTo>
                  <a:cubicBezTo>
                    <a:pt x="2395" y="556"/>
                    <a:pt x="2385" y="281"/>
                    <a:pt x="2199" y="114"/>
                  </a:cubicBezTo>
                  <a:cubicBezTo>
                    <a:pt x="2113" y="38"/>
                    <a:pt x="2009" y="1"/>
                    <a:pt x="19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5769400" y="1296925"/>
              <a:ext cx="63575" cy="64825"/>
            </a:xfrm>
            <a:custGeom>
              <a:avLst/>
              <a:gdLst/>
              <a:ahLst/>
              <a:cxnLst/>
              <a:rect l="l" t="t" r="r" b="b"/>
              <a:pathLst>
                <a:path w="2543" h="2593" extrusionOk="0">
                  <a:moveTo>
                    <a:pt x="1974" y="129"/>
                  </a:moveTo>
                  <a:cubicBezTo>
                    <a:pt x="2062" y="129"/>
                    <a:pt x="2150" y="169"/>
                    <a:pt x="2229" y="227"/>
                  </a:cubicBezTo>
                  <a:cubicBezTo>
                    <a:pt x="2386" y="365"/>
                    <a:pt x="2395" y="610"/>
                    <a:pt x="2258" y="767"/>
                  </a:cubicBezTo>
                  <a:lnTo>
                    <a:pt x="855" y="2337"/>
                  </a:lnTo>
                  <a:cubicBezTo>
                    <a:pt x="780" y="2417"/>
                    <a:pt x="674" y="2460"/>
                    <a:pt x="567" y="2460"/>
                  </a:cubicBezTo>
                  <a:cubicBezTo>
                    <a:pt x="477" y="2460"/>
                    <a:pt x="386" y="2430"/>
                    <a:pt x="315" y="2367"/>
                  </a:cubicBezTo>
                  <a:cubicBezTo>
                    <a:pt x="158" y="2229"/>
                    <a:pt x="148" y="1984"/>
                    <a:pt x="286" y="1827"/>
                  </a:cubicBezTo>
                  <a:lnTo>
                    <a:pt x="1689" y="257"/>
                  </a:lnTo>
                  <a:cubicBezTo>
                    <a:pt x="1767" y="178"/>
                    <a:pt x="1865" y="129"/>
                    <a:pt x="1974" y="129"/>
                  </a:cubicBezTo>
                  <a:close/>
                  <a:moveTo>
                    <a:pt x="1972" y="1"/>
                  </a:moveTo>
                  <a:cubicBezTo>
                    <a:pt x="1831" y="1"/>
                    <a:pt x="1691" y="58"/>
                    <a:pt x="1590" y="169"/>
                  </a:cubicBezTo>
                  <a:lnTo>
                    <a:pt x="188" y="1739"/>
                  </a:lnTo>
                  <a:cubicBezTo>
                    <a:pt x="1" y="1955"/>
                    <a:pt x="20" y="2278"/>
                    <a:pt x="227" y="2465"/>
                  </a:cubicBezTo>
                  <a:cubicBezTo>
                    <a:pt x="325" y="2553"/>
                    <a:pt x="443" y="2592"/>
                    <a:pt x="570" y="2592"/>
                  </a:cubicBezTo>
                  <a:cubicBezTo>
                    <a:pt x="718" y="2592"/>
                    <a:pt x="855" y="2533"/>
                    <a:pt x="953" y="2426"/>
                  </a:cubicBezTo>
                  <a:lnTo>
                    <a:pt x="2356" y="856"/>
                  </a:lnTo>
                  <a:cubicBezTo>
                    <a:pt x="2543" y="640"/>
                    <a:pt x="2523" y="315"/>
                    <a:pt x="2317" y="129"/>
                  </a:cubicBezTo>
                  <a:cubicBezTo>
                    <a:pt x="2217" y="43"/>
                    <a:pt x="2094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5752500" y="1387550"/>
              <a:ext cx="64525" cy="58350"/>
            </a:xfrm>
            <a:custGeom>
              <a:avLst/>
              <a:gdLst/>
              <a:ahLst/>
              <a:cxnLst/>
              <a:rect l="l" t="t" r="r" b="b"/>
              <a:pathLst>
                <a:path w="2581" h="2334" extrusionOk="0">
                  <a:moveTo>
                    <a:pt x="501" y="1"/>
                  </a:moveTo>
                  <a:cubicBezTo>
                    <a:pt x="379" y="1"/>
                    <a:pt x="256" y="50"/>
                    <a:pt x="166" y="145"/>
                  </a:cubicBezTo>
                  <a:cubicBezTo>
                    <a:pt x="0" y="331"/>
                    <a:pt x="20" y="606"/>
                    <a:pt x="196" y="773"/>
                  </a:cubicBezTo>
                  <a:lnTo>
                    <a:pt x="1786" y="2216"/>
                  </a:lnTo>
                  <a:cubicBezTo>
                    <a:pt x="1874" y="2294"/>
                    <a:pt x="1982" y="2333"/>
                    <a:pt x="2080" y="2333"/>
                  </a:cubicBezTo>
                  <a:cubicBezTo>
                    <a:pt x="2208" y="2333"/>
                    <a:pt x="2325" y="2284"/>
                    <a:pt x="2414" y="2186"/>
                  </a:cubicBezTo>
                  <a:cubicBezTo>
                    <a:pt x="2580" y="2000"/>
                    <a:pt x="2571" y="1725"/>
                    <a:pt x="2384" y="1558"/>
                  </a:cubicBezTo>
                  <a:lnTo>
                    <a:pt x="795" y="116"/>
                  </a:lnTo>
                  <a:cubicBezTo>
                    <a:pt x="712" y="38"/>
                    <a:pt x="607" y="1"/>
                    <a:pt x="501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5752000" y="1385900"/>
              <a:ext cx="65525" cy="61700"/>
            </a:xfrm>
            <a:custGeom>
              <a:avLst/>
              <a:gdLst/>
              <a:ahLst/>
              <a:cxnLst/>
              <a:rect l="l" t="t" r="r" b="b"/>
              <a:pathLst>
                <a:path w="2621" h="2468" extrusionOk="0">
                  <a:moveTo>
                    <a:pt x="520" y="132"/>
                  </a:moveTo>
                  <a:cubicBezTo>
                    <a:pt x="609" y="132"/>
                    <a:pt x="697" y="162"/>
                    <a:pt x="775" y="230"/>
                  </a:cubicBezTo>
                  <a:lnTo>
                    <a:pt x="2356" y="1673"/>
                  </a:lnTo>
                  <a:cubicBezTo>
                    <a:pt x="2434" y="1741"/>
                    <a:pt x="2483" y="1830"/>
                    <a:pt x="2483" y="1938"/>
                  </a:cubicBezTo>
                  <a:cubicBezTo>
                    <a:pt x="2493" y="2036"/>
                    <a:pt x="2454" y="2134"/>
                    <a:pt x="2385" y="2203"/>
                  </a:cubicBezTo>
                  <a:cubicBezTo>
                    <a:pt x="2311" y="2287"/>
                    <a:pt x="2208" y="2328"/>
                    <a:pt x="2103" y="2328"/>
                  </a:cubicBezTo>
                  <a:cubicBezTo>
                    <a:pt x="2011" y="2328"/>
                    <a:pt x="1919" y="2296"/>
                    <a:pt x="1845" y="2232"/>
                  </a:cubicBezTo>
                  <a:lnTo>
                    <a:pt x="265" y="790"/>
                  </a:lnTo>
                  <a:cubicBezTo>
                    <a:pt x="186" y="721"/>
                    <a:pt x="147" y="633"/>
                    <a:pt x="138" y="535"/>
                  </a:cubicBezTo>
                  <a:cubicBezTo>
                    <a:pt x="138" y="427"/>
                    <a:pt x="167" y="328"/>
                    <a:pt x="236" y="260"/>
                  </a:cubicBezTo>
                  <a:cubicBezTo>
                    <a:pt x="314" y="171"/>
                    <a:pt x="413" y="132"/>
                    <a:pt x="520" y="132"/>
                  </a:cubicBezTo>
                  <a:close/>
                  <a:moveTo>
                    <a:pt x="517" y="0"/>
                  </a:moveTo>
                  <a:cubicBezTo>
                    <a:pt x="377" y="0"/>
                    <a:pt x="236" y="57"/>
                    <a:pt x="138" y="171"/>
                  </a:cubicBezTo>
                  <a:cubicBezTo>
                    <a:pt x="49" y="270"/>
                    <a:pt x="0" y="397"/>
                    <a:pt x="10" y="535"/>
                  </a:cubicBezTo>
                  <a:cubicBezTo>
                    <a:pt x="10" y="672"/>
                    <a:pt x="69" y="799"/>
                    <a:pt x="177" y="888"/>
                  </a:cubicBezTo>
                  <a:lnTo>
                    <a:pt x="1757" y="2330"/>
                  </a:lnTo>
                  <a:cubicBezTo>
                    <a:pt x="1855" y="2419"/>
                    <a:pt x="1972" y="2468"/>
                    <a:pt x="2100" y="2468"/>
                  </a:cubicBezTo>
                  <a:cubicBezTo>
                    <a:pt x="2247" y="2468"/>
                    <a:pt x="2385" y="2399"/>
                    <a:pt x="2483" y="2291"/>
                  </a:cubicBezTo>
                  <a:cubicBezTo>
                    <a:pt x="2571" y="2193"/>
                    <a:pt x="2620" y="2066"/>
                    <a:pt x="2611" y="1928"/>
                  </a:cubicBezTo>
                  <a:cubicBezTo>
                    <a:pt x="2611" y="1791"/>
                    <a:pt x="2552" y="1663"/>
                    <a:pt x="2443" y="1575"/>
                  </a:cubicBezTo>
                  <a:lnTo>
                    <a:pt x="864" y="132"/>
                  </a:lnTo>
                  <a:cubicBezTo>
                    <a:pt x="767" y="45"/>
                    <a:pt x="642" y="0"/>
                    <a:pt x="51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5841800" y="1236425"/>
              <a:ext cx="69425" cy="62025"/>
            </a:xfrm>
            <a:custGeom>
              <a:avLst/>
              <a:gdLst/>
              <a:ahLst/>
              <a:cxnLst/>
              <a:rect l="l" t="t" r="r" b="b"/>
              <a:pathLst>
                <a:path w="2777" h="2481" extrusionOk="0">
                  <a:moveTo>
                    <a:pt x="497" y="1"/>
                  </a:moveTo>
                  <a:cubicBezTo>
                    <a:pt x="376" y="1"/>
                    <a:pt x="256" y="50"/>
                    <a:pt x="166" y="145"/>
                  </a:cubicBezTo>
                  <a:cubicBezTo>
                    <a:pt x="0" y="332"/>
                    <a:pt x="20" y="616"/>
                    <a:pt x="206" y="783"/>
                  </a:cubicBezTo>
                  <a:lnTo>
                    <a:pt x="1982" y="2363"/>
                  </a:lnTo>
                  <a:cubicBezTo>
                    <a:pt x="2061" y="2441"/>
                    <a:pt x="2168" y="2480"/>
                    <a:pt x="2277" y="2480"/>
                  </a:cubicBezTo>
                  <a:cubicBezTo>
                    <a:pt x="2394" y="2480"/>
                    <a:pt x="2522" y="2432"/>
                    <a:pt x="2610" y="2333"/>
                  </a:cubicBezTo>
                  <a:cubicBezTo>
                    <a:pt x="2777" y="2147"/>
                    <a:pt x="2757" y="1862"/>
                    <a:pt x="2571" y="1705"/>
                  </a:cubicBezTo>
                  <a:lnTo>
                    <a:pt x="794" y="116"/>
                  </a:lnTo>
                  <a:cubicBezTo>
                    <a:pt x="708" y="38"/>
                    <a:pt x="602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5840050" y="1234875"/>
              <a:ext cx="71675" cy="65300"/>
            </a:xfrm>
            <a:custGeom>
              <a:avLst/>
              <a:gdLst/>
              <a:ahLst/>
              <a:cxnLst/>
              <a:rect l="l" t="t" r="r" b="b"/>
              <a:pathLst>
                <a:path w="2867" h="2612" extrusionOk="0">
                  <a:moveTo>
                    <a:pt x="570" y="128"/>
                  </a:moveTo>
                  <a:cubicBezTo>
                    <a:pt x="659" y="128"/>
                    <a:pt x="747" y="158"/>
                    <a:pt x="816" y="226"/>
                  </a:cubicBezTo>
                  <a:lnTo>
                    <a:pt x="2602" y="1816"/>
                  </a:lnTo>
                  <a:cubicBezTo>
                    <a:pt x="2670" y="1885"/>
                    <a:pt x="2720" y="1973"/>
                    <a:pt x="2729" y="2071"/>
                  </a:cubicBezTo>
                  <a:cubicBezTo>
                    <a:pt x="2729" y="2180"/>
                    <a:pt x="2700" y="2278"/>
                    <a:pt x="2631" y="2346"/>
                  </a:cubicBezTo>
                  <a:cubicBezTo>
                    <a:pt x="2557" y="2430"/>
                    <a:pt x="2453" y="2472"/>
                    <a:pt x="2349" y="2472"/>
                  </a:cubicBezTo>
                  <a:cubicBezTo>
                    <a:pt x="2257" y="2472"/>
                    <a:pt x="2165" y="2440"/>
                    <a:pt x="2092" y="2376"/>
                  </a:cubicBezTo>
                  <a:lnTo>
                    <a:pt x="315" y="796"/>
                  </a:lnTo>
                  <a:cubicBezTo>
                    <a:pt x="158" y="649"/>
                    <a:pt x="149" y="413"/>
                    <a:pt x="286" y="256"/>
                  </a:cubicBezTo>
                  <a:cubicBezTo>
                    <a:pt x="364" y="168"/>
                    <a:pt x="463" y="128"/>
                    <a:pt x="570" y="128"/>
                  </a:cubicBezTo>
                  <a:close/>
                  <a:moveTo>
                    <a:pt x="568" y="0"/>
                  </a:moveTo>
                  <a:cubicBezTo>
                    <a:pt x="428" y="0"/>
                    <a:pt x="288" y="57"/>
                    <a:pt x="188" y="168"/>
                  </a:cubicBezTo>
                  <a:cubicBezTo>
                    <a:pt x="1" y="374"/>
                    <a:pt x="21" y="697"/>
                    <a:pt x="227" y="894"/>
                  </a:cubicBezTo>
                  <a:lnTo>
                    <a:pt x="2003" y="2474"/>
                  </a:lnTo>
                  <a:cubicBezTo>
                    <a:pt x="2101" y="2562"/>
                    <a:pt x="2219" y="2611"/>
                    <a:pt x="2347" y="2611"/>
                  </a:cubicBezTo>
                  <a:cubicBezTo>
                    <a:pt x="2493" y="2611"/>
                    <a:pt x="2631" y="2542"/>
                    <a:pt x="2729" y="2435"/>
                  </a:cubicBezTo>
                  <a:cubicBezTo>
                    <a:pt x="2818" y="2337"/>
                    <a:pt x="2866" y="2209"/>
                    <a:pt x="2857" y="2071"/>
                  </a:cubicBezTo>
                  <a:cubicBezTo>
                    <a:pt x="2847" y="1934"/>
                    <a:pt x="2788" y="1807"/>
                    <a:pt x="2690" y="1718"/>
                  </a:cubicBezTo>
                  <a:lnTo>
                    <a:pt x="904" y="128"/>
                  </a:lnTo>
                  <a:cubicBezTo>
                    <a:pt x="809" y="42"/>
                    <a:pt x="688" y="0"/>
                    <a:pt x="56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5914150" y="1258175"/>
              <a:ext cx="58900" cy="59900"/>
            </a:xfrm>
            <a:custGeom>
              <a:avLst/>
              <a:gdLst/>
              <a:ahLst/>
              <a:cxnLst/>
              <a:rect l="l" t="t" r="r" b="b"/>
              <a:pathLst>
                <a:path w="2356" h="2396" extrusionOk="0">
                  <a:moveTo>
                    <a:pt x="1854" y="1"/>
                  </a:moveTo>
                  <a:cubicBezTo>
                    <a:pt x="1733" y="1"/>
                    <a:pt x="1614" y="50"/>
                    <a:pt x="1531" y="149"/>
                  </a:cubicBezTo>
                  <a:lnTo>
                    <a:pt x="168" y="1650"/>
                  </a:lnTo>
                  <a:cubicBezTo>
                    <a:pt x="0" y="1836"/>
                    <a:pt x="20" y="2111"/>
                    <a:pt x="197" y="2278"/>
                  </a:cubicBezTo>
                  <a:cubicBezTo>
                    <a:pt x="285" y="2356"/>
                    <a:pt x="393" y="2395"/>
                    <a:pt x="501" y="2395"/>
                  </a:cubicBezTo>
                  <a:cubicBezTo>
                    <a:pt x="619" y="2395"/>
                    <a:pt x="746" y="2347"/>
                    <a:pt x="825" y="2249"/>
                  </a:cubicBezTo>
                  <a:lnTo>
                    <a:pt x="2189" y="747"/>
                  </a:lnTo>
                  <a:cubicBezTo>
                    <a:pt x="2356" y="561"/>
                    <a:pt x="2336" y="276"/>
                    <a:pt x="2159" y="119"/>
                  </a:cubicBezTo>
                  <a:cubicBezTo>
                    <a:pt x="2072" y="40"/>
                    <a:pt x="1962" y="1"/>
                    <a:pt x="185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5913650" y="1256500"/>
              <a:ext cx="59900" cy="63300"/>
            </a:xfrm>
            <a:custGeom>
              <a:avLst/>
              <a:gdLst/>
              <a:ahLst/>
              <a:cxnLst/>
              <a:rect l="l" t="t" r="r" b="b"/>
              <a:pathLst>
                <a:path w="2396" h="2532" extrusionOk="0">
                  <a:moveTo>
                    <a:pt x="1876" y="137"/>
                  </a:moveTo>
                  <a:cubicBezTo>
                    <a:pt x="1974" y="137"/>
                    <a:pt x="2062" y="166"/>
                    <a:pt x="2131" y="235"/>
                  </a:cubicBezTo>
                  <a:cubicBezTo>
                    <a:pt x="2209" y="294"/>
                    <a:pt x="2248" y="392"/>
                    <a:pt x="2258" y="490"/>
                  </a:cubicBezTo>
                  <a:cubicBezTo>
                    <a:pt x="2258" y="598"/>
                    <a:pt x="2229" y="696"/>
                    <a:pt x="2160" y="765"/>
                  </a:cubicBezTo>
                  <a:lnTo>
                    <a:pt x="806" y="2266"/>
                  </a:lnTo>
                  <a:cubicBezTo>
                    <a:pt x="732" y="2350"/>
                    <a:pt x="625" y="2392"/>
                    <a:pt x="519" y="2392"/>
                  </a:cubicBezTo>
                  <a:cubicBezTo>
                    <a:pt x="427" y="2392"/>
                    <a:pt x="335" y="2360"/>
                    <a:pt x="266" y="2296"/>
                  </a:cubicBezTo>
                  <a:cubicBezTo>
                    <a:pt x="188" y="2227"/>
                    <a:pt x="148" y="2139"/>
                    <a:pt x="138" y="2031"/>
                  </a:cubicBezTo>
                  <a:cubicBezTo>
                    <a:pt x="138" y="1932"/>
                    <a:pt x="168" y="1834"/>
                    <a:pt x="236" y="1756"/>
                  </a:cubicBezTo>
                  <a:lnTo>
                    <a:pt x="1601" y="255"/>
                  </a:lnTo>
                  <a:cubicBezTo>
                    <a:pt x="1669" y="176"/>
                    <a:pt x="1777" y="137"/>
                    <a:pt x="1876" y="137"/>
                  </a:cubicBezTo>
                  <a:close/>
                  <a:moveTo>
                    <a:pt x="1877" y="0"/>
                  </a:moveTo>
                  <a:cubicBezTo>
                    <a:pt x="1739" y="0"/>
                    <a:pt x="1601" y="57"/>
                    <a:pt x="1503" y="166"/>
                  </a:cubicBezTo>
                  <a:lnTo>
                    <a:pt x="138" y="1668"/>
                  </a:lnTo>
                  <a:cubicBezTo>
                    <a:pt x="50" y="1775"/>
                    <a:pt x="1" y="1903"/>
                    <a:pt x="11" y="2041"/>
                  </a:cubicBezTo>
                  <a:cubicBezTo>
                    <a:pt x="11" y="2178"/>
                    <a:pt x="79" y="2305"/>
                    <a:pt x="177" y="2394"/>
                  </a:cubicBezTo>
                  <a:cubicBezTo>
                    <a:pt x="266" y="2482"/>
                    <a:pt x="393" y="2531"/>
                    <a:pt x="521" y="2531"/>
                  </a:cubicBezTo>
                  <a:cubicBezTo>
                    <a:pt x="668" y="2531"/>
                    <a:pt x="806" y="2462"/>
                    <a:pt x="894" y="2355"/>
                  </a:cubicBezTo>
                  <a:lnTo>
                    <a:pt x="2258" y="853"/>
                  </a:lnTo>
                  <a:cubicBezTo>
                    <a:pt x="2347" y="755"/>
                    <a:pt x="2395" y="628"/>
                    <a:pt x="2386" y="490"/>
                  </a:cubicBezTo>
                  <a:cubicBezTo>
                    <a:pt x="2386" y="353"/>
                    <a:pt x="2327" y="225"/>
                    <a:pt x="2219" y="137"/>
                  </a:cubicBezTo>
                  <a:cubicBezTo>
                    <a:pt x="2122" y="45"/>
                    <a:pt x="1999" y="0"/>
                    <a:pt x="187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5821675" y="1321275"/>
              <a:ext cx="56200" cy="59850"/>
            </a:xfrm>
            <a:custGeom>
              <a:avLst/>
              <a:gdLst/>
              <a:ahLst/>
              <a:cxnLst/>
              <a:rect l="l" t="t" r="r" b="b"/>
              <a:pathLst>
                <a:path w="2248" h="2394" extrusionOk="0">
                  <a:moveTo>
                    <a:pt x="1746" y="1"/>
                  </a:moveTo>
                  <a:cubicBezTo>
                    <a:pt x="1618" y="1"/>
                    <a:pt x="1492" y="55"/>
                    <a:pt x="1403" y="166"/>
                  </a:cubicBezTo>
                  <a:lnTo>
                    <a:pt x="157" y="1668"/>
                  </a:lnTo>
                  <a:cubicBezTo>
                    <a:pt x="0" y="1854"/>
                    <a:pt x="29" y="2139"/>
                    <a:pt x="216" y="2296"/>
                  </a:cubicBezTo>
                  <a:cubicBezTo>
                    <a:pt x="295" y="2364"/>
                    <a:pt x="402" y="2394"/>
                    <a:pt x="500" y="2394"/>
                  </a:cubicBezTo>
                  <a:cubicBezTo>
                    <a:pt x="628" y="2394"/>
                    <a:pt x="756" y="2344"/>
                    <a:pt x="844" y="2237"/>
                  </a:cubicBezTo>
                  <a:lnTo>
                    <a:pt x="2090" y="725"/>
                  </a:lnTo>
                  <a:cubicBezTo>
                    <a:pt x="2247" y="539"/>
                    <a:pt x="2218" y="254"/>
                    <a:pt x="2031" y="97"/>
                  </a:cubicBezTo>
                  <a:cubicBezTo>
                    <a:pt x="1946" y="33"/>
                    <a:pt x="1845" y="1"/>
                    <a:pt x="174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5819700" y="1319575"/>
              <a:ext cx="59900" cy="63250"/>
            </a:xfrm>
            <a:custGeom>
              <a:avLst/>
              <a:gdLst/>
              <a:ahLst/>
              <a:cxnLst/>
              <a:rect l="l" t="t" r="r" b="b"/>
              <a:pathLst>
                <a:path w="2396" h="2530" extrusionOk="0">
                  <a:moveTo>
                    <a:pt x="1826" y="136"/>
                  </a:moveTo>
                  <a:cubicBezTo>
                    <a:pt x="1905" y="136"/>
                    <a:pt x="1993" y="165"/>
                    <a:pt x="2062" y="224"/>
                  </a:cubicBezTo>
                  <a:cubicBezTo>
                    <a:pt x="2228" y="351"/>
                    <a:pt x="2248" y="597"/>
                    <a:pt x="2120" y="754"/>
                  </a:cubicBezTo>
                  <a:lnTo>
                    <a:pt x="874" y="2265"/>
                  </a:lnTo>
                  <a:cubicBezTo>
                    <a:pt x="801" y="2349"/>
                    <a:pt x="687" y="2395"/>
                    <a:pt x="573" y="2395"/>
                  </a:cubicBezTo>
                  <a:cubicBezTo>
                    <a:pt x="487" y="2395"/>
                    <a:pt x="402" y="2369"/>
                    <a:pt x="334" y="2314"/>
                  </a:cubicBezTo>
                  <a:cubicBezTo>
                    <a:pt x="177" y="2177"/>
                    <a:pt x="148" y="1941"/>
                    <a:pt x="285" y="1775"/>
                  </a:cubicBezTo>
                  <a:lnTo>
                    <a:pt x="1532" y="273"/>
                  </a:lnTo>
                  <a:cubicBezTo>
                    <a:pt x="1610" y="185"/>
                    <a:pt x="1718" y="136"/>
                    <a:pt x="1826" y="136"/>
                  </a:cubicBezTo>
                  <a:close/>
                  <a:moveTo>
                    <a:pt x="1826" y="1"/>
                  </a:moveTo>
                  <a:cubicBezTo>
                    <a:pt x="1679" y="1"/>
                    <a:pt x="1533" y="64"/>
                    <a:pt x="1434" y="185"/>
                  </a:cubicBezTo>
                  <a:lnTo>
                    <a:pt x="187" y="1696"/>
                  </a:lnTo>
                  <a:cubicBezTo>
                    <a:pt x="1" y="1912"/>
                    <a:pt x="40" y="2236"/>
                    <a:pt x="256" y="2412"/>
                  </a:cubicBezTo>
                  <a:cubicBezTo>
                    <a:pt x="344" y="2491"/>
                    <a:pt x="462" y="2530"/>
                    <a:pt x="579" y="2530"/>
                  </a:cubicBezTo>
                  <a:cubicBezTo>
                    <a:pt x="736" y="2530"/>
                    <a:pt x="874" y="2462"/>
                    <a:pt x="972" y="2344"/>
                  </a:cubicBezTo>
                  <a:lnTo>
                    <a:pt x="2219" y="842"/>
                  </a:lnTo>
                  <a:cubicBezTo>
                    <a:pt x="2395" y="626"/>
                    <a:pt x="2365" y="303"/>
                    <a:pt x="2150" y="116"/>
                  </a:cubicBezTo>
                  <a:cubicBezTo>
                    <a:pt x="2055" y="39"/>
                    <a:pt x="1940" y="1"/>
                    <a:pt x="182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5891350" y="1339375"/>
              <a:ext cx="46150" cy="75600"/>
            </a:xfrm>
            <a:custGeom>
              <a:avLst/>
              <a:gdLst/>
              <a:ahLst/>
              <a:cxnLst/>
              <a:rect l="l" t="t" r="r" b="b"/>
              <a:pathLst>
                <a:path w="1846" h="3024" extrusionOk="0">
                  <a:moveTo>
                    <a:pt x="505" y="0"/>
                  </a:moveTo>
                  <a:cubicBezTo>
                    <a:pt x="451" y="0"/>
                    <a:pt x="396" y="10"/>
                    <a:pt x="343" y="31"/>
                  </a:cubicBezTo>
                  <a:cubicBezTo>
                    <a:pt x="108" y="119"/>
                    <a:pt x="0" y="384"/>
                    <a:pt x="88" y="610"/>
                  </a:cubicBezTo>
                  <a:lnTo>
                    <a:pt x="932" y="2739"/>
                  </a:lnTo>
                  <a:cubicBezTo>
                    <a:pt x="1001" y="2916"/>
                    <a:pt x="1168" y="3024"/>
                    <a:pt x="1344" y="3024"/>
                  </a:cubicBezTo>
                  <a:cubicBezTo>
                    <a:pt x="1403" y="3024"/>
                    <a:pt x="1453" y="3014"/>
                    <a:pt x="1511" y="2994"/>
                  </a:cubicBezTo>
                  <a:cubicBezTo>
                    <a:pt x="1737" y="2906"/>
                    <a:pt x="1845" y="2641"/>
                    <a:pt x="1756" y="2415"/>
                  </a:cubicBezTo>
                  <a:lnTo>
                    <a:pt x="923" y="286"/>
                  </a:lnTo>
                  <a:cubicBezTo>
                    <a:pt x="848" y="105"/>
                    <a:pt x="680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5889375" y="1337775"/>
              <a:ext cx="50075" cy="78925"/>
            </a:xfrm>
            <a:custGeom>
              <a:avLst/>
              <a:gdLst/>
              <a:ahLst/>
              <a:cxnLst/>
              <a:rect l="l" t="t" r="r" b="b"/>
              <a:pathLst>
                <a:path w="2003" h="3157" extrusionOk="0">
                  <a:moveTo>
                    <a:pt x="579" y="134"/>
                  </a:moveTo>
                  <a:cubicBezTo>
                    <a:pt x="638" y="134"/>
                    <a:pt x="688" y="144"/>
                    <a:pt x="736" y="164"/>
                  </a:cubicBezTo>
                  <a:cubicBezTo>
                    <a:pt x="825" y="203"/>
                    <a:pt x="904" y="281"/>
                    <a:pt x="933" y="369"/>
                  </a:cubicBezTo>
                  <a:lnTo>
                    <a:pt x="1777" y="2509"/>
                  </a:lnTo>
                  <a:cubicBezTo>
                    <a:pt x="1855" y="2695"/>
                    <a:pt x="1757" y="2921"/>
                    <a:pt x="1561" y="2999"/>
                  </a:cubicBezTo>
                  <a:cubicBezTo>
                    <a:pt x="1520" y="3014"/>
                    <a:pt x="1478" y="3021"/>
                    <a:pt x="1435" y="3021"/>
                  </a:cubicBezTo>
                  <a:cubicBezTo>
                    <a:pt x="1283" y="3021"/>
                    <a:pt x="1131" y="2929"/>
                    <a:pt x="1070" y="2783"/>
                  </a:cubicBezTo>
                  <a:lnTo>
                    <a:pt x="226" y="654"/>
                  </a:lnTo>
                  <a:cubicBezTo>
                    <a:pt x="158" y="458"/>
                    <a:pt x="246" y="232"/>
                    <a:pt x="442" y="153"/>
                  </a:cubicBezTo>
                  <a:cubicBezTo>
                    <a:pt x="491" y="144"/>
                    <a:pt x="540" y="134"/>
                    <a:pt x="579" y="134"/>
                  </a:cubicBezTo>
                  <a:close/>
                  <a:moveTo>
                    <a:pt x="580" y="0"/>
                  </a:moveTo>
                  <a:cubicBezTo>
                    <a:pt x="517" y="0"/>
                    <a:pt x="454" y="12"/>
                    <a:pt x="393" y="36"/>
                  </a:cubicBezTo>
                  <a:cubicBezTo>
                    <a:pt x="128" y="144"/>
                    <a:pt x="1" y="438"/>
                    <a:pt x="108" y="703"/>
                  </a:cubicBezTo>
                  <a:lnTo>
                    <a:pt x="952" y="2833"/>
                  </a:lnTo>
                  <a:cubicBezTo>
                    <a:pt x="1021" y="3029"/>
                    <a:pt x="1207" y="3156"/>
                    <a:pt x="1423" y="3156"/>
                  </a:cubicBezTo>
                  <a:cubicBezTo>
                    <a:pt x="1492" y="3156"/>
                    <a:pt x="1551" y="3147"/>
                    <a:pt x="1610" y="3117"/>
                  </a:cubicBezTo>
                  <a:cubicBezTo>
                    <a:pt x="1875" y="3019"/>
                    <a:pt x="2003" y="2715"/>
                    <a:pt x="1894" y="2460"/>
                  </a:cubicBezTo>
                  <a:lnTo>
                    <a:pt x="1061" y="321"/>
                  </a:lnTo>
                  <a:cubicBezTo>
                    <a:pt x="1011" y="193"/>
                    <a:pt x="913" y="95"/>
                    <a:pt x="786" y="46"/>
                  </a:cubicBezTo>
                  <a:cubicBezTo>
                    <a:pt x="719" y="15"/>
                    <a:pt x="649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5943600" y="1339675"/>
              <a:ext cx="71650" cy="51500"/>
            </a:xfrm>
            <a:custGeom>
              <a:avLst/>
              <a:gdLst/>
              <a:ahLst/>
              <a:cxnLst/>
              <a:rect l="l" t="t" r="r" b="b"/>
              <a:pathLst>
                <a:path w="2866" h="2060" extrusionOk="0">
                  <a:moveTo>
                    <a:pt x="2363" y="1"/>
                  </a:moveTo>
                  <a:cubicBezTo>
                    <a:pt x="2281" y="1"/>
                    <a:pt x="2196" y="22"/>
                    <a:pt x="2120" y="68"/>
                  </a:cubicBezTo>
                  <a:lnTo>
                    <a:pt x="275" y="1246"/>
                  </a:lnTo>
                  <a:cubicBezTo>
                    <a:pt x="59" y="1373"/>
                    <a:pt x="0" y="1647"/>
                    <a:pt x="137" y="1854"/>
                  </a:cubicBezTo>
                  <a:cubicBezTo>
                    <a:pt x="216" y="1991"/>
                    <a:pt x="364" y="2060"/>
                    <a:pt x="510" y="2060"/>
                  </a:cubicBezTo>
                  <a:cubicBezTo>
                    <a:pt x="589" y="2060"/>
                    <a:pt x="678" y="2040"/>
                    <a:pt x="746" y="1991"/>
                  </a:cubicBezTo>
                  <a:lnTo>
                    <a:pt x="2601" y="823"/>
                  </a:lnTo>
                  <a:cubicBezTo>
                    <a:pt x="2807" y="686"/>
                    <a:pt x="2865" y="411"/>
                    <a:pt x="2738" y="205"/>
                  </a:cubicBezTo>
                  <a:cubicBezTo>
                    <a:pt x="2656" y="72"/>
                    <a:pt x="2512" y="1"/>
                    <a:pt x="236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5941875" y="1337950"/>
              <a:ext cx="75325" cy="54950"/>
            </a:xfrm>
            <a:custGeom>
              <a:avLst/>
              <a:gdLst/>
              <a:ahLst/>
              <a:cxnLst/>
              <a:rect l="l" t="t" r="r" b="b"/>
              <a:pathLst>
                <a:path w="3013" h="2198" extrusionOk="0">
                  <a:moveTo>
                    <a:pt x="2434" y="137"/>
                  </a:moveTo>
                  <a:cubicBezTo>
                    <a:pt x="2552" y="137"/>
                    <a:pt x="2679" y="196"/>
                    <a:pt x="2748" y="314"/>
                  </a:cubicBezTo>
                  <a:cubicBezTo>
                    <a:pt x="2866" y="490"/>
                    <a:pt x="2807" y="726"/>
                    <a:pt x="2631" y="833"/>
                  </a:cubicBezTo>
                  <a:lnTo>
                    <a:pt x="786" y="2011"/>
                  </a:lnTo>
                  <a:cubicBezTo>
                    <a:pt x="725" y="2048"/>
                    <a:pt x="656" y="2066"/>
                    <a:pt x="587" y="2066"/>
                  </a:cubicBezTo>
                  <a:cubicBezTo>
                    <a:pt x="456" y="2066"/>
                    <a:pt x="326" y="2003"/>
                    <a:pt x="256" y="1893"/>
                  </a:cubicBezTo>
                  <a:cubicBezTo>
                    <a:pt x="148" y="1716"/>
                    <a:pt x="197" y="1481"/>
                    <a:pt x="374" y="1363"/>
                  </a:cubicBezTo>
                  <a:lnTo>
                    <a:pt x="2228" y="196"/>
                  </a:lnTo>
                  <a:cubicBezTo>
                    <a:pt x="2287" y="157"/>
                    <a:pt x="2365" y="137"/>
                    <a:pt x="2434" y="137"/>
                  </a:cubicBezTo>
                  <a:close/>
                  <a:moveTo>
                    <a:pt x="2430" y="1"/>
                  </a:moveTo>
                  <a:cubicBezTo>
                    <a:pt x="2337" y="1"/>
                    <a:pt x="2243" y="26"/>
                    <a:pt x="2160" y="78"/>
                  </a:cubicBezTo>
                  <a:lnTo>
                    <a:pt x="305" y="1256"/>
                  </a:lnTo>
                  <a:cubicBezTo>
                    <a:pt x="69" y="1402"/>
                    <a:pt x="1" y="1727"/>
                    <a:pt x="148" y="1962"/>
                  </a:cubicBezTo>
                  <a:cubicBezTo>
                    <a:pt x="246" y="2109"/>
                    <a:pt x="403" y="2198"/>
                    <a:pt x="579" y="2198"/>
                  </a:cubicBezTo>
                  <a:cubicBezTo>
                    <a:pt x="677" y="2198"/>
                    <a:pt x="766" y="2168"/>
                    <a:pt x="854" y="2119"/>
                  </a:cubicBezTo>
                  <a:lnTo>
                    <a:pt x="2709" y="942"/>
                  </a:lnTo>
                  <a:cubicBezTo>
                    <a:pt x="2945" y="794"/>
                    <a:pt x="3013" y="480"/>
                    <a:pt x="2866" y="235"/>
                  </a:cubicBezTo>
                  <a:cubicBezTo>
                    <a:pt x="2765" y="83"/>
                    <a:pt x="2598" y="1"/>
                    <a:pt x="2430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5843500" y="1398350"/>
              <a:ext cx="65275" cy="78200"/>
            </a:xfrm>
            <a:custGeom>
              <a:avLst/>
              <a:gdLst/>
              <a:ahLst/>
              <a:cxnLst/>
              <a:rect l="l" t="t" r="r" b="b"/>
              <a:pathLst>
                <a:path w="2611" h="3128" extrusionOk="0">
                  <a:moveTo>
                    <a:pt x="509" y="1"/>
                  </a:moveTo>
                  <a:cubicBezTo>
                    <a:pt x="421" y="1"/>
                    <a:pt x="332" y="28"/>
                    <a:pt x="255" y="86"/>
                  </a:cubicBezTo>
                  <a:cubicBezTo>
                    <a:pt x="50" y="233"/>
                    <a:pt x="0" y="508"/>
                    <a:pt x="148" y="704"/>
                  </a:cubicBezTo>
                  <a:lnTo>
                    <a:pt x="1738" y="2931"/>
                  </a:lnTo>
                  <a:cubicBezTo>
                    <a:pt x="1826" y="3059"/>
                    <a:pt x="1963" y="3128"/>
                    <a:pt x="2100" y="3128"/>
                  </a:cubicBezTo>
                  <a:cubicBezTo>
                    <a:pt x="2189" y="3128"/>
                    <a:pt x="2287" y="3099"/>
                    <a:pt x="2366" y="3040"/>
                  </a:cubicBezTo>
                  <a:cubicBezTo>
                    <a:pt x="2562" y="2892"/>
                    <a:pt x="2611" y="2617"/>
                    <a:pt x="2464" y="2421"/>
                  </a:cubicBezTo>
                  <a:lnTo>
                    <a:pt x="874" y="194"/>
                  </a:lnTo>
                  <a:cubicBezTo>
                    <a:pt x="784" y="68"/>
                    <a:pt x="647" y="1"/>
                    <a:pt x="50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5843000" y="1396800"/>
              <a:ext cx="66275" cy="81225"/>
            </a:xfrm>
            <a:custGeom>
              <a:avLst/>
              <a:gdLst/>
              <a:ahLst/>
              <a:cxnLst/>
              <a:rect l="l" t="t" r="r" b="b"/>
              <a:pathLst>
                <a:path w="2651" h="3249" extrusionOk="0">
                  <a:moveTo>
                    <a:pt x="531" y="128"/>
                  </a:moveTo>
                  <a:cubicBezTo>
                    <a:pt x="648" y="128"/>
                    <a:pt x="766" y="187"/>
                    <a:pt x="835" y="295"/>
                  </a:cubicBezTo>
                  <a:lnTo>
                    <a:pt x="2434" y="2522"/>
                  </a:lnTo>
                  <a:cubicBezTo>
                    <a:pt x="2493" y="2601"/>
                    <a:pt x="2513" y="2699"/>
                    <a:pt x="2493" y="2797"/>
                  </a:cubicBezTo>
                  <a:cubicBezTo>
                    <a:pt x="2484" y="2905"/>
                    <a:pt x="2425" y="2993"/>
                    <a:pt x="2346" y="3052"/>
                  </a:cubicBezTo>
                  <a:cubicBezTo>
                    <a:pt x="2283" y="3097"/>
                    <a:pt x="2209" y="3118"/>
                    <a:pt x="2134" y="3118"/>
                  </a:cubicBezTo>
                  <a:cubicBezTo>
                    <a:pt x="2012" y="3118"/>
                    <a:pt x="1890" y="3062"/>
                    <a:pt x="1817" y="2964"/>
                  </a:cubicBezTo>
                  <a:lnTo>
                    <a:pt x="227" y="727"/>
                  </a:lnTo>
                  <a:cubicBezTo>
                    <a:pt x="158" y="648"/>
                    <a:pt x="138" y="550"/>
                    <a:pt x="158" y="452"/>
                  </a:cubicBezTo>
                  <a:cubicBezTo>
                    <a:pt x="177" y="344"/>
                    <a:pt x="227" y="265"/>
                    <a:pt x="305" y="206"/>
                  </a:cubicBezTo>
                  <a:cubicBezTo>
                    <a:pt x="374" y="158"/>
                    <a:pt x="452" y="128"/>
                    <a:pt x="531" y="128"/>
                  </a:cubicBezTo>
                  <a:close/>
                  <a:moveTo>
                    <a:pt x="535" y="0"/>
                  </a:moveTo>
                  <a:cubicBezTo>
                    <a:pt x="431" y="0"/>
                    <a:pt x="326" y="32"/>
                    <a:pt x="236" y="99"/>
                  </a:cubicBezTo>
                  <a:cubicBezTo>
                    <a:pt x="118" y="177"/>
                    <a:pt x="50" y="295"/>
                    <a:pt x="31" y="422"/>
                  </a:cubicBezTo>
                  <a:cubicBezTo>
                    <a:pt x="1" y="560"/>
                    <a:pt x="31" y="697"/>
                    <a:pt x="118" y="805"/>
                  </a:cubicBezTo>
                  <a:lnTo>
                    <a:pt x="1708" y="3033"/>
                  </a:lnTo>
                  <a:cubicBezTo>
                    <a:pt x="1806" y="3170"/>
                    <a:pt x="1954" y="3248"/>
                    <a:pt x="2120" y="3248"/>
                  </a:cubicBezTo>
                  <a:cubicBezTo>
                    <a:pt x="2229" y="3248"/>
                    <a:pt x="2336" y="3219"/>
                    <a:pt x="2425" y="3161"/>
                  </a:cubicBezTo>
                  <a:cubicBezTo>
                    <a:pt x="2532" y="3072"/>
                    <a:pt x="2602" y="2954"/>
                    <a:pt x="2631" y="2827"/>
                  </a:cubicBezTo>
                  <a:cubicBezTo>
                    <a:pt x="2650" y="2690"/>
                    <a:pt x="2621" y="2552"/>
                    <a:pt x="2543" y="2444"/>
                  </a:cubicBezTo>
                  <a:lnTo>
                    <a:pt x="943" y="217"/>
                  </a:lnTo>
                  <a:cubicBezTo>
                    <a:pt x="848" y="75"/>
                    <a:pt x="693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5946525" y="1403825"/>
              <a:ext cx="72650" cy="61700"/>
            </a:xfrm>
            <a:custGeom>
              <a:avLst/>
              <a:gdLst/>
              <a:ahLst/>
              <a:cxnLst/>
              <a:rect l="l" t="t" r="r" b="b"/>
              <a:pathLst>
                <a:path w="2906" h="2468" extrusionOk="0">
                  <a:moveTo>
                    <a:pt x="2405" y="1"/>
                  </a:moveTo>
                  <a:cubicBezTo>
                    <a:pt x="2306" y="1"/>
                    <a:pt x="2206" y="34"/>
                    <a:pt x="2120" y="102"/>
                  </a:cubicBezTo>
                  <a:lnTo>
                    <a:pt x="217" y="1672"/>
                  </a:lnTo>
                  <a:cubicBezTo>
                    <a:pt x="31" y="1829"/>
                    <a:pt x="1" y="2114"/>
                    <a:pt x="158" y="2300"/>
                  </a:cubicBezTo>
                  <a:cubicBezTo>
                    <a:pt x="247" y="2409"/>
                    <a:pt x="374" y="2467"/>
                    <a:pt x="502" y="2467"/>
                  </a:cubicBezTo>
                  <a:cubicBezTo>
                    <a:pt x="600" y="2467"/>
                    <a:pt x="698" y="2428"/>
                    <a:pt x="786" y="2359"/>
                  </a:cubicBezTo>
                  <a:lnTo>
                    <a:pt x="2690" y="789"/>
                  </a:lnTo>
                  <a:cubicBezTo>
                    <a:pt x="2876" y="632"/>
                    <a:pt x="2905" y="357"/>
                    <a:pt x="2748" y="161"/>
                  </a:cubicBezTo>
                  <a:cubicBezTo>
                    <a:pt x="2660" y="56"/>
                    <a:pt x="2534" y="1"/>
                    <a:pt x="2405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5946050" y="1402175"/>
              <a:ext cx="75075" cy="64825"/>
            </a:xfrm>
            <a:custGeom>
              <a:avLst/>
              <a:gdLst/>
              <a:ahLst/>
              <a:cxnLst/>
              <a:rect l="l" t="t" r="r" b="b"/>
              <a:pathLst>
                <a:path w="3003" h="2593" extrusionOk="0">
                  <a:moveTo>
                    <a:pt x="2424" y="129"/>
                  </a:moveTo>
                  <a:cubicBezTo>
                    <a:pt x="2434" y="129"/>
                    <a:pt x="2453" y="139"/>
                    <a:pt x="2464" y="139"/>
                  </a:cubicBezTo>
                  <a:cubicBezTo>
                    <a:pt x="2562" y="148"/>
                    <a:pt x="2660" y="198"/>
                    <a:pt x="2719" y="276"/>
                  </a:cubicBezTo>
                  <a:cubicBezTo>
                    <a:pt x="2856" y="433"/>
                    <a:pt x="2826" y="669"/>
                    <a:pt x="2669" y="806"/>
                  </a:cubicBezTo>
                  <a:lnTo>
                    <a:pt x="756" y="2376"/>
                  </a:lnTo>
                  <a:cubicBezTo>
                    <a:pt x="691" y="2432"/>
                    <a:pt x="606" y="2460"/>
                    <a:pt x="519" y="2460"/>
                  </a:cubicBezTo>
                  <a:cubicBezTo>
                    <a:pt x="409" y="2460"/>
                    <a:pt x="298" y="2415"/>
                    <a:pt x="226" y="2327"/>
                  </a:cubicBezTo>
                  <a:cubicBezTo>
                    <a:pt x="157" y="2248"/>
                    <a:pt x="128" y="2150"/>
                    <a:pt x="138" y="2043"/>
                  </a:cubicBezTo>
                  <a:cubicBezTo>
                    <a:pt x="148" y="1945"/>
                    <a:pt x="196" y="1856"/>
                    <a:pt x="275" y="1788"/>
                  </a:cubicBezTo>
                  <a:lnTo>
                    <a:pt x="2189" y="218"/>
                  </a:lnTo>
                  <a:cubicBezTo>
                    <a:pt x="2257" y="168"/>
                    <a:pt x="2336" y="129"/>
                    <a:pt x="2424" y="129"/>
                  </a:cubicBezTo>
                  <a:close/>
                  <a:moveTo>
                    <a:pt x="2431" y="0"/>
                  </a:moveTo>
                  <a:cubicBezTo>
                    <a:pt x="2310" y="0"/>
                    <a:pt x="2197" y="40"/>
                    <a:pt x="2100" y="119"/>
                  </a:cubicBezTo>
                  <a:lnTo>
                    <a:pt x="196" y="1689"/>
                  </a:lnTo>
                  <a:cubicBezTo>
                    <a:pt x="89" y="1777"/>
                    <a:pt x="20" y="1895"/>
                    <a:pt x="10" y="2033"/>
                  </a:cubicBezTo>
                  <a:cubicBezTo>
                    <a:pt x="0" y="2170"/>
                    <a:pt x="39" y="2307"/>
                    <a:pt x="128" y="2405"/>
                  </a:cubicBezTo>
                  <a:cubicBezTo>
                    <a:pt x="226" y="2523"/>
                    <a:pt x="364" y="2592"/>
                    <a:pt x="521" y="2592"/>
                  </a:cubicBezTo>
                  <a:cubicBezTo>
                    <a:pt x="638" y="2592"/>
                    <a:pt x="756" y="2553"/>
                    <a:pt x="844" y="2475"/>
                  </a:cubicBezTo>
                  <a:lnTo>
                    <a:pt x="2748" y="904"/>
                  </a:lnTo>
                  <a:cubicBezTo>
                    <a:pt x="2974" y="728"/>
                    <a:pt x="3003" y="404"/>
                    <a:pt x="2817" y="188"/>
                  </a:cubicBezTo>
                  <a:cubicBezTo>
                    <a:pt x="2738" y="80"/>
                    <a:pt x="2610" y="21"/>
                    <a:pt x="2473" y="2"/>
                  </a:cubicBezTo>
                  <a:cubicBezTo>
                    <a:pt x="2459" y="1"/>
                    <a:pt x="2445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5780700" y="1449650"/>
              <a:ext cx="61350" cy="54625"/>
            </a:xfrm>
            <a:custGeom>
              <a:avLst/>
              <a:gdLst/>
              <a:ahLst/>
              <a:cxnLst/>
              <a:rect l="l" t="t" r="r" b="b"/>
              <a:pathLst>
                <a:path w="2454" h="2185" extrusionOk="0">
                  <a:moveTo>
                    <a:pt x="1955" y="0"/>
                  </a:moveTo>
                  <a:cubicBezTo>
                    <a:pt x="1850" y="0"/>
                    <a:pt x="1744" y="38"/>
                    <a:pt x="1659" y="114"/>
                  </a:cubicBezTo>
                  <a:lnTo>
                    <a:pt x="207" y="1409"/>
                  </a:lnTo>
                  <a:cubicBezTo>
                    <a:pt x="20" y="1566"/>
                    <a:pt x="0" y="1851"/>
                    <a:pt x="167" y="2037"/>
                  </a:cubicBezTo>
                  <a:cubicBezTo>
                    <a:pt x="255" y="2135"/>
                    <a:pt x="383" y="2185"/>
                    <a:pt x="501" y="2185"/>
                  </a:cubicBezTo>
                  <a:cubicBezTo>
                    <a:pt x="609" y="2185"/>
                    <a:pt x="717" y="2146"/>
                    <a:pt x="795" y="2077"/>
                  </a:cubicBezTo>
                  <a:lnTo>
                    <a:pt x="2257" y="781"/>
                  </a:lnTo>
                  <a:cubicBezTo>
                    <a:pt x="2434" y="615"/>
                    <a:pt x="2453" y="330"/>
                    <a:pt x="2287" y="153"/>
                  </a:cubicBezTo>
                  <a:cubicBezTo>
                    <a:pt x="2202" y="52"/>
                    <a:pt x="2079" y="0"/>
                    <a:pt x="19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5780200" y="1448050"/>
              <a:ext cx="62350" cy="57950"/>
            </a:xfrm>
            <a:custGeom>
              <a:avLst/>
              <a:gdLst/>
              <a:ahLst/>
              <a:cxnLst/>
              <a:rect l="l" t="t" r="r" b="b"/>
              <a:pathLst>
                <a:path w="2494" h="2318" extrusionOk="0">
                  <a:moveTo>
                    <a:pt x="1973" y="129"/>
                  </a:moveTo>
                  <a:cubicBezTo>
                    <a:pt x="2081" y="129"/>
                    <a:pt x="2189" y="178"/>
                    <a:pt x="2258" y="256"/>
                  </a:cubicBezTo>
                  <a:cubicBezTo>
                    <a:pt x="2395" y="413"/>
                    <a:pt x="2386" y="659"/>
                    <a:pt x="2228" y="797"/>
                  </a:cubicBezTo>
                  <a:lnTo>
                    <a:pt x="776" y="2092"/>
                  </a:lnTo>
                  <a:cubicBezTo>
                    <a:pt x="704" y="2150"/>
                    <a:pt x="614" y="2180"/>
                    <a:pt x="524" y="2180"/>
                  </a:cubicBezTo>
                  <a:cubicBezTo>
                    <a:pt x="417" y="2180"/>
                    <a:pt x="311" y="2138"/>
                    <a:pt x="236" y="2053"/>
                  </a:cubicBezTo>
                  <a:cubicBezTo>
                    <a:pt x="168" y="1984"/>
                    <a:pt x="138" y="1885"/>
                    <a:pt x="138" y="1778"/>
                  </a:cubicBezTo>
                  <a:cubicBezTo>
                    <a:pt x="148" y="1680"/>
                    <a:pt x="197" y="1591"/>
                    <a:pt x="266" y="1523"/>
                  </a:cubicBezTo>
                  <a:lnTo>
                    <a:pt x="1728" y="227"/>
                  </a:lnTo>
                  <a:cubicBezTo>
                    <a:pt x="1797" y="158"/>
                    <a:pt x="1885" y="129"/>
                    <a:pt x="1973" y="129"/>
                  </a:cubicBezTo>
                  <a:close/>
                  <a:moveTo>
                    <a:pt x="1976" y="1"/>
                  </a:moveTo>
                  <a:cubicBezTo>
                    <a:pt x="1855" y="1"/>
                    <a:pt x="1735" y="43"/>
                    <a:pt x="1640" y="129"/>
                  </a:cubicBezTo>
                  <a:lnTo>
                    <a:pt x="177" y="1425"/>
                  </a:lnTo>
                  <a:cubicBezTo>
                    <a:pt x="79" y="1512"/>
                    <a:pt x="20" y="1640"/>
                    <a:pt x="11" y="1778"/>
                  </a:cubicBezTo>
                  <a:cubicBezTo>
                    <a:pt x="1" y="1915"/>
                    <a:pt x="50" y="2042"/>
                    <a:pt x="138" y="2141"/>
                  </a:cubicBezTo>
                  <a:cubicBezTo>
                    <a:pt x="236" y="2249"/>
                    <a:pt x="373" y="2317"/>
                    <a:pt x="521" y="2317"/>
                  </a:cubicBezTo>
                  <a:cubicBezTo>
                    <a:pt x="648" y="2317"/>
                    <a:pt x="766" y="2268"/>
                    <a:pt x="864" y="2190"/>
                  </a:cubicBezTo>
                  <a:lnTo>
                    <a:pt x="2316" y="895"/>
                  </a:lnTo>
                  <a:cubicBezTo>
                    <a:pt x="2415" y="806"/>
                    <a:pt x="2484" y="679"/>
                    <a:pt x="2484" y="541"/>
                  </a:cubicBezTo>
                  <a:cubicBezTo>
                    <a:pt x="2493" y="404"/>
                    <a:pt x="2454" y="276"/>
                    <a:pt x="2356" y="168"/>
                  </a:cubicBezTo>
                  <a:cubicBezTo>
                    <a:pt x="2256" y="58"/>
                    <a:pt x="2116" y="1"/>
                    <a:pt x="19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5865825" y="1483975"/>
              <a:ext cx="51550" cy="72325"/>
            </a:xfrm>
            <a:custGeom>
              <a:avLst/>
              <a:gdLst/>
              <a:ahLst/>
              <a:cxnLst/>
              <a:rect l="l" t="t" r="r" b="b"/>
              <a:pathLst>
                <a:path w="2062" h="2893" extrusionOk="0">
                  <a:moveTo>
                    <a:pt x="500" y="0"/>
                  </a:moveTo>
                  <a:cubicBezTo>
                    <a:pt x="434" y="0"/>
                    <a:pt x="367" y="15"/>
                    <a:pt x="305" y="46"/>
                  </a:cubicBezTo>
                  <a:cubicBezTo>
                    <a:pt x="89" y="164"/>
                    <a:pt x="1" y="439"/>
                    <a:pt x="118" y="655"/>
                  </a:cubicBezTo>
                  <a:lnTo>
                    <a:pt x="1159" y="2657"/>
                  </a:lnTo>
                  <a:cubicBezTo>
                    <a:pt x="1237" y="2804"/>
                    <a:pt x="1394" y="2892"/>
                    <a:pt x="1551" y="2892"/>
                  </a:cubicBezTo>
                  <a:cubicBezTo>
                    <a:pt x="1630" y="2892"/>
                    <a:pt x="1698" y="2873"/>
                    <a:pt x="1757" y="2843"/>
                  </a:cubicBezTo>
                  <a:cubicBezTo>
                    <a:pt x="1983" y="2725"/>
                    <a:pt x="2061" y="2460"/>
                    <a:pt x="1953" y="2245"/>
                  </a:cubicBezTo>
                  <a:lnTo>
                    <a:pt x="904" y="243"/>
                  </a:lnTo>
                  <a:cubicBezTo>
                    <a:pt x="820" y="89"/>
                    <a:pt x="662" y="0"/>
                    <a:pt x="50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5865350" y="1482325"/>
              <a:ext cx="52525" cy="75675"/>
            </a:xfrm>
            <a:custGeom>
              <a:avLst/>
              <a:gdLst/>
              <a:ahLst/>
              <a:cxnLst/>
              <a:rect l="l" t="t" r="r" b="b"/>
              <a:pathLst>
                <a:path w="2101" h="3027" extrusionOk="0">
                  <a:moveTo>
                    <a:pt x="530" y="132"/>
                  </a:moveTo>
                  <a:cubicBezTo>
                    <a:pt x="667" y="132"/>
                    <a:pt x="795" y="211"/>
                    <a:pt x="864" y="338"/>
                  </a:cubicBezTo>
                  <a:lnTo>
                    <a:pt x="1913" y="2340"/>
                  </a:lnTo>
                  <a:cubicBezTo>
                    <a:pt x="1963" y="2428"/>
                    <a:pt x="1963" y="2526"/>
                    <a:pt x="1933" y="2625"/>
                  </a:cubicBezTo>
                  <a:cubicBezTo>
                    <a:pt x="1904" y="2723"/>
                    <a:pt x="1845" y="2801"/>
                    <a:pt x="1747" y="2850"/>
                  </a:cubicBezTo>
                  <a:cubicBezTo>
                    <a:pt x="1694" y="2879"/>
                    <a:pt x="1637" y="2893"/>
                    <a:pt x="1579" y="2893"/>
                  </a:cubicBezTo>
                  <a:cubicBezTo>
                    <a:pt x="1442" y="2893"/>
                    <a:pt x="1305" y="2817"/>
                    <a:pt x="1237" y="2693"/>
                  </a:cubicBezTo>
                  <a:lnTo>
                    <a:pt x="196" y="691"/>
                  </a:lnTo>
                  <a:cubicBezTo>
                    <a:pt x="147" y="603"/>
                    <a:pt x="137" y="495"/>
                    <a:pt x="167" y="397"/>
                  </a:cubicBezTo>
                  <a:cubicBezTo>
                    <a:pt x="196" y="299"/>
                    <a:pt x="265" y="220"/>
                    <a:pt x="353" y="171"/>
                  </a:cubicBezTo>
                  <a:cubicBezTo>
                    <a:pt x="412" y="141"/>
                    <a:pt x="471" y="132"/>
                    <a:pt x="530" y="132"/>
                  </a:cubicBezTo>
                  <a:close/>
                  <a:moveTo>
                    <a:pt x="533" y="1"/>
                  </a:moveTo>
                  <a:cubicBezTo>
                    <a:pt x="452" y="1"/>
                    <a:pt x="370" y="21"/>
                    <a:pt x="294" y="63"/>
                  </a:cubicBezTo>
                  <a:cubicBezTo>
                    <a:pt x="167" y="122"/>
                    <a:pt x="79" y="230"/>
                    <a:pt x="39" y="357"/>
                  </a:cubicBezTo>
                  <a:cubicBezTo>
                    <a:pt x="0" y="485"/>
                    <a:pt x="9" y="632"/>
                    <a:pt x="79" y="750"/>
                  </a:cubicBezTo>
                  <a:lnTo>
                    <a:pt x="1119" y="2752"/>
                  </a:lnTo>
                  <a:cubicBezTo>
                    <a:pt x="1207" y="2919"/>
                    <a:pt x="1383" y="3027"/>
                    <a:pt x="1570" y="3027"/>
                  </a:cubicBezTo>
                  <a:cubicBezTo>
                    <a:pt x="1658" y="3027"/>
                    <a:pt x="1737" y="3007"/>
                    <a:pt x="1815" y="2968"/>
                  </a:cubicBezTo>
                  <a:cubicBezTo>
                    <a:pt x="1933" y="2899"/>
                    <a:pt x="2022" y="2791"/>
                    <a:pt x="2061" y="2664"/>
                  </a:cubicBezTo>
                  <a:cubicBezTo>
                    <a:pt x="2100" y="2536"/>
                    <a:pt x="2090" y="2399"/>
                    <a:pt x="2031" y="2271"/>
                  </a:cubicBezTo>
                  <a:lnTo>
                    <a:pt x="981" y="279"/>
                  </a:lnTo>
                  <a:cubicBezTo>
                    <a:pt x="893" y="102"/>
                    <a:pt x="715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5979900" y="1488650"/>
              <a:ext cx="67725" cy="62975"/>
            </a:xfrm>
            <a:custGeom>
              <a:avLst/>
              <a:gdLst/>
              <a:ahLst/>
              <a:cxnLst/>
              <a:rect l="l" t="t" r="r" b="b"/>
              <a:pathLst>
                <a:path w="2709" h="2519" extrusionOk="0">
                  <a:moveTo>
                    <a:pt x="514" y="0"/>
                  </a:moveTo>
                  <a:cubicBezTo>
                    <a:pt x="369" y="0"/>
                    <a:pt x="224" y="70"/>
                    <a:pt x="138" y="193"/>
                  </a:cubicBezTo>
                  <a:cubicBezTo>
                    <a:pt x="0" y="399"/>
                    <a:pt x="59" y="674"/>
                    <a:pt x="266" y="811"/>
                  </a:cubicBezTo>
                  <a:cubicBezTo>
                    <a:pt x="874" y="1223"/>
                    <a:pt x="1404" y="1733"/>
                    <a:pt x="1836" y="2332"/>
                  </a:cubicBezTo>
                  <a:cubicBezTo>
                    <a:pt x="1924" y="2450"/>
                    <a:pt x="2061" y="2518"/>
                    <a:pt x="2199" y="2518"/>
                  </a:cubicBezTo>
                  <a:cubicBezTo>
                    <a:pt x="2287" y="2518"/>
                    <a:pt x="2385" y="2489"/>
                    <a:pt x="2464" y="2430"/>
                  </a:cubicBezTo>
                  <a:cubicBezTo>
                    <a:pt x="2660" y="2293"/>
                    <a:pt x="2709" y="2008"/>
                    <a:pt x="2562" y="1812"/>
                  </a:cubicBezTo>
                  <a:cubicBezTo>
                    <a:pt x="2061" y="1125"/>
                    <a:pt x="1463" y="546"/>
                    <a:pt x="756" y="75"/>
                  </a:cubicBezTo>
                  <a:cubicBezTo>
                    <a:pt x="684" y="24"/>
                    <a:pt x="599" y="0"/>
                    <a:pt x="51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978200" y="1487050"/>
              <a:ext cx="69925" cy="66300"/>
            </a:xfrm>
            <a:custGeom>
              <a:avLst/>
              <a:gdLst/>
              <a:ahLst/>
              <a:cxnLst/>
              <a:rect l="l" t="t" r="r" b="b"/>
              <a:pathLst>
                <a:path w="2797" h="2652" extrusionOk="0">
                  <a:moveTo>
                    <a:pt x="579" y="129"/>
                  </a:moveTo>
                  <a:cubicBezTo>
                    <a:pt x="657" y="129"/>
                    <a:pt x="726" y="149"/>
                    <a:pt x="795" y="198"/>
                  </a:cubicBezTo>
                  <a:cubicBezTo>
                    <a:pt x="1481" y="659"/>
                    <a:pt x="2080" y="1238"/>
                    <a:pt x="2571" y="1915"/>
                  </a:cubicBezTo>
                  <a:cubicBezTo>
                    <a:pt x="2630" y="1994"/>
                    <a:pt x="2659" y="2092"/>
                    <a:pt x="2639" y="2200"/>
                  </a:cubicBezTo>
                  <a:cubicBezTo>
                    <a:pt x="2630" y="2298"/>
                    <a:pt x="2571" y="2386"/>
                    <a:pt x="2493" y="2445"/>
                  </a:cubicBezTo>
                  <a:cubicBezTo>
                    <a:pt x="2428" y="2491"/>
                    <a:pt x="2351" y="2513"/>
                    <a:pt x="2274" y="2513"/>
                  </a:cubicBezTo>
                  <a:cubicBezTo>
                    <a:pt x="2154" y="2513"/>
                    <a:pt x="2035" y="2459"/>
                    <a:pt x="1963" y="2357"/>
                  </a:cubicBezTo>
                  <a:cubicBezTo>
                    <a:pt x="1521" y="1758"/>
                    <a:pt x="981" y="1238"/>
                    <a:pt x="363" y="826"/>
                  </a:cubicBezTo>
                  <a:cubicBezTo>
                    <a:pt x="196" y="708"/>
                    <a:pt x="147" y="473"/>
                    <a:pt x="265" y="296"/>
                  </a:cubicBezTo>
                  <a:cubicBezTo>
                    <a:pt x="324" y="218"/>
                    <a:pt x="402" y="159"/>
                    <a:pt x="510" y="139"/>
                  </a:cubicBezTo>
                  <a:cubicBezTo>
                    <a:pt x="530" y="129"/>
                    <a:pt x="559" y="129"/>
                    <a:pt x="579" y="129"/>
                  </a:cubicBezTo>
                  <a:close/>
                  <a:moveTo>
                    <a:pt x="585" y="0"/>
                  </a:moveTo>
                  <a:cubicBezTo>
                    <a:pt x="551" y="0"/>
                    <a:pt x="516" y="4"/>
                    <a:pt x="481" y="11"/>
                  </a:cubicBezTo>
                  <a:cubicBezTo>
                    <a:pt x="343" y="31"/>
                    <a:pt x="236" y="110"/>
                    <a:pt x="157" y="227"/>
                  </a:cubicBezTo>
                  <a:cubicBezTo>
                    <a:pt x="0" y="463"/>
                    <a:pt x="59" y="777"/>
                    <a:pt x="294" y="934"/>
                  </a:cubicBezTo>
                  <a:cubicBezTo>
                    <a:pt x="903" y="1337"/>
                    <a:pt x="1423" y="1847"/>
                    <a:pt x="1854" y="2436"/>
                  </a:cubicBezTo>
                  <a:cubicBezTo>
                    <a:pt x="1953" y="2573"/>
                    <a:pt x="2100" y="2651"/>
                    <a:pt x="2267" y="2651"/>
                  </a:cubicBezTo>
                  <a:cubicBezTo>
                    <a:pt x="2375" y="2651"/>
                    <a:pt x="2482" y="2612"/>
                    <a:pt x="2571" y="2553"/>
                  </a:cubicBezTo>
                  <a:cubicBezTo>
                    <a:pt x="2679" y="2475"/>
                    <a:pt x="2748" y="2347"/>
                    <a:pt x="2777" y="2220"/>
                  </a:cubicBezTo>
                  <a:cubicBezTo>
                    <a:pt x="2796" y="2082"/>
                    <a:pt x="2757" y="1945"/>
                    <a:pt x="2679" y="1837"/>
                  </a:cubicBezTo>
                  <a:cubicBezTo>
                    <a:pt x="2179" y="1150"/>
                    <a:pt x="1570" y="561"/>
                    <a:pt x="864" y="90"/>
                  </a:cubicBezTo>
                  <a:cubicBezTo>
                    <a:pt x="783" y="31"/>
                    <a:pt x="686" y="0"/>
                    <a:pt x="5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5609700" y="1468150"/>
              <a:ext cx="71175" cy="75625"/>
            </a:xfrm>
            <a:custGeom>
              <a:avLst/>
              <a:gdLst/>
              <a:ahLst/>
              <a:cxnLst/>
              <a:rect l="l" t="t" r="r" b="b"/>
              <a:pathLst>
                <a:path w="2847" h="3025" extrusionOk="0">
                  <a:moveTo>
                    <a:pt x="2355" y="0"/>
                  </a:moveTo>
                  <a:cubicBezTo>
                    <a:pt x="2249" y="0"/>
                    <a:pt x="2144" y="37"/>
                    <a:pt x="2062" y="110"/>
                  </a:cubicBezTo>
                  <a:cubicBezTo>
                    <a:pt x="1325" y="767"/>
                    <a:pt x="678" y="1513"/>
                    <a:pt x="138" y="2337"/>
                  </a:cubicBezTo>
                  <a:cubicBezTo>
                    <a:pt x="1" y="2544"/>
                    <a:pt x="60" y="2819"/>
                    <a:pt x="265" y="2956"/>
                  </a:cubicBezTo>
                  <a:cubicBezTo>
                    <a:pt x="334" y="3005"/>
                    <a:pt x="422" y="3024"/>
                    <a:pt x="511" y="3024"/>
                  </a:cubicBezTo>
                  <a:cubicBezTo>
                    <a:pt x="648" y="3024"/>
                    <a:pt x="795" y="2956"/>
                    <a:pt x="874" y="2828"/>
                  </a:cubicBezTo>
                  <a:cubicBezTo>
                    <a:pt x="1375" y="2073"/>
                    <a:pt x="1973" y="1376"/>
                    <a:pt x="2650" y="778"/>
                  </a:cubicBezTo>
                  <a:cubicBezTo>
                    <a:pt x="2836" y="610"/>
                    <a:pt x="2847" y="336"/>
                    <a:pt x="2690" y="150"/>
                  </a:cubicBezTo>
                  <a:cubicBezTo>
                    <a:pt x="2600" y="49"/>
                    <a:pt x="2477" y="0"/>
                    <a:pt x="23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609225" y="1466450"/>
              <a:ext cx="73625" cy="79050"/>
            </a:xfrm>
            <a:custGeom>
              <a:avLst/>
              <a:gdLst/>
              <a:ahLst/>
              <a:cxnLst/>
              <a:rect l="l" t="t" r="r" b="b"/>
              <a:pathLst>
                <a:path w="2945" h="3162" extrusionOk="0">
                  <a:moveTo>
                    <a:pt x="2375" y="129"/>
                  </a:moveTo>
                  <a:cubicBezTo>
                    <a:pt x="2473" y="129"/>
                    <a:pt x="2581" y="178"/>
                    <a:pt x="2659" y="257"/>
                  </a:cubicBezTo>
                  <a:cubicBezTo>
                    <a:pt x="2797" y="414"/>
                    <a:pt x="2787" y="659"/>
                    <a:pt x="2630" y="796"/>
                  </a:cubicBezTo>
                  <a:cubicBezTo>
                    <a:pt x="1943" y="1405"/>
                    <a:pt x="1344" y="2102"/>
                    <a:pt x="844" y="2857"/>
                  </a:cubicBezTo>
                  <a:cubicBezTo>
                    <a:pt x="775" y="2964"/>
                    <a:pt x="649" y="3027"/>
                    <a:pt x="521" y="3027"/>
                  </a:cubicBezTo>
                  <a:cubicBezTo>
                    <a:pt x="449" y="3027"/>
                    <a:pt x="377" y="3007"/>
                    <a:pt x="314" y="2965"/>
                  </a:cubicBezTo>
                  <a:cubicBezTo>
                    <a:pt x="236" y="2906"/>
                    <a:pt x="177" y="2828"/>
                    <a:pt x="157" y="2730"/>
                  </a:cubicBezTo>
                  <a:cubicBezTo>
                    <a:pt x="138" y="2621"/>
                    <a:pt x="157" y="2523"/>
                    <a:pt x="206" y="2435"/>
                  </a:cubicBezTo>
                  <a:cubicBezTo>
                    <a:pt x="746" y="1620"/>
                    <a:pt x="1394" y="885"/>
                    <a:pt x="2120" y="227"/>
                  </a:cubicBezTo>
                  <a:cubicBezTo>
                    <a:pt x="2188" y="168"/>
                    <a:pt x="2286" y="129"/>
                    <a:pt x="2375" y="129"/>
                  </a:cubicBezTo>
                  <a:close/>
                  <a:moveTo>
                    <a:pt x="2376" y="1"/>
                  </a:moveTo>
                  <a:cubicBezTo>
                    <a:pt x="2254" y="1"/>
                    <a:pt x="2131" y="43"/>
                    <a:pt x="2031" y="129"/>
                  </a:cubicBezTo>
                  <a:cubicBezTo>
                    <a:pt x="1296" y="787"/>
                    <a:pt x="648" y="1542"/>
                    <a:pt x="98" y="2366"/>
                  </a:cubicBezTo>
                  <a:cubicBezTo>
                    <a:pt x="20" y="2484"/>
                    <a:pt x="0" y="2621"/>
                    <a:pt x="29" y="2749"/>
                  </a:cubicBezTo>
                  <a:cubicBezTo>
                    <a:pt x="49" y="2887"/>
                    <a:pt x="127" y="3004"/>
                    <a:pt x="245" y="3073"/>
                  </a:cubicBezTo>
                  <a:cubicBezTo>
                    <a:pt x="324" y="3132"/>
                    <a:pt x="422" y="3161"/>
                    <a:pt x="530" y="3161"/>
                  </a:cubicBezTo>
                  <a:cubicBezTo>
                    <a:pt x="697" y="3161"/>
                    <a:pt x="854" y="3073"/>
                    <a:pt x="952" y="2935"/>
                  </a:cubicBezTo>
                  <a:cubicBezTo>
                    <a:pt x="1453" y="2180"/>
                    <a:pt x="2041" y="1493"/>
                    <a:pt x="2718" y="894"/>
                  </a:cubicBezTo>
                  <a:cubicBezTo>
                    <a:pt x="2924" y="708"/>
                    <a:pt x="2944" y="384"/>
                    <a:pt x="2757" y="168"/>
                  </a:cubicBezTo>
                  <a:cubicBezTo>
                    <a:pt x="2657" y="58"/>
                    <a:pt x="2517" y="1"/>
                    <a:pt x="23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514275" y="1486750"/>
              <a:ext cx="64550" cy="69775"/>
            </a:xfrm>
            <a:custGeom>
              <a:avLst/>
              <a:gdLst/>
              <a:ahLst/>
              <a:cxnLst/>
              <a:rect l="l" t="t" r="r" b="b"/>
              <a:pathLst>
                <a:path w="2582" h="2791" extrusionOk="0">
                  <a:moveTo>
                    <a:pt x="497" y="1"/>
                  </a:moveTo>
                  <a:cubicBezTo>
                    <a:pt x="397" y="1"/>
                    <a:pt x="297" y="33"/>
                    <a:pt x="216" y="102"/>
                  </a:cubicBezTo>
                  <a:cubicBezTo>
                    <a:pt x="20" y="259"/>
                    <a:pt x="0" y="544"/>
                    <a:pt x="157" y="730"/>
                  </a:cubicBezTo>
                  <a:lnTo>
                    <a:pt x="1737" y="2634"/>
                  </a:lnTo>
                  <a:cubicBezTo>
                    <a:pt x="1825" y="2742"/>
                    <a:pt x="1953" y="2791"/>
                    <a:pt x="2081" y="2791"/>
                  </a:cubicBezTo>
                  <a:cubicBezTo>
                    <a:pt x="2179" y="2791"/>
                    <a:pt x="2277" y="2762"/>
                    <a:pt x="2365" y="2693"/>
                  </a:cubicBezTo>
                  <a:cubicBezTo>
                    <a:pt x="2552" y="2536"/>
                    <a:pt x="2581" y="2251"/>
                    <a:pt x="2424" y="2065"/>
                  </a:cubicBezTo>
                  <a:lnTo>
                    <a:pt x="844" y="161"/>
                  </a:lnTo>
                  <a:cubicBezTo>
                    <a:pt x="755" y="56"/>
                    <a:pt x="626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5513775" y="1485075"/>
              <a:ext cx="65525" cy="73175"/>
            </a:xfrm>
            <a:custGeom>
              <a:avLst/>
              <a:gdLst/>
              <a:ahLst/>
              <a:cxnLst/>
              <a:rect l="l" t="t" r="r" b="b"/>
              <a:pathLst>
                <a:path w="2621" h="2927" extrusionOk="0">
                  <a:moveTo>
                    <a:pt x="550" y="140"/>
                  </a:moveTo>
                  <a:cubicBezTo>
                    <a:pt x="658" y="149"/>
                    <a:pt x="746" y="199"/>
                    <a:pt x="815" y="267"/>
                  </a:cubicBezTo>
                  <a:lnTo>
                    <a:pt x="2395" y="2171"/>
                  </a:lnTo>
                  <a:cubicBezTo>
                    <a:pt x="2523" y="2328"/>
                    <a:pt x="2503" y="2573"/>
                    <a:pt x="2346" y="2711"/>
                  </a:cubicBezTo>
                  <a:cubicBezTo>
                    <a:pt x="2279" y="2765"/>
                    <a:pt x="2193" y="2791"/>
                    <a:pt x="2108" y="2791"/>
                  </a:cubicBezTo>
                  <a:cubicBezTo>
                    <a:pt x="1994" y="2791"/>
                    <a:pt x="1879" y="2746"/>
                    <a:pt x="1806" y="2661"/>
                  </a:cubicBezTo>
                  <a:lnTo>
                    <a:pt x="227" y="758"/>
                  </a:lnTo>
                  <a:cubicBezTo>
                    <a:pt x="158" y="679"/>
                    <a:pt x="128" y="581"/>
                    <a:pt x="138" y="483"/>
                  </a:cubicBezTo>
                  <a:cubicBezTo>
                    <a:pt x="148" y="375"/>
                    <a:pt x="197" y="287"/>
                    <a:pt x="275" y="218"/>
                  </a:cubicBezTo>
                  <a:cubicBezTo>
                    <a:pt x="344" y="169"/>
                    <a:pt x="432" y="140"/>
                    <a:pt x="521" y="140"/>
                  </a:cubicBezTo>
                  <a:close/>
                  <a:moveTo>
                    <a:pt x="527" y="1"/>
                  </a:moveTo>
                  <a:cubicBezTo>
                    <a:pt x="404" y="1"/>
                    <a:pt x="284" y="41"/>
                    <a:pt x="187" y="120"/>
                  </a:cubicBezTo>
                  <a:cubicBezTo>
                    <a:pt x="89" y="208"/>
                    <a:pt x="20" y="336"/>
                    <a:pt x="11" y="463"/>
                  </a:cubicBezTo>
                  <a:cubicBezTo>
                    <a:pt x="1" y="601"/>
                    <a:pt x="40" y="738"/>
                    <a:pt x="128" y="846"/>
                  </a:cubicBezTo>
                  <a:lnTo>
                    <a:pt x="1708" y="2740"/>
                  </a:lnTo>
                  <a:cubicBezTo>
                    <a:pt x="1806" y="2858"/>
                    <a:pt x="1943" y="2927"/>
                    <a:pt x="2101" y="2927"/>
                  </a:cubicBezTo>
                  <a:cubicBezTo>
                    <a:pt x="2218" y="2927"/>
                    <a:pt x="2336" y="2888"/>
                    <a:pt x="2425" y="2809"/>
                  </a:cubicBezTo>
                  <a:cubicBezTo>
                    <a:pt x="2532" y="2720"/>
                    <a:pt x="2591" y="2593"/>
                    <a:pt x="2611" y="2465"/>
                  </a:cubicBezTo>
                  <a:cubicBezTo>
                    <a:pt x="2621" y="2328"/>
                    <a:pt x="2582" y="2190"/>
                    <a:pt x="2493" y="2083"/>
                  </a:cubicBezTo>
                  <a:lnTo>
                    <a:pt x="914" y="189"/>
                  </a:lnTo>
                  <a:cubicBezTo>
                    <a:pt x="825" y="81"/>
                    <a:pt x="698" y="22"/>
                    <a:pt x="570" y="2"/>
                  </a:cubicBezTo>
                  <a:cubicBezTo>
                    <a:pt x="555" y="1"/>
                    <a:pt x="541" y="1"/>
                    <a:pt x="52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5437000" y="1473575"/>
              <a:ext cx="53250" cy="60150"/>
            </a:xfrm>
            <a:custGeom>
              <a:avLst/>
              <a:gdLst/>
              <a:ahLst/>
              <a:cxnLst/>
              <a:rect l="l" t="t" r="r" b="b"/>
              <a:pathLst>
                <a:path w="2130" h="2406" extrusionOk="0">
                  <a:moveTo>
                    <a:pt x="1621" y="0"/>
                  </a:moveTo>
                  <a:cubicBezTo>
                    <a:pt x="1485" y="0"/>
                    <a:pt x="1353" y="61"/>
                    <a:pt x="1266" y="177"/>
                  </a:cubicBezTo>
                  <a:lnTo>
                    <a:pt x="147" y="1699"/>
                  </a:lnTo>
                  <a:cubicBezTo>
                    <a:pt x="0" y="1895"/>
                    <a:pt x="40" y="2170"/>
                    <a:pt x="236" y="2317"/>
                  </a:cubicBezTo>
                  <a:cubicBezTo>
                    <a:pt x="314" y="2376"/>
                    <a:pt x="413" y="2405"/>
                    <a:pt x="500" y="2405"/>
                  </a:cubicBezTo>
                  <a:cubicBezTo>
                    <a:pt x="638" y="2405"/>
                    <a:pt x="775" y="2347"/>
                    <a:pt x="864" y="2229"/>
                  </a:cubicBezTo>
                  <a:lnTo>
                    <a:pt x="1983" y="718"/>
                  </a:lnTo>
                  <a:cubicBezTo>
                    <a:pt x="2129" y="511"/>
                    <a:pt x="2090" y="236"/>
                    <a:pt x="1894" y="90"/>
                  </a:cubicBezTo>
                  <a:cubicBezTo>
                    <a:pt x="1810" y="29"/>
                    <a:pt x="1714" y="0"/>
                    <a:pt x="162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5436250" y="1471975"/>
              <a:ext cx="54500" cy="63450"/>
            </a:xfrm>
            <a:custGeom>
              <a:avLst/>
              <a:gdLst/>
              <a:ahLst/>
              <a:cxnLst/>
              <a:rect l="l" t="t" r="r" b="b"/>
              <a:pathLst>
                <a:path w="2180" h="2538" extrusionOk="0">
                  <a:moveTo>
                    <a:pt x="1659" y="134"/>
                  </a:moveTo>
                  <a:cubicBezTo>
                    <a:pt x="1738" y="134"/>
                    <a:pt x="1816" y="154"/>
                    <a:pt x="1885" y="202"/>
                  </a:cubicBezTo>
                  <a:cubicBezTo>
                    <a:pt x="1963" y="271"/>
                    <a:pt x="2013" y="359"/>
                    <a:pt x="2032" y="457"/>
                  </a:cubicBezTo>
                  <a:cubicBezTo>
                    <a:pt x="2042" y="555"/>
                    <a:pt x="2022" y="654"/>
                    <a:pt x="1963" y="742"/>
                  </a:cubicBezTo>
                  <a:lnTo>
                    <a:pt x="835" y="2254"/>
                  </a:lnTo>
                  <a:cubicBezTo>
                    <a:pt x="764" y="2349"/>
                    <a:pt x="646" y="2401"/>
                    <a:pt x="526" y="2401"/>
                  </a:cubicBezTo>
                  <a:cubicBezTo>
                    <a:pt x="449" y="2401"/>
                    <a:pt x="371" y="2379"/>
                    <a:pt x="305" y="2332"/>
                  </a:cubicBezTo>
                  <a:cubicBezTo>
                    <a:pt x="227" y="2273"/>
                    <a:pt x="168" y="2184"/>
                    <a:pt x="158" y="2077"/>
                  </a:cubicBezTo>
                  <a:cubicBezTo>
                    <a:pt x="138" y="1979"/>
                    <a:pt x="168" y="1881"/>
                    <a:pt x="227" y="1802"/>
                  </a:cubicBezTo>
                  <a:lnTo>
                    <a:pt x="1345" y="281"/>
                  </a:lnTo>
                  <a:cubicBezTo>
                    <a:pt x="1414" y="202"/>
                    <a:pt x="1502" y="154"/>
                    <a:pt x="1600" y="134"/>
                  </a:cubicBezTo>
                  <a:close/>
                  <a:moveTo>
                    <a:pt x="1660" y="0"/>
                  </a:moveTo>
                  <a:cubicBezTo>
                    <a:pt x="1634" y="0"/>
                    <a:pt x="1608" y="2"/>
                    <a:pt x="1581" y="6"/>
                  </a:cubicBezTo>
                  <a:cubicBezTo>
                    <a:pt x="1443" y="26"/>
                    <a:pt x="1326" y="95"/>
                    <a:pt x="1247" y="202"/>
                  </a:cubicBezTo>
                  <a:lnTo>
                    <a:pt x="118" y="1724"/>
                  </a:lnTo>
                  <a:cubicBezTo>
                    <a:pt x="40" y="1831"/>
                    <a:pt x="1" y="1969"/>
                    <a:pt x="30" y="2097"/>
                  </a:cubicBezTo>
                  <a:cubicBezTo>
                    <a:pt x="50" y="2234"/>
                    <a:pt x="118" y="2352"/>
                    <a:pt x="227" y="2440"/>
                  </a:cubicBezTo>
                  <a:cubicBezTo>
                    <a:pt x="315" y="2498"/>
                    <a:pt x="423" y="2538"/>
                    <a:pt x="530" y="2538"/>
                  </a:cubicBezTo>
                  <a:cubicBezTo>
                    <a:pt x="687" y="2538"/>
                    <a:pt x="844" y="2459"/>
                    <a:pt x="943" y="2332"/>
                  </a:cubicBezTo>
                  <a:lnTo>
                    <a:pt x="2061" y="821"/>
                  </a:lnTo>
                  <a:cubicBezTo>
                    <a:pt x="2150" y="703"/>
                    <a:pt x="2179" y="575"/>
                    <a:pt x="2159" y="438"/>
                  </a:cubicBezTo>
                  <a:cubicBezTo>
                    <a:pt x="2140" y="300"/>
                    <a:pt x="2072" y="183"/>
                    <a:pt x="1963" y="104"/>
                  </a:cubicBezTo>
                  <a:cubicBezTo>
                    <a:pt x="1868" y="33"/>
                    <a:pt x="1768" y="0"/>
                    <a:pt x="16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5468400" y="1578025"/>
              <a:ext cx="74125" cy="48425"/>
            </a:xfrm>
            <a:custGeom>
              <a:avLst/>
              <a:gdLst/>
              <a:ahLst/>
              <a:cxnLst/>
              <a:rect l="l" t="t" r="r" b="b"/>
              <a:pathLst>
                <a:path w="2965" h="1937" extrusionOk="0">
                  <a:moveTo>
                    <a:pt x="507" y="0"/>
                  </a:moveTo>
                  <a:cubicBezTo>
                    <a:pt x="371" y="0"/>
                    <a:pt x="236" y="62"/>
                    <a:pt x="147" y="180"/>
                  </a:cubicBezTo>
                  <a:cubicBezTo>
                    <a:pt x="0" y="376"/>
                    <a:pt x="40" y="651"/>
                    <a:pt x="236" y="798"/>
                  </a:cubicBezTo>
                  <a:cubicBezTo>
                    <a:pt x="873" y="1270"/>
                    <a:pt x="1571" y="1642"/>
                    <a:pt x="2306" y="1917"/>
                  </a:cubicBezTo>
                  <a:cubicBezTo>
                    <a:pt x="2356" y="1927"/>
                    <a:pt x="2414" y="1937"/>
                    <a:pt x="2463" y="1937"/>
                  </a:cubicBezTo>
                  <a:cubicBezTo>
                    <a:pt x="2640" y="1937"/>
                    <a:pt x="2816" y="1828"/>
                    <a:pt x="2875" y="1642"/>
                  </a:cubicBezTo>
                  <a:cubicBezTo>
                    <a:pt x="2964" y="1416"/>
                    <a:pt x="2846" y="1161"/>
                    <a:pt x="2611" y="1073"/>
                  </a:cubicBezTo>
                  <a:cubicBezTo>
                    <a:pt x="1953" y="838"/>
                    <a:pt x="1335" y="504"/>
                    <a:pt x="766" y="82"/>
                  </a:cubicBezTo>
                  <a:cubicBezTo>
                    <a:pt x="688" y="27"/>
                    <a:pt x="597" y="0"/>
                    <a:pt x="507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5467650" y="1576350"/>
              <a:ext cx="76575" cy="51825"/>
            </a:xfrm>
            <a:custGeom>
              <a:avLst/>
              <a:gdLst/>
              <a:ahLst/>
              <a:cxnLst/>
              <a:rect l="l" t="t" r="r" b="b"/>
              <a:pathLst>
                <a:path w="3063" h="2073" extrusionOk="0">
                  <a:moveTo>
                    <a:pt x="531" y="129"/>
                  </a:moveTo>
                  <a:cubicBezTo>
                    <a:pt x="609" y="129"/>
                    <a:pt x="688" y="159"/>
                    <a:pt x="757" y="208"/>
                  </a:cubicBezTo>
                  <a:cubicBezTo>
                    <a:pt x="1326" y="630"/>
                    <a:pt x="1954" y="964"/>
                    <a:pt x="2621" y="1199"/>
                  </a:cubicBezTo>
                  <a:cubicBezTo>
                    <a:pt x="2817" y="1278"/>
                    <a:pt x="2916" y="1494"/>
                    <a:pt x="2846" y="1690"/>
                  </a:cubicBezTo>
                  <a:cubicBezTo>
                    <a:pt x="2793" y="1844"/>
                    <a:pt x="2642" y="1937"/>
                    <a:pt x="2490" y="1937"/>
                  </a:cubicBezTo>
                  <a:cubicBezTo>
                    <a:pt x="2448" y="1937"/>
                    <a:pt x="2406" y="1930"/>
                    <a:pt x="2366" y="1915"/>
                  </a:cubicBezTo>
                  <a:cubicBezTo>
                    <a:pt x="1630" y="1651"/>
                    <a:pt x="933" y="1287"/>
                    <a:pt x="305" y="816"/>
                  </a:cubicBezTo>
                  <a:cubicBezTo>
                    <a:pt x="227" y="757"/>
                    <a:pt x="168" y="669"/>
                    <a:pt x="158" y="571"/>
                  </a:cubicBezTo>
                  <a:cubicBezTo>
                    <a:pt x="138" y="463"/>
                    <a:pt x="168" y="365"/>
                    <a:pt x="227" y="286"/>
                  </a:cubicBezTo>
                  <a:cubicBezTo>
                    <a:pt x="305" y="188"/>
                    <a:pt x="413" y="129"/>
                    <a:pt x="531" y="129"/>
                  </a:cubicBezTo>
                  <a:close/>
                  <a:moveTo>
                    <a:pt x="533" y="1"/>
                  </a:moveTo>
                  <a:cubicBezTo>
                    <a:pt x="375" y="1"/>
                    <a:pt x="219" y="73"/>
                    <a:pt x="118" y="208"/>
                  </a:cubicBezTo>
                  <a:cubicBezTo>
                    <a:pt x="40" y="316"/>
                    <a:pt x="1" y="453"/>
                    <a:pt x="30" y="591"/>
                  </a:cubicBezTo>
                  <a:cubicBezTo>
                    <a:pt x="50" y="718"/>
                    <a:pt x="118" y="836"/>
                    <a:pt x="227" y="924"/>
                  </a:cubicBezTo>
                  <a:cubicBezTo>
                    <a:pt x="864" y="1395"/>
                    <a:pt x="1571" y="1768"/>
                    <a:pt x="2317" y="2043"/>
                  </a:cubicBezTo>
                  <a:cubicBezTo>
                    <a:pt x="2375" y="2063"/>
                    <a:pt x="2434" y="2072"/>
                    <a:pt x="2493" y="2072"/>
                  </a:cubicBezTo>
                  <a:cubicBezTo>
                    <a:pt x="2709" y="2072"/>
                    <a:pt x="2896" y="1935"/>
                    <a:pt x="2974" y="1738"/>
                  </a:cubicBezTo>
                  <a:cubicBezTo>
                    <a:pt x="3062" y="1464"/>
                    <a:pt x="2925" y="1179"/>
                    <a:pt x="2660" y="1081"/>
                  </a:cubicBezTo>
                  <a:cubicBezTo>
                    <a:pt x="2013" y="846"/>
                    <a:pt x="1394" y="512"/>
                    <a:pt x="835" y="100"/>
                  </a:cubicBezTo>
                  <a:cubicBezTo>
                    <a:pt x="744" y="33"/>
                    <a:pt x="638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5554275" y="1573450"/>
              <a:ext cx="95925" cy="39275"/>
            </a:xfrm>
            <a:custGeom>
              <a:avLst/>
              <a:gdLst/>
              <a:ahLst/>
              <a:cxnLst/>
              <a:rect l="l" t="t" r="r" b="b"/>
              <a:pathLst>
                <a:path w="3837" h="1571" extrusionOk="0">
                  <a:moveTo>
                    <a:pt x="3330" y="0"/>
                  </a:moveTo>
                  <a:cubicBezTo>
                    <a:pt x="3299" y="0"/>
                    <a:pt x="3269" y="3"/>
                    <a:pt x="3238" y="10"/>
                  </a:cubicBezTo>
                  <a:lnTo>
                    <a:pt x="382" y="687"/>
                  </a:lnTo>
                  <a:cubicBezTo>
                    <a:pt x="147" y="746"/>
                    <a:pt x="0" y="991"/>
                    <a:pt x="49" y="1226"/>
                  </a:cubicBezTo>
                  <a:cubicBezTo>
                    <a:pt x="98" y="1433"/>
                    <a:pt x="284" y="1570"/>
                    <a:pt x="481" y="1570"/>
                  </a:cubicBezTo>
                  <a:cubicBezTo>
                    <a:pt x="520" y="1570"/>
                    <a:pt x="550" y="1570"/>
                    <a:pt x="589" y="1560"/>
                  </a:cubicBezTo>
                  <a:lnTo>
                    <a:pt x="3444" y="883"/>
                  </a:lnTo>
                  <a:cubicBezTo>
                    <a:pt x="3680" y="824"/>
                    <a:pt x="3837" y="579"/>
                    <a:pt x="3778" y="343"/>
                  </a:cubicBezTo>
                  <a:cubicBezTo>
                    <a:pt x="3726" y="138"/>
                    <a:pt x="3534" y="0"/>
                    <a:pt x="333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5553275" y="1571825"/>
              <a:ext cx="97900" cy="42600"/>
            </a:xfrm>
            <a:custGeom>
              <a:avLst/>
              <a:gdLst/>
              <a:ahLst/>
              <a:cxnLst/>
              <a:rect l="l" t="t" r="r" b="b"/>
              <a:pathLst>
                <a:path w="3916" h="1704" extrusionOk="0">
                  <a:moveTo>
                    <a:pt x="3386" y="133"/>
                  </a:moveTo>
                  <a:cubicBezTo>
                    <a:pt x="3553" y="133"/>
                    <a:pt x="3710" y="251"/>
                    <a:pt x="3749" y="428"/>
                  </a:cubicBezTo>
                  <a:cubicBezTo>
                    <a:pt x="3798" y="624"/>
                    <a:pt x="3671" y="831"/>
                    <a:pt x="3475" y="879"/>
                  </a:cubicBezTo>
                  <a:lnTo>
                    <a:pt x="609" y="1557"/>
                  </a:lnTo>
                  <a:cubicBezTo>
                    <a:pt x="590" y="1566"/>
                    <a:pt x="550" y="1566"/>
                    <a:pt x="521" y="1566"/>
                  </a:cubicBezTo>
                  <a:cubicBezTo>
                    <a:pt x="344" y="1566"/>
                    <a:pt x="197" y="1448"/>
                    <a:pt x="158" y="1282"/>
                  </a:cubicBezTo>
                  <a:cubicBezTo>
                    <a:pt x="108" y="1076"/>
                    <a:pt x="236" y="870"/>
                    <a:pt x="442" y="820"/>
                  </a:cubicBezTo>
                  <a:lnTo>
                    <a:pt x="3298" y="144"/>
                  </a:lnTo>
                  <a:cubicBezTo>
                    <a:pt x="3327" y="133"/>
                    <a:pt x="3357" y="133"/>
                    <a:pt x="3386" y="133"/>
                  </a:cubicBezTo>
                  <a:close/>
                  <a:moveTo>
                    <a:pt x="3388" y="1"/>
                  </a:moveTo>
                  <a:cubicBezTo>
                    <a:pt x="3349" y="1"/>
                    <a:pt x="3308" y="6"/>
                    <a:pt x="3268" y="16"/>
                  </a:cubicBezTo>
                  <a:lnTo>
                    <a:pt x="403" y="693"/>
                  </a:lnTo>
                  <a:cubicBezTo>
                    <a:pt x="276" y="722"/>
                    <a:pt x="158" y="801"/>
                    <a:pt x="89" y="919"/>
                  </a:cubicBezTo>
                  <a:cubicBezTo>
                    <a:pt x="20" y="1036"/>
                    <a:pt x="1" y="1174"/>
                    <a:pt x="30" y="1311"/>
                  </a:cubicBezTo>
                  <a:cubicBezTo>
                    <a:pt x="79" y="1537"/>
                    <a:pt x="285" y="1704"/>
                    <a:pt x="521" y="1704"/>
                  </a:cubicBezTo>
                  <a:cubicBezTo>
                    <a:pt x="570" y="1704"/>
                    <a:pt x="609" y="1694"/>
                    <a:pt x="648" y="1684"/>
                  </a:cubicBezTo>
                  <a:lnTo>
                    <a:pt x="3504" y="1007"/>
                  </a:lnTo>
                  <a:cubicBezTo>
                    <a:pt x="3632" y="977"/>
                    <a:pt x="3749" y="899"/>
                    <a:pt x="3818" y="781"/>
                  </a:cubicBezTo>
                  <a:cubicBezTo>
                    <a:pt x="3887" y="663"/>
                    <a:pt x="3916" y="526"/>
                    <a:pt x="3877" y="389"/>
                  </a:cubicBezTo>
                  <a:cubicBezTo>
                    <a:pt x="3826" y="163"/>
                    <a:pt x="3619" y="1"/>
                    <a:pt x="338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5695325" y="1502025"/>
              <a:ext cx="25300" cy="81000"/>
            </a:xfrm>
            <a:custGeom>
              <a:avLst/>
              <a:gdLst/>
              <a:ahLst/>
              <a:cxnLst/>
              <a:rect l="l" t="t" r="r" b="b"/>
              <a:pathLst>
                <a:path w="1012" h="3240" extrusionOk="0">
                  <a:moveTo>
                    <a:pt x="552" y="1"/>
                  </a:moveTo>
                  <a:cubicBezTo>
                    <a:pt x="315" y="1"/>
                    <a:pt x="118" y="184"/>
                    <a:pt x="109" y="424"/>
                  </a:cubicBezTo>
                  <a:lnTo>
                    <a:pt x="10" y="2779"/>
                  </a:lnTo>
                  <a:cubicBezTo>
                    <a:pt x="0" y="3024"/>
                    <a:pt x="187" y="3230"/>
                    <a:pt x="442" y="3239"/>
                  </a:cubicBezTo>
                  <a:lnTo>
                    <a:pt x="452" y="3239"/>
                  </a:lnTo>
                  <a:cubicBezTo>
                    <a:pt x="697" y="3239"/>
                    <a:pt x="894" y="3053"/>
                    <a:pt x="903" y="2818"/>
                  </a:cubicBezTo>
                  <a:lnTo>
                    <a:pt x="1001" y="463"/>
                  </a:lnTo>
                  <a:cubicBezTo>
                    <a:pt x="1011" y="217"/>
                    <a:pt x="825" y="11"/>
                    <a:pt x="569" y="1"/>
                  </a:cubicBezTo>
                  <a:cubicBezTo>
                    <a:pt x="563" y="1"/>
                    <a:pt x="557" y="1"/>
                    <a:pt x="5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5693850" y="1500325"/>
              <a:ext cx="28250" cy="84425"/>
            </a:xfrm>
            <a:custGeom>
              <a:avLst/>
              <a:gdLst/>
              <a:ahLst/>
              <a:cxnLst/>
              <a:rect l="l" t="t" r="r" b="b"/>
              <a:pathLst>
                <a:path w="1130" h="3377" extrusionOk="0">
                  <a:moveTo>
                    <a:pt x="628" y="128"/>
                  </a:moveTo>
                  <a:cubicBezTo>
                    <a:pt x="726" y="138"/>
                    <a:pt x="825" y="177"/>
                    <a:pt x="894" y="256"/>
                  </a:cubicBezTo>
                  <a:cubicBezTo>
                    <a:pt x="962" y="324"/>
                    <a:pt x="1001" y="422"/>
                    <a:pt x="992" y="531"/>
                  </a:cubicBezTo>
                  <a:lnTo>
                    <a:pt x="894" y="2886"/>
                  </a:lnTo>
                  <a:cubicBezTo>
                    <a:pt x="884" y="3082"/>
                    <a:pt x="717" y="3249"/>
                    <a:pt x="511" y="3249"/>
                  </a:cubicBezTo>
                  <a:lnTo>
                    <a:pt x="501" y="3249"/>
                  </a:lnTo>
                  <a:cubicBezTo>
                    <a:pt x="393" y="3239"/>
                    <a:pt x="305" y="3200"/>
                    <a:pt x="236" y="3121"/>
                  </a:cubicBezTo>
                  <a:cubicBezTo>
                    <a:pt x="168" y="3052"/>
                    <a:pt x="128" y="2954"/>
                    <a:pt x="138" y="2847"/>
                  </a:cubicBezTo>
                  <a:lnTo>
                    <a:pt x="236" y="492"/>
                  </a:lnTo>
                  <a:cubicBezTo>
                    <a:pt x="246" y="295"/>
                    <a:pt x="412" y="128"/>
                    <a:pt x="619" y="128"/>
                  </a:cubicBezTo>
                  <a:close/>
                  <a:moveTo>
                    <a:pt x="619" y="1"/>
                  </a:moveTo>
                  <a:cubicBezTo>
                    <a:pt x="343" y="1"/>
                    <a:pt x="118" y="213"/>
                    <a:pt x="98" y="492"/>
                  </a:cubicBezTo>
                  <a:lnTo>
                    <a:pt x="0" y="2847"/>
                  </a:lnTo>
                  <a:cubicBezTo>
                    <a:pt x="0" y="2984"/>
                    <a:pt x="50" y="3111"/>
                    <a:pt x="138" y="3209"/>
                  </a:cubicBezTo>
                  <a:cubicBezTo>
                    <a:pt x="236" y="3318"/>
                    <a:pt x="354" y="3377"/>
                    <a:pt x="491" y="3377"/>
                  </a:cubicBezTo>
                  <a:lnTo>
                    <a:pt x="511" y="3377"/>
                  </a:lnTo>
                  <a:cubicBezTo>
                    <a:pt x="785" y="3377"/>
                    <a:pt x="1011" y="3161"/>
                    <a:pt x="1031" y="2886"/>
                  </a:cubicBezTo>
                  <a:lnTo>
                    <a:pt x="1129" y="531"/>
                  </a:lnTo>
                  <a:cubicBezTo>
                    <a:pt x="1129" y="393"/>
                    <a:pt x="1080" y="265"/>
                    <a:pt x="992" y="167"/>
                  </a:cubicBezTo>
                  <a:cubicBezTo>
                    <a:pt x="894" y="60"/>
                    <a:pt x="776" y="1"/>
                    <a:pt x="639" y="1"/>
                  </a:cubicBezTo>
                  <a:cubicBezTo>
                    <a:pt x="632" y="1"/>
                    <a:pt x="626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5744150" y="1531750"/>
              <a:ext cx="77300" cy="87850"/>
            </a:xfrm>
            <a:custGeom>
              <a:avLst/>
              <a:gdLst/>
              <a:ahLst/>
              <a:cxnLst/>
              <a:rect l="l" t="t" r="r" b="b"/>
              <a:pathLst>
                <a:path w="3092" h="3514" extrusionOk="0">
                  <a:moveTo>
                    <a:pt x="495" y="0"/>
                  </a:moveTo>
                  <a:cubicBezTo>
                    <a:pt x="398" y="0"/>
                    <a:pt x="299" y="32"/>
                    <a:pt x="216" y="98"/>
                  </a:cubicBezTo>
                  <a:cubicBezTo>
                    <a:pt x="29" y="255"/>
                    <a:pt x="0" y="530"/>
                    <a:pt x="147" y="726"/>
                  </a:cubicBezTo>
                  <a:lnTo>
                    <a:pt x="2238" y="3346"/>
                  </a:lnTo>
                  <a:cubicBezTo>
                    <a:pt x="2326" y="3454"/>
                    <a:pt x="2454" y="3513"/>
                    <a:pt x="2591" y="3513"/>
                  </a:cubicBezTo>
                  <a:cubicBezTo>
                    <a:pt x="2689" y="3513"/>
                    <a:pt x="2787" y="3483"/>
                    <a:pt x="2866" y="3415"/>
                  </a:cubicBezTo>
                  <a:cubicBezTo>
                    <a:pt x="3062" y="3267"/>
                    <a:pt x="3091" y="2983"/>
                    <a:pt x="2934" y="2796"/>
                  </a:cubicBezTo>
                  <a:lnTo>
                    <a:pt x="844" y="166"/>
                  </a:lnTo>
                  <a:cubicBezTo>
                    <a:pt x="759" y="59"/>
                    <a:pt x="628" y="0"/>
                    <a:pt x="49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5743400" y="1530150"/>
              <a:ext cx="78525" cy="91150"/>
            </a:xfrm>
            <a:custGeom>
              <a:avLst/>
              <a:gdLst/>
              <a:ahLst/>
              <a:cxnLst/>
              <a:rect l="l" t="t" r="r" b="b"/>
              <a:pathLst>
                <a:path w="3141" h="3646" extrusionOk="0">
                  <a:moveTo>
                    <a:pt x="570" y="132"/>
                  </a:moveTo>
                  <a:cubicBezTo>
                    <a:pt x="668" y="142"/>
                    <a:pt x="766" y="191"/>
                    <a:pt x="825" y="270"/>
                  </a:cubicBezTo>
                  <a:lnTo>
                    <a:pt x="2915" y="2900"/>
                  </a:lnTo>
                  <a:cubicBezTo>
                    <a:pt x="2974" y="2978"/>
                    <a:pt x="3003" y="3076"/>
                    <a:pt x="2994" y="3174"/>
                  </a:cubicBezTo>
                  <a:cubicBezTo>
                    <a:pt x="2984" y="3283"/>
                    <a:pt x="2935" y="3371"/>
                    <a:pt x="2857" y="3429"/>
                  </a:cubicBezTo>
                  <a:cubicBezTo>
                    <a:pt x="2790" y="3484"/>
                    <a:pt x="2706" y="3509"/>
                    <a:pt x="2622" y="3509"/>
                  </a:cubicBezTo>
                  <a:cubicBezTo>
                    <a:pt x="2507" y="3509"/>
                    <a:pt x="2390" y="3461"/>
                    <a:pt x="2316" y="3371"/>
                  </a:cubicBezTo>
                  <a:lnTo>
                    <a:pt x="227" y="751"/>
                  </a:lnTo>
                  <a:cubicBezTo>
                    <a:pt x="168" y="662"/>
                    <a:pt x="138" y="564"/>
                    <a:pt x="148" y="466"/>
                  </a:cubicBezTo>
                  <a:cubicBezTo>
                    <a:pt x="158" y="368"/>
                    <a:pt x="216" y="280"/>
                    <a:pt x="295" y="211"/>
                  </a:cubicBezTo>
                  <a:cubicBezTo>
                    <a:pt x="364" y="162"/>
                    <a:pt x="443" y="132"/>
                    <a:pt x="530" y="132"/>
                  </a:cubicBezTo>
                  <a:close/>
                  <a:moveTo>
                    <a:pt x="520" y="0"/>
                  </a:moveTo>
                  <a:cubicBezTo>
                    <a:pt x="406" y="0"/>
                    <a:pt x="296" y="40"/>
                    <a:pt x="207" y="113"/>
                  </a:cubicBezTo>
                  <a:cubicBezTo>
                    <a:pt x="99" y="191"/>
                    <a:pt x="40" y="319"/>
                    <a:pt x="20" y="456"/>
                  </a:cubicBezTo>
                  <a:cubicBezTo>
                    <a:pt x="1" y="584"/>
                    <a:pt x="40" y="721"/>
                    <a:pt x="129" y="829"/>
                  </a:cubicBezTo>
                  <a:lnTo>
                    <a:pt x="2218" y="3449"/>
                  </a:lnTo>
                  <a:cubicBezTo>
                    <a:pt x="2316" y="3577"/>
                    <a:pt x="2464" y="3645"/>
                    <a:pt x="2621" y="3645"/>
                  </a:cubicBezTo>
                  <a:cubicBezTo>
                    <a:pt x="2739" y="3645"/>
                    <a:pt x="2846" y="3606"/>
                    <a:pt x="2935" y="3538"/>
                  </a:cubicBezTo>
                  <a:cubicBezTo>
                    <a:pt x="3043" y="3449"/>
                    <a:pt x="3112" y="3331"/>
                    <a:pt x="3131" y="3194"/>
                  </a:cubicBezTo>
                  <a:cubicBezTo>
                    <a:pt x="3141" y="3057"/>
                    <a:pt x="3102" y="2919"/>
                    <a:pt x="3023" y="2812"/>
                  </a:cubicBezTo>
                  <a:lnTo>
                    <a:pt x="933" y="191"/>
                  </a:lnTo>
                  <a:cubicBezTo>
                    <a:pt x="844" y="84"/>
                    <a:pt x="717" y="14"/>
                    <a:pt x="589" y="5"/>
                  </a:cubicBezTo>
                  <a:cubicBezTo>
                    <a:pt x="566" y="2"/>
                    <a:pt x="543" y="0"/>
                    <a:pt x="52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5802275" y="1529900"/>
              <a:ext cx="69200" cy="67125"/>
            </a:xfrm>
            <a:custGeom>
              <a:avLst/>
              <a:gdLst/>
              <a:ahLst/>
              <a:cxnLst/>
              <a:rect l="l" t="t" r="r" b="b"/>
              <a:pathLst>
                <a:path w="2768" h="2685" extrusionOk="0">
                  <a:moveTo>
                    <a:pt x="2281" y="0"/>
                  </a:moveTo>
                  <a:cubicBezTo>
                    <a:pt x="2167" y="0"/>
                    <a:pt x="2052" y="44"/>
                    <a:pt x="1963" y="133"/>
                  </a:cubicBezTo>
                  <a:lnTo>
                    <a:pt x="168" y="1928"/>
                  </a:lnTo>
                  <a:cubicBezTo>
                    <a:pt x="1" y="2095"/>
                    <a:pt x="1" y="2380"/>
                    <a:pt x="168" y="2556"/>
                  </a:cubicBezTo>
                  <a:cubicBezTo>
                    <a:pt x="256" y="2645"/>
                    <a:pt x="374" y="2684"/>
                    <a:pt x="482" y="2684"/>
                  </a:cubicBezTo>
                  <a:cubicBezTo>
                    <a:pt x="600" y="2684"/>
                    <a:pt x="717" y="2645"/>
                    <a:pt x="805" y="2556"/>
                  </a:cubicBezTo>
                  <a:lnTo>
                    <a:pt x="2591" y="761"/>
                  </a:lnTo>
                  <a:cubicBezTo>
                    <a:pt x="2768" y="584"/>
                    <a:pt x="2768" y="299"/>
                    <a:pt x="2591" y="133"/>
                  </a:cubicBezTo>
                  <a:cubicBezTo>
                    <a:pt x="2508" y="44"/>
                    <a:pt x="2395" y="0"/>
                    <a:pt x="228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5800325" y="1528300"/>
              <a:ext cx="71650" cy="70425"/>
            </a:xfrm>
            <a:custGeom>
              <a:avLst/>
              <a:gdLst/>
              <a:ahLst/>
              <a:cxnLst/>
              <a:rect l="l" t="t" r="r" b="b"/>
              <a:pathLst>
                <a:path w="2866" h="2817" extrusionOk="0">
                  <a:moveTo>
                    <a:pt x="2355" y="128"/>
                  </a:moveTo>
                  <a:cubicBezTo>
                    <a:pt x="2453" y="128"/>
                    <a:pt x="2552" y="167"/>
                    <a:pt x="2630" y="236"/>
                  </a:cubicBezTo>
                  <a:cubicBezTo>
                    <a:pt x="2699" y="315"/>
                    <a:pt x="2738" y="403"/>
                    <a:pt x="2738" y="511"/>
                  </a:cubicBezTo>
                  <a:cubicBezTo>
                    <a:pt x="2738" y="609"/>
                    <a:pt x="2699" y="707"/>
                    <a:pt x="2630" y="775"/>
                  </a:cubicBezTo>
                  <a:lnTo>
                    <a:pt x="835" y="2572"/>
                  </a:lnTo>
                  <a:cubicBezTo>
                    <a:pt x="761" y="2645"/>
                    <a:pt x="663" y="2682"/>
                    <a:pt x="565" y="2682"/>
                  </a:cubicBezTo>
                  <a:cubicBezTo>
                    <a:pt x="467" y="2682"/>
                    <a:pt x="368" y="2645"/>
                    <a:pt x="295" y="2572"/>
                  </a:cubicBezTo>
                  <a:cubicBezTo>
                    <a:pt x="148" y="2424"/>
                    <a:pt x="148" y="2179"/>
                    <a:pt x="295" y="2031"/>
                  </a:cubicBezTo>
                  <a:lnTo>
                    <a:pt x="2091" y="236"/>
                  </a:lnTo>
                  <a:cubicBezTo>
                    <a:pt x="2169" y="167"/>
                    <a:pt x="2257" y="128"/>
                    <a:pt x="2355" y="128"/>
                  </a:cubicBezTo>
                  <a:close/>
                  <a:moveTo>
                    <a:pt x="2360" y="0"/>
                  </a:moveTo>
                  <a:cubicBezTo>
                    <a:pt x="2230" y="0"/>
                    <a:pt x="2100" y="49"/>
                    <a:pt x="2002" y="147"/>
                  </a:cubicBezTo>
                  <a:lnTo>
                    <a:pt x="207" y="1944"/>
                  </a:lnTo>
                  <a:cubicBezTo>
                    <a:pt x="0" y="2140"/>
                    <a:pt x="0" y="2463"/>
                    <a:pt x="207" y="2670"/>
                  </a:cubicBezTo>
                  <a:cubicBezTo>
                    <a:pt x="295" y="2758"/>
                    <a:pt x="432" y="2817"/>
                    <a:pt x="560" y="2817"/>
                  </a:cubicBezTo>
                  <a:cubicBezTo>
                    <a:pt x="697" y="2817"/>
                    <a:pt x="825" y="2758"/>
                    <a:pt x="923" y="2670"/>
                  </a:cubicBezTo>
                  <a:lnTo>
                    <a:pt x="2719" y="874"/>
                  </a:lnTo>
                  <a:cubicBezTo>
                    <a:pt x="2817" y="775"/>
                    <a:pt x="2866" y="648"/>
                    <a:pt x="2866" y="511"/>
                  </a:cubicBezTo>
                  <a:cubicBezTo>
                    <a:pt x="2866" y="373"/>
                    <a:pt x="2817" y="245"/>
                    <a:pt x="2719" y="147"/>
                  </a:cubicBezTo>
                  <a:cubicBezTo>
                    <a:pt x="2621" y="49"/>
                    <a:pt x="2491" y="0"/>
                    <a:pt x="23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5870000" y="1589050"/>
              <a:ext cx="116300" cy="36425"/>
            </a:xfrm>
            <a:custGeom>
              <a:avLst/>
              <a:gdLst/>
              <a:ahLst/>
              <a:cxnLst/>
              <a:rect l="l" t="t" r="r" b="b"/>
              <a:pathLst>
                <a:path w="4652" h="1457" extrusionOk="0">
                  <a:moveTo>
                    <a:pt x="4169" y="1"/>
                  </a:moveTo>
                  <a:cubicBezTo>
                    <a:pt x="4150" y="1"/>
                    <a:pt x="4131" y="2"/>
                    <a:pt x="4112" y="4"/>
                  </a:cubicBezTo>
                  <a:lnTo>
                    <a:pt x="412" y="573"/>
                  </a:lnTo>
                  <a:cubicBezTo>
                    <a:pt x="167" y="613"/>
                    <a:pt x="0" y="838"/>
                    <a:pt x="39" y="1084"/>
                  </a:cubicBezTo>
                  <a:cubicBezTo>
                    <a:pt x="69" y="1300"/>
                    <a:pt x="255" y="1457"/>
                    <a:pt x="471" y="1457"/>
                  </a:cubicBezTo>
                  <a:lnTo>
                    <a:pt x="540" y="1457"/>
                  </a:lnTo>
                  <a:lnTo>
                    <a:pt x="4250" y="887"/>
                  </a:lnTo>
                  <a:cubicBezTo>
                    <a:pt x="4485" y="848"/>
                    <a:pt x="4652" y="622"/>
                    <a:pt x="4622" y="377"/>
                  </a:cubicBezTo>
                  <a:cubicBezTo>
                    <a:pt x="4586" y="160"/>
                    <a:pt x="4391" y="1"/>
                    <a:pt x="416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5868275" y="1587550"/>
              <a:ext cx="120000" cy="39625"/>
            </a:xfrm>
            <a:custGeom>
              <a:avLst/>
              <a:gdLst/>
              <a:ahLst/>
              <a:cxnLst/>
              <a:rect l="l" t="t" r="r" b="b"/>
              <a:pathLst>
                <a:path w="4800" h="1585" extrusionOk="0">
                  <a:moveTo>
                    <a:pt x="4250" y="133"/>
                  </a:moveTo>
                  <a:cubicBezTo>
                    <a:pt x="4426" y="133"/>
                    <a:pt x="4593" y="260"/>
                    <a:pt x="4622" y="447"/>
                  </a:cubicBezTo>
                  <a:cubicBezTo>
                    <a:pt x="4652" y="662"/>
                    <a:pt x="4515" y="849"/>
                    <a:pt x="4308" y="889"/>
                  </a:cubicBezTo>
                  <a:lnTo>
                    <a:pt x="599" y="1447"/>
                  </a:lnTo>
                  <a:cubicBezTo>
                    <a:pt x="581" y="1450"/>
                    <a:pt x="563" y="1451"/>
                    <a:pt x="546" y="1451"/>
                  </a:cubicBezTo>
                  <a:cubicBezTo>
                    <a:pt x="361" y="1451"/>
                    <a:pt x="195" y="1313"/>
                    <a:pt x="167" y="1133"/>
                  </a:cubicBezTo>
                  <a:cubicBezTo>
                    <a:pt x="138" y="928"/>
                    <a:pt x="285" y="731"/>
                    <a:pt x="491" y="702"/>
                  </a:cubicBezTo>
                  <a:lnTo>
                    <a:pt x="4191" y="133"/>
                  </a:lnTo>
                  <a:close/>
                  <a:moveTo>
                    <a:pt x="4244" y="0"/>
                  </a:moveTo>
                  <a:cubicBezTo>
                    <a:pt x="4220" y="0"/>
                    <a:pt x="4196" y="2"/>
                    <a:pt x="4171" y="5"/>
                  </a:cubicBezTo>
                  <a:lnTo>
                    <a:pt x="472" y="564"/>
                  </a:lnTo>
                  <a:cubicBezTo>
                    <a:pt x="187" y="614"/>
                    <a:pt x="1" y="869"/>
                    <a:pt x="40" y="1153"/>
                  </a:cubicBezTo>
                  <a:cubicBezTo>
                    <a:pt x="79" y="1399"/>
                    <a:pt x="295" y="1585"/>
                    <a:pt x="540" y="1585"/>
                  </a:cubicBezTo>
                  <a:cubicBezTo>
                    <a:pt x="570" y="1585"/>
                    <a:pt x="599" y="1585"/>
                    <a:pt x="619" y="1575"/>
                  </a:cubicBezTo>
                  <a:lnTo>
                    <a:pt x="4328" y="1016"/>
                  </a:lnTo>
                  <a:cubicBezTo>
                    <a:pt x="4603" y="967"/>
                    <a:pt x="4799" y="712"/>
                    <a:pt x="4750" y="427"/>
                  </a:cubicBezTo>
                  <a:cubicBezTo>
                    <a:pt x="4715" y="177"/>
                    <a:pt x="4491" y="0"/>
                    <a:pt x="424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5928150" y="1490500"/>
              <a:ext cx="24550" cy="89825"/>
            </a:xfrm>
            <a:custGeom>
              <a:avLst/>
              <a:gdLst/>
              <a:ahLst/>
              <a:cxnLst/>
              <a:rect l="l" t="t" r="r" b="b"/>
              <a:pathLst>
                <a:path w="982" h="3593" extrusionOk="0">
                  <a:moveTo>
                    <a:pt x="452" y="1"/>
                  </a:moveTo>
                  <a:cubicBezTo>
                    <a:pt x="445" y="1"/>
                    <a:pt x="439" y="1"/>
                    <a:pt x="432" y="1"/>
                  </a:cubicBezTo>
                  <a:cubicBezTo>
                    <a:pt x="186" y="21"/>
                    <a:pt x="0" y="237"/>
                    <a:pt x="20" y="482"/>
                  </a:cubicBezTo>
                  <a:cubicBezTo>
                    <a:pt x="79" y="1356"/>
                    <a:pt x="88" y="2248"/>
                    <a:pt x="49" y="3131"/>
                  </a:cubicBezTo>
                  <a:cubicBezTo>
                    <a:pt x="39" y="3377"/>
                    <a:pt x="236" y="3583"/>
                    <a:pt x="481" y="3593"/>
                  </a:cubicBezTo>
                  <a:lnTo>
                    <a:pt x="500" y="3593"/>
                  </a:lnTo>
                  <a:cubicBezTo>
                    <a:pt x="736" y="3593"/>
                    <a:pt x="932" y="3406"/>
                    <a:pt x="942" y="3161"/>
                  </a:cubicBezTo>
                  <a:cubicBezTo>
                    <a:pt x="982" y="2258"/>
                    <a:pt x="962" y="1336"/>
                    <a:pt x="903" y="423"/>
                  </a:cubicBezTo>
                  <a:cubicBezTo>
                    <a:pt x="893" y="184"/>
                    <a:pt x="698" y="1"/>
                    <a:pt x="4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5926425" y="1489025"/>
              <a:ext cx="27750" cy="93025"/>
            </a:xfrm>
            <a:custGeom>
              <a:avLst/>
              <a:gdLst/>
              <a:ahLst/>
              <a:cxnLst/>
              <a:rect l="l" t="t" r="r" b="b"/>
              <a:pathLst>
                <a:path w="1110" h="3721" extrusionOk="0">
                  <a:moveTo>
                    <a:pt x="530" y="129"/>
                  </a:moveTo>
                  <a:cubicBezTo>
                    <a:pt x="726" y="129"/>
                    <a:pt x="894" y="286"/>
                    <a:pt x="913" y="482"/>
                  </a:cubicBezTo>
                  <a:cubicBezTo>
                    <a:pt x="972" y="1395"/>
                    <a:pt x="981" y="2317"/>
                    <a:pt x="942" y="3220"/>
                  </a:cubicBezTo>
                  <a:cubicBezTo>
                    <a:pt x="942" y="3426"/>
                    <a:pt x="776" y="3583"/>
                    <a:pt x="569" y="3583"/>
                  </a:cubicBezTo>
                  <a:lnTo>
                    <a:pt x="569" y="3652"/>
                  </a:lnTo>
                  <a:lnTo>
                    <a:pt x="550" y="3583"/>
                  </a:lnTo>
                  <a:cubicBezTo>
                    <a:pt x="452" y="3583"/>
                    <a:pt x="353" y="3534"/>
                    <a:pt x="285" y="3465"/>
                  </a:cubicBezTo>
                  <a:cubicBezTo>
                    <a:pt x="216" y="3387"/>
                    <a:pt x="187" y="3288"/>
                    <a:pt x="187" y="3190"/>
                  </a:cubicBezTo>
                  <a:cubicBezTo>
                    <a:pt x="216" y="2307"/>
                    <a:pt x="207" y="1415"/>
                    <a:pt x="148" y="531"/>
                  </a:cubicBezTo>
                  <a:cubicBezTo>
                    <a:pt x="138" y="325"/>
                    <a:pt x="295" y="148"/>
                    <a:pt x="510" y="129"/>
                  </a:cubicBezTo>
                  <a:close/>
                  <a:moveTo>
                    <a:pt x="537" y="0"/>
                  </a:moveTo>
                  <a:cubicBezTo>
                    <a:pt x="525" y="0"/>
                    <a:pt x="513" y="1"/>
                    <a:pt x="501" y="1"/>
                  </a:cubicBezTo>
                  <a:cubicBezTo>
                    <a:pt x="216" y="21"/>
                    <a:pt x="0" y="257"/>
                    <a:pt x="20" y="541"/>
                  </a:cubicBezTo>
                  <a:cubicBezTo>
                    <a:pt x="79" y="1415"/>
                    <a:pt x="89" y="2307"/>
                    <a:pt x="59" y="3190"/>
                  </a:cubicBezTo>
                  <a:cubicBezTo>
                    <a:pt x="50" y="3328"/>
                    <a:pt x="98" y="3456"/>
                    <a:pt x="196" y="3554"/>
                  </a:cubicBezTo>
                  <a:cubicBezTo>
                    <a:pt x="285" y="3652"/>
                    <a:pt x="412" y="3711"/>
                    <a:pt x="550" y="3720"/>
                  </a:cubicBezTo>
                  <a:lnTo>
                    <a:pt x="569" y="3720"/>
                  </a:lnTo>
                  <a:cubicBezTo>
                    <a:pt x="844" y="3720"/>
                    <a:pt x="1070" y="3504"/>
                    <a:pt x="1080" y="3230"/>
                  </a:cubicBezTo>
                  <a:cubicBezTo>
                    <a:pt x="1109" y="2317"/>
                    <a:pt x="1099" y="1385"/>
                    <a:pt x="1040" y="472"/>
                  </a:cubicBezTo>
                  <a:cubicBezTo>
                    <a:pt x="1022" y="209"/>
                    <a:pt x="805" y="0"/>
                    <a:pt x="53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5873925" y="1644350"/>
              <a:ext cx="80475" cy="34600"/>
            </a:xfrm>
            <a:custGeom>
              <a:avLst/>
              <a:gdLst/>
              <a:ahLst/>
              <a:cxnLst/>
              <a:rect l="l" t="t" r="r" b="b"/>
              <a:pathLst>
                <a:path w="3219" h="1384" extrusionOk="0">
                  <a:moveTo>
                    <a:pt x="2735" y="0"/>
                  </a:moveTo>
                  <a:cubicBezTo>
                    <a:pt x="2704" y="0"/>
                    <a:pt x="2672" y="4"/>
                    <a:pt x="2640" y="10"/>
                  </a:cubicBezTo>
                  <a:lnTo>
                    <a:pt x="393" y="501"/>
                  </a:lnTo>
                  <a:cubicBezTo>
                    <a:pt x="157" y="560"/>
                    <a:pt x="0" y="795"/>
                    <a:pt x="50" y="1031"/>
                  </a:cubicBezTo>
                  <a:cubicBezTo>
                    <a:pt x="98" y="1246"/>
                    <a:pt x="285" y="1384"/>
                    <a:pt x="491" y="1384"/>
                  </a:cubicBezTo>
                  <a:cubicBezTo>
                    <a:pt x="521" y="1384"/>
                    <a:pt x="550" y="1384"/>
                    <a:pt x="589" y="1374"/>
                  </a:cubicBezTo>
                  <a:lnTo>
                    <a:pt x="2826" y="883"/>
                  </a:lnTo>
                  <a:cubicBezTo>
                    <a:pt x="3072" y="834"/>
                    <a:pt x="3219" y="589"/>
                    <a:pt x="3170" y="353"/>
                  </a:cubicBezTo>
                  <a:cubicBezTo>
                    <a:pt x="3127" y="140"/>
                    <a:pt x="2943" y="0"/>
                    <a:pt x="273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5872200" y="1642825"/>
              <a:ext cx="84175" cy="37850"/>
            </a:xfrm>
            <a:custGeom>
              <a:avLst/>
              <a:gdLst/>
              <a:ahLst/>
              <a:cxnLst/>
              <a:rect l="l" t="t" r="r" b="b"/>
              <a:pathLst>
                <a:path w="3367" h="1514" extrusionOk="0">
                  <a:moveTo>
                    <a:pt x="2807" y="130"/>
                  </a:moveTo>
                  <a:cubicBezTo>
                    <a:pt x="2984" y="130"/>
                    <a:pt x="3141" y="248"/>
                    <a:pt x="3180" y="424"/>
                  </a:cubicBezTo>
                  <a:cubicBezTo>
                    <a:pt x="3220" y="630"/>
                    <a:pt x="3092" y="836"/>
                    <a:pt x="2886" y="876"/>
                  </a:cubicBezTo>
                  <a:lnTo>
                    <a:pt x="638" y="1366"/>
                  </a:lnTo>
                  <a:cubicBezTo>
                    <a:pt x="611" y="1373"/>
                    <a:pt x="584" y="1376"/>
                    <a:pt x="557" y="1376"/>
                  </a:cubicBezTo>
                  <a:cubicBezTo>
                    <a:pt x="386" y="1376"/>
                    <a:pt x="221" y="1251"/>
                    <a:pt x="187" y="1081"/>
                  </a:cubicBezTo>
                  <a:cubicBezTo>
                    <a:pt x="138" y="876"/>
                    <a:pt x="276" y="669"/>
                    <a:pt x="481" y="630"/>
                  </a:cubicBezTo>
                  <a:lnTo>
                    <a:pt x="2729" y="139"/>
                  </a:lnTo>
                  <a:cubicBezTo>
                    <a:pt x="2749" y="130"/>
                    <a:pt x="2778" y="130"/>
                    <a:pt x="2807" y="130"/>
                  </a:cubicBezTo>
                  <a:close/>
                  <a:moveTo>
                    <a:pt x="2806" y="1"/>
                  </a:moveTo>
                  <a:cubicBezTo>
                    <a:pt x="2771" y="1"/>
                    <a:pt x="2735" y="4"/>
                    <a:pt x="2699" y="12"/>
                  </a:cubicBezTo>
                  <a:lnTo>
                    <a:pt x="452" y="503"/>
                  </a:lnTo>
                  <a:cubicBezTo>
                    <a:pt x="177" y="562"/>
                    <a:pt x="1" y="836"/>
                    <a:pt x="60" y="1111"/>
                  </a:cubicBezTo>
                  <a:cubicBezTo>
                    <a:pt x="108" y="1336"/>
                    <a:pt x="324" y="1513"/>
                    <a:pt x="560" y="1513"/>
                  </a:cubicBezTo>
                  <a:cubicBezTo>
                    <a:pt x="599" y="1513"/>
                    <a:pt x="629" y="1504"/>
                    <a:pt x="668" y="1493"/>
                  </a:cubicBezTo>
                  <a:lnTo>
                    <a:pt x="2915" y="1003"/>
                  </a:lnTo>
                  <a:cubicBezTo>
                    <a:pt x="3190" y="944"/>
                    <a:pt x="3366" y="669"/>
                    <a:pt x="3307" y="394"/>
                  </a:cubicBezTo>
                  <a:cubicBezTo>
                    <a:pt x="3256" y="164"/>
                    <a:pt x="3042" y="1"/>
                    <a:pt x="280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5788050" y="1670100"/>
              <a:ext cx="22100" cy="92500"/>
            </a:xfrm>
            <a:custGeom>
              <a:avLst/>
              <a:gdLst/>
              <a:ahLst/>
              <a:cxnLst/>
              <a:rect l="l" t="t" r="r" b="b"/>
              <a:pathLst>
                <a:path w="884" h="3700" extrusionOk="0">
                  <a:moveTo>
                    <a:pt x="443" y="1"/>
                  </a:moveTo>
                  <a:cubicBezTo>
                    <a:pt x="197" y="1"/>
                    <a:pt x="1" y="206"/>
                    <a:pt x="1" y="452"/>
                  </a:cubicBezTo>
                  <a:lnTo>
                    <a:pt x="1" y="3258"/>
                  </a:lnTo>
                  <a:cubicBezTo>
                    <a:pt x="1" y="3503"/>
                    <a:pt x="197" y="3700"/>
                    <a:pt x="443" y="3700"/>
                  </a:cubicBezTo>
                  <a:cubicBezTo>
                    <a:pt x="687" y="3700"/>
                    <a:pt x="884" y="3503"/>
                    <a:pt x="884" y="3258"/>
                  </a:cubicBezTo>
                  <a:lnTo>
                    <a:pt x="884" y="452"/>
                  </a:lnTo>
                  <a:cubicBezTo>
                    <a:pt x="884" y="206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5786350" y="1668625"/>
              <a:ext cx="25525" cy="95700"/>
            </a:xfrm>
            <a:custGeom>
              <a:avLst/>
              <a:gdLst/>
              <a:ahLst/>
              <a:cxnLst/>
              <a:rect l="l" t="t" r="r" b="b"/>
              <a:pathLst>
                <a:path w="1021" h="3828" extrusionOk="0">
                  <a:moveTo>
                    <a:pt x="511" y="128"/>
                  </a:moveTo>
                  <a:cubicBezTo>
                    <a:pt x="716" y="128"/>
                    <a:pt x="893" y="304"/>
                    <a:pt x="893" y="511"/>
                  </a:cubicBezTo>
                  <a:lnTo>
                    <a:pt x="893" y="3317"/>
                  </a:lnTo>
                  <a:cubicBezTo>
                    <a:pt x="893" y="3523"/>
                    <a:pt x="716" y="3690"/>
                    <a:pt x="511" y="3690"/>
                  </a:cubicBezTo>
                  <a:cubicBezTo>
                    <a:pt x="304" y="3690"/>
                    <a:pt x="127" y="3523"/>
                    <a:pt x="127" y="3317"/>
                  </a:cubicBezTo>
                  <a:lnTo>
                    <a:pt x="127" y="511"/>
                  </a:lnTo>
                  <a:cubicBezTo>
                    <a:pt x="127" y="304"/>
                    <a:pt x="304" y="128"/>
                    <a:pt x="511" y="128"/>
                  </a:cubicBezTo>
                  <a:close/>
                  <a:moveTo>
                    <a:pt x="511" y="1"/>
                  </a:moveTo>
                  <a:cubicBezTo>
                    <a:pt x="226" y="1"/>
                    <a:pt x="0" y="226"/>
                    <a:pt x="0" y="511"/>
                  </a:cubicBezTo>
                  <a:lnTo>
                    <a:pt x="0" y="3317"/>
                  </a:lnTo>
                  <a:cubicBezTo>
                    <a:pt x="0" y="3592"/>
                    <a:pt x="226" y="3828"/>
                    <a:pt x="511" y="3828"/>
                  </a:cubicBezTo>
                  <a:cubicBezTo>
                    <a:pt x="795" y="3828"/>
                    <a:pt x="1021" y="3592"/>
                    <a:pt x="1021" y="3317"/>
                  </a:cubicBezTo>
                  <a:lnTo>
                    <a:pt x="1021" y="511"/>
                  </a:lnTo>
                  <a:cubicBezTo>
                    <a:pt x="1021" y="226"/>
                    <a:pt x="795" y="1"/>
                    <a:pt x="5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5869275" y="1694050"/>
              <a:ext cx="54475" cy="46250"/>
            </a:xfrm>
            <a:custGeom>
              <a:avLst/>
              <a:gdLst/>
              <a:ahLst/>
              <a:cxnLst/>
              <a:rect l="l" t="t" r="r" b="b"/>
              <a:pathLst>
                <a:path w="2179" h="1850" extrusionOk="0">
                  <a:moveTo>
                    <a:pt x="504" y="1"/>
                  </a:moveTo>
                  <a:cubicBezTo>
                    <a:pt x="374" y="1"/>
                    <a:pt x="246" y="56"/>
                    <a:pt x="157" y="161"/>
                  </a:cubicBezTo>
                  <a:cubicBezTo>
                    <a:pt x="0" y="357"/>
                    <a:pt x="29" y="632"/>
                    <a:pt x="225" y="789"/>
                  </a:cubicBezTo>
                  <a:lnTo>
                    <a:pt x="1394" y="1751"/>
                  </a:lnTo>
                  <a:cubicBezTo>
                    <a:pt x="1481" y="1819"/>
                    <a:pt x="1580" y="1849"/>
                    <a:pt x="1678" y="1849"/>
                  </a:cubicBezTo>
                  <a:cubicBezTo>
                    <a:pt x="1806" y="1849"/>
                    <a:pt x="1933" y="1790"/>
                    <a:pt x="2022" y="1682"/>
                  </a:cubicBezTo>
                  <a:cubicBezTo>
                    <a:pt x="2179" y="1496"/>
                    <a:pt x="2149" y="1211"/>
                    <a:pt x="1963" y="1054"/>
                  </a:cubicBezTo>
                  <a:lnTo>
                    <a:pt x="785" y="102"/>
                  </a:lnTo>
                  <a:cubicBezTo>
                    <a:pt x="704" y="34"/>
                    <a:pt x="604" y="1"/>
                    <a:pt x="50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5867525" y="1692375"/>
              <a:ext cx="56725" cy="49625"/>
            </a:xfrm>
            <a:custGeom>
              <a:avLst/>
              <a:gdLst/>
              <a:ahLst/>
              <a:cxnLst/>
              <a:rect l="l" t="t" r="r" b="b"/>
              <a:pathLst>
                <a:path w="2269" h="1985" extrusionOk="0">
                  <a:moveTo>
                    <a:pt x="570" y="130"/>
                  </a:moveTo>
                  <a:cubicBezTo>
                    <a:pt x="659" y="130"/>
                    <a:pt x="747" y="159"/>
                    <a:pt x="816" y="218"/>
                  </a:cubicBezTo>
                  <a:lnTo>
                    <a:pt x="1983" y="1180"/>
                  </a:lnTo>
                  <a:cubicBezTo>
                    <a:pt x="2062" y="1239"/>
                    <a:pt x="2111" y="1327"/>
                    <a:pt x="2121" y="1435"/>
                  </a:cubicBezTo>
                  <a:cubicBezTo>
                    <a:pt x="2131" y="1533"/>
                    <a:pt x="2101" y="1631"/>
                    <a:pt x="2042" y="1710"/>
                  </a:cubicBezTo>
                  <a:cubicBezTo>
                    <a:pt x="1969" y="1800"/>
                    <a:pt x="1853" y="1848"/>
                    <a:pt x="1737" y="1848"/>
                  </a:cubicBezTo>
                  <a:cubicBezTo>
                    <a:pt x="1653" y="1848"/>
                    <a:pt x="1569" y="1823"/>
                    <a:pt x="1503" y="1768"/>
                  </a:cubicBezTo>
                  <a:lnTo>
                    <a:pt x="335" y="807"/>
                  </a:lnTo>
                  <a:cubicBezTo>
                    <a:pt x="168" y="669"/>
                    <a:pt x="149" y="434"/>
                    <a:pt x="276" y="277"/>
                  </a:cubicBezTo>
                  <a:cubicBezTo>
                    <a:pt x="354" y="179"/>
                    <a:pt x="463" y="130"/>
                    <a:pt x="570" y="130"/>
                  </a:cubicBezTo>
                  <a:close/>
                  <a:moveTo>
                    <a:pt x="574" y="1"/>
                  </a:moveTo>
                  <a:cubicBezTo>
                    <a:pt x="425" y="1"/>
                    <a:pt x="278" y="67"/>
                    <a:pt x="178" y="189"/>
                  </a:cubicBezTo>
                  <a:cubicBezTo>
                    <a:pt x="1" y="405"/>
                    <a:pt x="31" y="728"/>
                    <a:pt x="247" y="905"/>
                  </a:cubicBezTo>
                  <a:lnTo>
                    <a:pt x="1424" y="1867"/>
                  </a:lnTo>
                  <a:cubicBezTo>
                    <a:pt x="1512" y="1945"/>
                    <a:pt x="1630" y="1984"/>
                    <a:pt x="1748" y="1984"/>
                  </a:cubicBezTo>
                  <a:cubicBezTo>
                    <a:pt x="1905" y="1984"/>
                    <a:pt x="2042" y="1916"/>
                    <a:pt x="2140" y="1798"/>
                  </a:cubicBezTo>
                  <a:cubicBezTo>
                    <a:pt x="2229" y="1690"/>
                    <a:pt x="2268" y="1553"/>
                    <a:pt x="2258" y="1415"/>
                  </a:cubicBezTo>
                  <a:cubicBezTo>
                    <a:pt x="2238" y="1288"/>
                    <a:pt x="2180" y="1160"/>
                    <a:pt x="2072" y="1072"/>
                  </a:cubicBezTo>
                  <a:lnTo>
                    <a:pt x="894" y="120"/>
                  </a:lnTo>
                  <a:cubicBezTo>
                    <a:pt x="801" y="39"/>
                    <a:pt x="687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5783900" y="1624025"/>
              <a:ext cx="67475" cy="35050"/>
            </a:xfrm>
            <a:custGeom>
              <a:avLst/>
              <a:gdLst/>
              <a:ahLst/>
              <a:cxnLst/>
              <a:rect l="l" t="t" r="r" b="b"/>
              <a:pathLst>
                <a:path w="2699" h="1402" extrusionOk="0">
                  <a:moveTo>
                    <a:pt x="2194" y="0"/>
                  </a:moveTo>
                  <a:cubicBezTo>
                    <a:pt x="2153" y="0"/>
                    <a:pt x="2112" y="6"/>
                    <a:pt x="2070" y="18"/>
                  </a:cubicBezTo>
                  <a:lnTo>
                    <a:pt x="373" y="529"/>
                  </a:lnTo>
                  <a:cubicBezTo>
                    <a:pt x="138" y="597"/>
                    <a:pt x="0" y="843"/>
                    <a:pt x="68" y="1078"/>
                  </a:cubicBezTo>
                  <a:cubicBezTo>
                    <a:pt x="127" y="1274"/>
                    <a:pt x="304" y="1402"/>
                    <a:pt x="500" y="1402"/>
                  </a:cubicBezTo>
                  <a:cubicBezTo>
                    <a:pt x="539" y="1402"/>
                    <a:pt x="579" y="1392"/>
                    <a:pt x="628" y="1382"/>
                  </a:cubicBezTo>
                  <a:lnTo>
                    <a:pt x="2325" y="872"/>
                  </a:lnTo>
                  <a:cubicBezTo>
                    <a:pt x="2561" y="803"/>
                    <a:pt x="2698" y="558"/>
                    <a:pt x="2620" y="322"/>
                  </a:cubicBezTo>
                  <a:cubicBezTo>
                    <a:pt x="2564" y="128"/>
                    <a:pt x="2387" y="0"/>
                    <a:pt x="219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5782175" y="1622425"/>
              <a:ext cx="69950" cy="38125"/>
            </a:xfrm>
            <a:custGeom>
              <a:avLst/>
              <a:gdLst/>
              <a:ahLst/>
              <a:cxnLst/>
              <a:rect l="l" t="t" r="r" b="b"/>
              <a:pathLst>
                <a:path w="2798" h="1525" extrusionOk="0">
                  <a:moveTo>
                    <a:pt x="2267" y="131"/>
                  </a:moveTo>
                  <a:cubicBezTo>
                    <a:pt x="2326" y="131"/>
                    <a:pt x="2394" y="151"/>
                    <a:pt x="2444" y="180"/>
                  </a:cubicBezTo>
                  <a:cubicBezTo>
                    <a:pt x="2532" y="229"/>
                    <a:pt x="2601" y="308"/>
                    <a:pt x="2630" y="406"/>
                  </a:cubicBezTo>
                  <a:cubicBezTo>
                    <a:pt x="2660" y="504"/>
                    <a:pt x="2650" y="602"/>
                    <a:pt x="2601" y="691"/>
                  </a:cubicBezTo>
                  <a:cubicBezTo>
                    <a:pt x="2551" y="779"/>
                    <a:pt x="2473" y="848"/>
                    <a:pt x="2375" y="877"/>
                  </a:cubicBezTo>
                  <a:lnTo>
                    <a:pt x="678" y="1378"/>
                  </a:lnTo>
                  <a:cubicBezTo>
                    <a:pt x="643" y="1388"/>
                    <a:pt x="608" y="1393"/>
                    <a:pt x="574" y="1393"/>
                  </a:cubicBezTo>
                  <a:cubicBezTo>
                    <a:pt x="410" y="1393"/>
                    <a:pt x="255" y="1284"/>
                    <a:pt x="207" y="1122"/>
                  </a:cubicBezTo>
                  <a:cubicBezTo>
                    <a:pt x="148" y="926"/>
                    <a:pt x="255" y="710"/>
                    <a:pt x="462" y="651"/>
                  </a:cubicBezTo>
                  <a:lnTo>
                    <a:pt x="2159" y="151"/>
                  </a:lnTo>
                  <a:cubicBezTo>
                    <a:pt x="2198" y="141"/>
                    <a:pt x="2228" y="131"/>
                    <a:pt x="2267" y="131"/>
                  </a:cubicBezTo>
                  <a:close/>
                  <a:moveTo>
                    <a:pt x="2274" y="0"/>
                  </a:moveTo>
                  <a:cubicBezTo>
                    <a:pt x="2221" y="0"/>
                    <a:pt x="2169" y="8"/>
                    <a:pt x="2120" y="23"/>
                  </a:cubicBezTo>
                  <a:lnTo>
                    <a:pt x="422" y="523"/>
                  </a:lnTo>
                  <a:cubicBezTo>
                    <a:pt x="148" y="602"/>
                    <a:pt x="0" y="887"/>
                    <a:pt x="79" y="1162"/>
                  </a:cubicBezTo>
                  <a:cubicBezTo>
                    <a:pt x="137" y="1378"/>
                    <a:pt x="344" y="1524"/>
                    <a:pt x="569" y="1524"/>
                  </a:cubicBezTo>
                  <a:cubicBezTo>
                    <a:pt x="619" y="1524"/>
                    <a:pt x="667" y="1524"/>
                    <a:pt x="717" y="1505"/>
                  </a:cubicBezTo>
                  <a:lnTo>
                    <a:pt x="2414" y="1005"/>
                  </a:lnTo>
                  <a:cubicBezTo>
                    <a:pt x="2542" y="965"/>
                    <a:pt x="2650" y="877"/>
                    <a:pt x="2719" y="759"/>
                  </a:cubicBezTo>
                  <a:cubicBezTo>
                    <a:pt x="2778" y="632"/>
                    <a:pt x="2797" y="494"/>
                    <a:pt x="2758" y="366"/>
                  </a:cubicBezTo>
                  <a:cubicBezTo>
                    <a:pt x="2719" y="239"/>
                    <a:pt x="2630" y="131"/>
                    <a:pt x="2512" y="63"/>
                  </a:cubicBezTo>
                  <a:cubicBezTo>
                    <a:pt x="2440" y="20"/>
                    <a:pt x="2357" y="0"/>
                    <a:pt x="227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5704400" y="1597250"/>
              <a:ext cx="37325" cy="83900"/>
            </a:xfrm>
            <a:custGeom>
              <a:avLst/>
              <a:gdLst/>
              <a:ahLst/>
              <a:cxnLst/>
              <a:rect l="l" t="t" r="r" b="b"/>
              <a:pathLst>
                <a:path w="1493" h="3356" extrusionOk="0">
                  <a:moveTo>
                    <a:pt x="484" y="1"/>
                  </a:moveTo>
                  <a:cubicBezTo>
                    <a:pt x="454" y="1"/>
                    <a:pt x="424" y="4"/>
                    <a:pt x="393" y="10"/>
                  </a:cubicBezTo>
                  <a:cubicBezTo>
                    <a:pt x="158" y="59"/>
                    <a:pt x="1" y="294"/>
                    <a:pt x="49" y="540"/>
                  </a:cubicBezTo>
                  <a:lnTo>
                    <a:pt x="560" y="3002"/>
                  </a:lnTo>
                  <a:cubicBezTo>
                    <a:pt x="609" y="3209"/>
                    <a:pt x="795" y="3356"/>
                    <a:pt x="1002" y="3356"/>
                  </a:cubicBezTo>
                  <a:cubicBezTo>
                    <a:pt x="1031" y="3356"/>
                    <a:pt x="1060" y="3356"/>
                    <a:pt x="1090" y="3346"/>
                  </a:cubicBezTo>
                  <a:cubicBezTo>
                    <a:pt x="1335" y="3297"/>
                    <a:pt x="1492" y="3061"/>
                    <a:pt x="1433" y="2826"/>
                  </a:cubicBezTo>
                  <a:lnTo>
                    <a:pt x="923" y="353"/>
                  </a:lnTo>
                  <a:cubicBezTo>
                    <a:pt x="880" y="147"/>
                    <a:pt x="694" y="1"/>
                    <a:pt x="48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5702675" y="1595575"/>
              <a:ext cx="40750" cy="87300"/>
            </a:xfrm>
            <a:custGeom>
              <a:avLst/>
              <a:gdLst/>
              <a:ahLst/>
              <a:cxnLst/>
              <a:rect l="l" t="t" r="r" b="b"/>
              <a:pathLst>
                <a:path w="1630" h="3492" extrusionOk="0">
                  <a:moveTo>
                    <a:pt x="560" y="136"/>
                  </a:moveTo>
                  <a:cubicBezTo>
                    <a:pt x="629" y="136"/>
                    <a:pt x="707" y="155"/>
                    <a:pt x="766" y="195"/>
                  </a:cubicBezTo>
                  <a:cubicBezTo>
                    <a:pt x="855" y="253"/>
                    <a:pt x="903" y="332"/>
                    <a:pt x="933" y="440"/>
                  </a:cubicBezTo>
                  <a:lnTo>
                    <a:pt x="1444" y="2903"/>
                  </a:lnTo>
                  <a:cubicBezTo>
                    <a:pt x="1483" y="3109"/>
                    <a:pt x="1355" y="3305"/>
                    <a:pt x="1149" y="3354"/>
                  </a:cubicBezTo>
                  <a:cubicBezTo>
                    <a:pt x="1125" y="3359"/>
                    <a:pt x="1101" y="3361"/>
                    <a:pt x="1078" y="3361"/>
                  </a:cubicBezTo>
                  <a:cubicBezTo>
                    <a:pt x="897" y="3361"/>
                    <a:pt x="732" y="3234"/>
                    <a:pt x="698" y="3060"/>
                  </a:cubicBezTo>
                  <a:lnTo>
                    <a:pt x="187" y="587"/>
                  </a:lnTo>
                  <a:cubicBezTo>
                    <a:pt x="138" y="381"/>
                    <a:pt x="275" y="184"/>
                    <a:pt x="482" y="145"/>
                  </a:cubicBezTo>
                  <a:cubicBezTo>
                    <a:pt x="511" y="136"/>
                    <a:pt x="531" y="136"/>
                    <a:pt x="560" y="136"/>
                  </a:cubicBezTo>
                  <a:close/>
                  <a:moveTo>
                    <a:pt x="549" y="1"/>
                  </a:moveTo>
                  <a:cubicBezTo>
                    <a:pt x="517" y="1"/>
                    <a:pt x="484" y="3"/>
                    <a:pt x="452" y="8"/>
                  </a:cubicBezTo>
                  <a:cubicBezTo>
                    <a:pt x="177" y="67"/>
                    <a:pt x="1" y="341"/>
                    <a:pt x="59" y="616"/>
                  </a:cubicBezTo>
                  <a:lnTo>
                    <a:pt x="570" y="3080"/>
                  </a:lnTo>
                  <a:cubicBezTo>
                    <a:pt x="619" y="3315"/>
                    <a:pt x="825" y="3492"/>
                    <a:pt x="1071" y="3492"/>
                  </a:cubicBezTo>
                  <a:cubicBezTo>
                    <a:pt x="1100" y="3492"/>
                    <a:pt x="1139" y="3492"/>
                    <a:pt x="1178" y="3482"/>
                  </a:cubicBezTo>
                  <a:cubicBezTo>
                    <a:pt x="1453" y="3423"/>
                    <a:pt x="1630" y="3148"/>
                    <a:pt x="1571" y="2873"/>
                  </a:cubicBezTo>
                  <a:lnTo>
                    <a:pt x="1060" y="410"/>
                  </a:lnTo>
                  <a:cubicBezTo>
                    <a:pt x="1031" y="273"/>
                    <a:pt x="953" y="155"/>
                    <a:pt x="835" y="86"/>
                  </a:cubicBezTo>
                  <a:cubicBezTo>
                    <a:pt x="752" y="26"/>
                    <a:pt x="653" y="1"/>
                    <a:pt x="5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5607500" y="1637700"/>
              <a:ext cx="66250" cy="67750"/>
            </a:xfrm>
            <a:custGeom>
              <a:avLst/>
              <a:gdLst/>
              <a:ahLst/>
              <a:cxnLst/>
              <a:rect l="l" t="t" r="r" b="b"/>
              <a:pathLst>
                <a:path w="2650" h="2710" extrusionOk="0">
                  <a:moveTo>
                    <a:pt x="499" y="1"/>
                  </a:moveTo>
                  <a:cubicBezTo>
                    <a:pt x="392" y="1"/>
                    <a:pt x="285" y="40"/>
                    <a:pt x="196" y="119"/>
                  </a:cubicBezTo>
                  <a:cubicBezTo>
                    <a:pt x="10" y="285"/>
                    <a:pt x="0" y="560"/>
                    <a:pt x="167" y="747"/>
                  </a:cubicBezTo>
                  <a:lnTo>
                    <a:pt x="1825" y="2562"/>
                  </a:lnTo>
                  <a:cubicBezTo>
                    <a:pt x="1914" y="2660"/>
                    <a:pt x="2032" y="2710"/>
                    <a:pt x="2150" y="2710"/>
                  </a:cubicBezTo>
                  <a:cubicBezTo>
                    <a:pt x="2257" y="2710"/>
                    <a:pt x="2365" y="2670"/>
                    <a:pt x="2453" y="2592"/>
                  </a:cubicBezTo>
                  <a:cubicBezTo>
                    <a:pt x="2640" y="2425"/>
                    <a:pt x="2650" y="2150"/>
                    <a:pt x="2483" y="1964"/>
                  </a:cubicBezTo>
                  <a:lnTo>
                    <a:pt x="824" y="148"/>
                  </a:lnTo>
                  <a:cubicBezTo>
                    <a:pt x="737" y="50"/>
                    <a:pt x="619" y="1"/>
                    <a:pt x="49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5607000" y="1636000"/>
              <a:ext cx="67250" cy="71150"/>
            </a:xfrm>
            <a:custGeom>
              <a:avLst/>
              <a:gdLst/>
              <a:ahLst/>
              <a:cxnLst/>
              <a:rect l="l" t="t" r="r" b="b"/>
              <a:pathLst>
                <a:path w="2690" h="2846" extrusionOk="0">
                  <a:moveTo>
                    <a:pt x="530" y="138"/>
                  </a:moveTo>
                  <a:cubicBezTo>
                    <a:pt x="639" y="138"/>
                    <a:pt x="727" y="187"/>
                    <a:pt x="796" y="255"/>
                  </a:cubicBezTo>
                  <a:lnTo>
                    <a:pt x="2454" y="2081"/>
                  </a:lnTo>
                  <a:cubicBezTo>
                    <a:pt x="2523" y="2150"/>
                    <a:pt x="2562" y="2248"/>
                    <a:pt x="2552" y="2346"/>
                  </a:cubicBezTo>
                  <a:cubicBezTo>
                    <a:pt x="2552" y="2453"/>
                    <a:pt x="2503" y="2542"/>
                    <a:pt x="2434" y="2610"/>
                  </a:cubicBezTo>
                  <a:cubicBezTo>
                    <a:pt x="2360" y="2676"/>
                    <a:pt x="2265" y="2708"/>
                    <a:pt x="2172" y="2708"/>
                  </a:cubicBezTo>
                  <a:cubicBezTo>
                    <a:pt x="2069" y="2708"/>
                    <a:pt x="1967" y="2668"/>
                    <a:pt x="1895" y="2591"/>
                  </a:cubicBezTo>
                  <a:lnTo>
                    <a:pt x="236" y="766"/>
                  </a:lnTo>
                  <a:cubicBezTo>
                    <a:pt x="168" y="697"/>
                    <a:pt x="128" y="599"/>
                    <a:pt x="138" y="501"/>
                  </a:cubicBezTo>
                  <a:cubicBezTo>
                    <a:pt x="138" y="393"/>
                    <a:pt x="187" y="305"/>
                    <a:pt x="256" y="236"/>
                  </a:cubicBezTo>
                  <a:cubicBezTo>
                    <a:pt x="334" y="167"/>
                    <a:pt x="423" y="138"/>
                    <a:pt x="521" y="138"/>
                  </a:cubicBezTo>
                  <a:close/>
                  <a:moveTo>
                    <a:pt x="541" y="0"/>
                  </a:moveTo>
                  <a:cubicBezTo>
                    <a:pt x="403" y="0"/>
                    <a:pt x="275" y="39"/>
                    <a:pt x="168" y="138"/>
                  </a:cubicBezTo>
                  <a:cubicBezTo>
                    <a:pt x="70" y="226"/>
                    <a:pt x="11" y="353"/>
                    <a:pt x="11" y="491"/>
                  </a:cubicBezTo>
                  <a:cubicBezTo>
                    <a:pt x="0" y="628"/>
                    <a:pt x="50" y="756"/>
                    <a:pt x="138" y="854"/>
                  </a:cubicBezTo>
                  <a:lnTo>
                    <a:pt x="1797" y="2679"/>
                  </a:lnTo>
                  <a:cubicBezTo>
                    <a:pt x="1895" y="2787"/>
                    <a:pt x="2032" y="2846"/>
                    <a:pt x="2170" y="2846"/>
                  </a:cubicBezTo>
                  <a:cubicBezTo>
                    <a:pt x="2297" y="2846"/>
                    <a:pt x="2425" y="2797"/>
                    <a:pt x="2523" y="2709"/>
                  </a:cubicBezTo>
                  <a:cubicBezTo>
                    <a:pt x="2621" y="2621"/>
                    <a:pt x="2680" y="2493"/>
                    <a:pt x="2689" y="2355"/>
                  </a:cubicBezTo>
                  <a:cubicBezTo>
                    <a:pt x="2689" y="2218"/>
                    <a:pt x="2641" y="2091"/>
                    <a:pt x="2552" y="1993"/>
                  </a:cubicBezTo>
                  <a:lnTo>
                    <a:pt x="894" y="167"/>
                  </a:lnTo>
                  <a:cubicBezTo>
                    <a:pt x="805" y="69"/>
                    <a:pt x="678" y="10"/>
                    <a:pt x="54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5525800" y="1650575"/>
              <a:ext cx="57175" cy="61750"/>
            </a:xfrm>
            <a:custGeom>
              <a:avLst/>
              <a:gdLst/>
              <a:ahLst/>
              <a:cxnLst/>
              <a:rect l="l" t="t" r="r" b="b"/>
              <a:pathLst>
                <a:path w="2287" h="2470" extrusionOk="0">
                  <a:moveTo>
                    <a:pt x="1792" y="1"/>
                  </a:moveTo>
                  <a:cubicBezTo>
                    <a:pt x="1662" y="1"/>
                    <a:pt x="1533" y="56"/>
                    <a:pt x="1443" y="163"/>
                  </a:cubicBezTo>
                  <a:lnTo>
                    <a:pt x="158" y="1743"/>
                  </a:lnTo>
                  <a:cubicBezTo>
                    <a:pt x="1" y="1929"/>
                    <a:pt x="30" y="2214"/>
                    <a:pt x="226" y="2371"/>
                  </a:cubicBezTo>
                  <a:cubicBezTo>
                    <a:pt x="305" y="2430"/>
                    <a:pt x="403" y="2469"/>
                    <a:pt x="501" y="2469"/>
                  </a:cubicBezTo>
                  <a:cubicBezTo>
                    <a:pt x="638" y="2469"/>
                    <a:pt x="766" y="2411"/>
                    <a:pt x="854" y="2302"/>
                  </a:cubicBezTo>
                  <a:lnTo>
                    <a:pt x="2130" y="723"/>
                  </a:lnTo>
                  <a:cubicBezTo>
                    <a:pt x="2287" y="536"/>
                    <a:pt x="2258" y="252"/>
                    <a:pt x="2071" y="95"/>
                  </a:cubicBezTo>
                  <a:cubicBezTo>
                    <a:pt x="1987" y="32"/>
                    <a:pt x="1889" y="1"/>
                    <a:pt x="17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5524075" y="1648825"/>
              <a:ext cx="60875" cy="64975"/>
            </a:xfrm>
            <a:custGeom>
              <a:avLst/>
              <a:gdLst/>
              <a:ahLst/>
              <a:cxnLst/>
              <a:rect l="l" t="t" r="r" b="b"/>
              <a:pathLst>
                <a:path w="2435" h="2599" extrusionOk="0">
                  <a:moveTo>
                    <a:pt x="1856" y="135"/>
                  </a:moveTo>
                  <a:cubicBezTo>
                    <a:pt x="1944" y="135"/>
                    <a:pt x="2022" y="165"/>
                    <a:pt x="2101" y="223"/>
                  </a:cubicBezTo>
                  <a:cubicBezTo>
                    <a:pt x="2258" y="351"/>
                    <a:pt x="2287" y="596"/>
                    <a:pt x="2150" y="753"/>
                  </a:cubicBezTo>
                  <a:lnTo>
                    <a:pt x="864" y="2333"/>
                  </a:lnTo>
                  <a:cubicBezTo>
                    <a:pt x="798" y="2421"/>
                    <a:pt x="689" y="2466"/>
                    <a:pt x="578" y="2466"/>
                  </a:cubicBezTo>
                  <a:cubicBezTo>
                    <a:pt x="491" y="2466"/>
                    <a:pt x="403" y="2438"/>
                    <a:pt x="334" y="2382"/>
                  </a:cubicBezTo>
                  <a:cubicBezTo>
                    <a:pt x="177" y="2254"/>
                    <a:pt x="148" y="2009"/>
                    <a:pt x="275" y="1852"/>
                  </a:cubicBezTo>
                  <a:lnTo>
                    <a:pt x="1561" y="272"/>
                  </a:lnTo>
                  <a:cubicBezTo>
                    <a:pt x="1640" y="184"/>
                    <a:pt x="1747" y="135"/>
                    <a:pt x="1856" y="135"/>
                  </a:cubicBezTo>
                  <a:close/>
                  <a:moveTo>
                    <a:pt x="1859" y="1"/>
                  </a:moveTo>
                  <a:cubicBezTo>
                    <a:pt x="1711" y="1"/>
                    <a:pt x="1563" y="66"/>
                    <a:pt x="1463" y="194"/>
                  </a:cubicBezTo>
                  <a:lnTo>
                    <a:pt x="177" y="1764"/>
                  </a:lnTo>
                  <a:cubicBezTo>
                    <a:pt x="1" y="1990"/>
                    <a:pt x="30" y="2313"/>
                    <a:pt x="256" y="2490"/>
                  </a:cubicBezTo>
                  <a:cubicBezTo>
                    <a:pt x="345" y="2559"/>
                    <a:pt x="462" y="2598"/>
                    <a:pt x="570" y="2598"/>
                  </a:cubicBezTo>
                  <a:cubicBezTo>
                    <a:pt x="727" y="2598"/>
                    <a:pt x="874" y="2529"/>
                    <a:pt x="973" y="2411"/>
                  </a:cubicBezTo>
                  <a:lnTo>
                    <a:pt x="2258" y="841"/>
                  </a:lnTo>
                  <a:cubicBezTo>
                    <a:pt x="2434" y="616"/>
                    <a:pt x="2395" y="292"/>
                    <a:pt x="2179" y="115"/>
                  </a:cubicBezTo>
                  <a:cubicBezTo>
                    <a:pt x="2086" y="39"/>
                    <a:pt x="1972" y="1"/>
                    <a:pt x="185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5470850" y="1647050"/>
              <a:ext cx="66000" cy="23300"/>
            </a:xfrm>
            <a:custGeom>
              <a:avLst/>
              <a:gdLst/>
              <a:ahLst/>
              <a:cxnLst/>
              <a:rect l="l" t="t" r="r" b="b"/>
              <a:pathLst>
                <a:path w="2640" h="932" extrusionOk="0">
                  <a:moveTo>
                    <a:pt x="452" y="0"/>
                  </a:moveTo>
                  <a:cubicBezTo>
                    <a:pt x="216" y="0"/>
                    <a:pt x="10" y="186"/>
                    <a:pt x="10" y="432"/>
                  </a:cubicBezTo>
                  <a:cubicBezTo>
                    <a:pt x="1" y="677"/>
                    <a:pt x="197" y="883"/>
                    <a:pt x="442" y="893"/>
                  </a:cubicBezTo>
                  <a:lnTo>
                    <a:pt x="2179" y="932"/>
                  </a:lnTo>
                  <a:lnTo>
                    <a:pt x="2189" y="932"/>
                  </a:lnTo>
                  <a:cubicBezTo>
                    <a:pt x="2434" y="932"/>
                    <a:pt x="2631" y="736"/>
                    <a:pt x="2640" y="500"/>
                  </a:cubicBezTo>
                  <a:cubicBezTo>
                    <a:pt x="2640" y="245"/>
                    <a:pt x="2454" y="49"/>
                    <a:pt x="2208" y="39"/>
                  </a:cubicBezTo>
                  <a:lnTo>
                    <a:pt x="461" y="0"/>
                  </a:ln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5469375" y="1645325"/>
              <a:ext cx="69225" cy="26775"/>
            </a:xfrm>
            <a:custGeom>
              <a:avLst/>
              <a:gdLst/>
              <a:ahLst/>
              <a:cxnLst/>
              <a:rect l="l" t="t" r="r" b="b"/>
              <a:pathLst>
                <a:path w="2769" h="1071" extrusionOk="0">
                  <a:moveTo>
                    <a:pt x="520" y="128"/>
                  </a:moveTo>
                  <a:lnTo>
                    <a:pt x="2258" y="177"/>
                  </a:lnTo>
                  <a:cubicBezTo>
                    <a:pt x="2365" y="177"/>
                    <a:pt x="2454" y="216"/>
                    <a:pt x="2522" y="294"/>
                  </a:cubicBezTo>
                  <a:cubicBezTo>
                    <a:pt x="2601" y="363"/>
                    <a:pt x="2631" y="462"/>
                    <a:pt x="2631" y="560"/>
                  </a:cubicBezTo>
                  <a:cubicBezTo>
                    <a:pt x="2631" y="776"/>
                    <a:pt x="2463" y="933"/>
                    <a:pt x="2248" y="933"/>
                  </a:cubicBezTo>
                  <a:lnTo>
                    <a:pt x="2248" y="1001"/>
                  </a:lnTo>
                  <a:lnTo>
                    <a:pt x="2238" y="933"/>
                  </a:lnTo>
                  <a:lnTo>
                    <a:pt x="501" y="893"/>
                  </a:lnTo>
                  <a:cubicBezTo>
                    <a:pt x="403" y="893"/>
                    <a:pt x="305" y="844"/>
                    <a:pt x="236" y="776"/>
                  </a:cubicBezTo>
                  <a:cubicBezTo>
                    <a:pt x="167" y="697"/>
                    <a:pt x="128" y="608"/>
                    <a:pt x="128" y="501"/>
                  </a:cubicBezTo>
                  <a:cubicBezTo>
                    <a:pt x="138" y="294"/>
                    <a:pt x="305" y="128"/>
                    <a:pt x="520" y="128"/>
                  </a:cubicBezTo>
                  <a:close/>
                  <a:moveTo>
                    <a:pt x="511" y="0"/>
                  </a:moveTo>
                  <a:cubicBezTo>
                    <a:pt x="236" y="0"/>
                    <a:pt x="10" y="216"/>
                    <a:pt x="1" y="501"/>
                  </a:cubicBezTo>
                  <a:cubicBezTo>
                    <a:pt x="1" y="638"/>
                    <a:pt x="49" y="765"/>
                    <a:pt x="138" y="864"/>
                  </a:cubicBezTo>
                  <a:cubicBezTo>
                    <a:pt x="236" y="962"/>
                    <a:pt x="363" y="1021"/>
                    <a:pt x="501" y="1021"/>
                  </a:cubicBezTo>
                  <a:lnTo>
                    <a:pt x="2238" y="1070"/>
                  </a:lnTo>
                  <a:lnTo>
                    <a:pt x="2248" y="1070"/>
                  </a:lnTo>
                  <a:cubicBezTo>
                    <a:pt x="2533" y="1070"/>
                    <a:pt x="2758" y="844"/>
                    <a:pt x="2768" y="569"/>
                  </a:cubicBezTo>
                  <a:cubicBezTo>
                    <a:pt x="2768" y="432"/>
                    <a:pt x="2719" y="305"/>
                    <a:pt x="2620" y="196"/>
                  </a:cubicBezTo>
                  <a:cubicBezTo>
                    <a:pt x="2533" y="98"/>
                    <a:pt x="2405" y="49"/>
                    <a:pt x="2267" y="39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5561625" y="1715400"/>
              <a:ext cx="80975" cy="27825"/>
            </a:xfrm>
            <a:custGeom>
              <a:avLst/>
              <a:gdLst/>
              <a:ahLst/>
              <a:cxnLst/>
              <a:rect l="l" t="t" r="r" b="b"/>
              <a:pathLst>
                <a:path w="3239" h="1113" extrusionOk="0">
                  <a:moveTo>
                    <a:pt x="2779" y="1"/>
                  </a:moveTo>
                  <a:cubicBezTo>
                    <a:pt x="2762" y="1"/>
                    <a:pt x="2745" y="2"/>
                    <a:pt x="2728" y="4"/>
                  </a:cubicBezTo>
                  <a:lnTo>
                    <a:pt x="422" y="230"/>
                  </a:lnTo>
                  <a:cubicBezTo>
                    <a:pt x="187" y="249"/>
                    <a:pt x="0" y="465"/>
                    <a:pt x="29" y="710"/>
                  </a:cubicBezTo>
                  <a:cubicBezTo>
                    <a:pt x="49" y="946"/>
                    <a:pt x="245" y="1113"/>
                    <a:pt x="471" y="1113"/>
                  </a:cubicBezTo>
                  <a:lnTo>
                    <a:pt x="511" y="1113"/>
                  </a:lnTo>
                  <a:lnTo>
                    <a:pt x="2816" y="887"/>
                  </a:lnTo>
                  <a:cubicBezTo>
                    <a:pt x="3062" y="867"/>
                    <a:pt x="3239" y="642"/>
                    <a:pt x="3209" y="396"/>
                  </a:cubicBezTo>
                  <a:cubicBezTo>
                    <a:pt x="3191" y="177"/>
                    <a:pt x="3002" y="1"/>
                    <a:pt x="277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5560375" y="1713725"/>
              <a:ext cx="83950" cy="31225"/>
            </a:xfrm>
            <a:custGeom>
              <a:avLst/>
              <a:gdLst/>
              <a:ahLst/>
              <a:cxnLst/>
              <a:rect l="l" t="t" r="r" b="b"/>
              <a:pathLst>
                <a:path w="3358" h="1249" extrusionOk="0">
                  <a:moveTo>
                    <a:pt x="2827" y="129"/>
                  </a:moveTo>
                  <a:cubicBezTo>
                    <a:pt x="2906" y="129"/>
                    <a:pt x="2994" y="159"/>
                    <a:pt x="3063" y="218"/>
                  </a:cubicBezTo>
                  <a:cubicBezTo>
                    <a:pt x="3141" y="277"/>
                    <a:pt x="3191" y="375"/>
                    <a:pt x="3200" y="473"/>
                  </a:cubicBezTo>
                  <a:cubicBezTo>
                    <a:pt x="3210" y="571"/>
                    <a:pt x="3180" y="670"/>
                    <a:pt x="3112" y="748"/>
                  </a:cubicBezTo>
                  <a:cubicBezTo>
                    <a:pt x="3053" y="827"/>
                    <a:pt x="2955" y="875"/>
                    <a:pt x="2857" y="885"/>
                  </a:cubicBezTo>
                  <a:lnTo>
                    <a:pt x="561" y="1111"/>
                  </a:lnTo>
                  <a:cubicBezTo>
                    <a:pt x="548" y="1112"/>
                    <a:pt x="535" y="1113"/>
                    <a:pt x="522" y="1113"/>
                  </a:cubicBezTo>
                  <a:cubicBezTo>
                    <a:pt x="323" y="1113"/>
                    <a:pt x="157" y="971"/>
                    <a:pt x="138" y="768"/>
                  </a:cubicBezTo>
                  <a:cubicBezTo>
                    <a:pt x="129" y="670"/>
                    <a:pt x="158" y="571"/>
                    <a:pt x="227" y="493"/>
                  </a:cubicBezTo>
                  <a:cubicBezTo>
                    <a:pt x="295" y="414"/>
                    <a:pt x="384" y="365"/>
                    <a:pt x="482" y="356"/>
                  </a:cubicBezTo>
                  <a:lnTo>
                    <a:pt x="2788" y="129"/>
                  </a:lnTo>
                  <a:close/>
                  <a:moveTo>
                    <a:pt x="2811" y="1"/>
                  </a:moveTo>
                  <a:cubicBezTo>
                    <a:pt x="2797" y="1"/>
                    <a:pt x="2783" y="1"/>
                    <a:pt x="2768" y="2"/>
                  </a:cubicBezTo>
                  <a:lnTo>
                    <a:pt x="472" y="228"/>
                  </a:lnTo>
                  <a:cubicBezTo>
                    <a:pt x="335" y="238"/>
                    <a:pt x="207" y="306"/>
                    <a:pt x="129" y="414"/>
                  </a:cubicBezTo>
                  <a:cubicBezTo>
                    <a:pt x="40" y="513"/>
                    <a:pt x="1" y="650"/>
                    <a:pt x="11" y="787"/>
                  </a:cubicBezTo>
                  <a:cubicBezTo>
                    <a:pt x="40" y="1052"/>
                    <a:pt x="256" y="1248"/>
                    <a:pt x="521" y="1248"/>
                  </a:cubicBezTo>
                  <a:lnTo>
                    <a:pt x="570" y="1248"/>
                  </a:lnTo>
                  <a:lnTo>
                    <a:pt x="2866" y="1023"/>
                  </a:lnTo>
                  <a:cubicBezTo>
                    <a:pt x="3151" y="993"/>
                    <a:pt x="3357" y="738"/>
                    <a:pt x="3328" y="463"/>
                  </a:cubicBezTo>
                  <a:cubicBezTo>
                    <a:pt x="3318" y="326"/>
                    <a:pt x="3250" y="199"/>
                    <a:pt x="3141" y="110"/>
                  </a:cubicBezTo>
                  <a:cubicBezTo>
                    <a:pt x="3053" y="40"/>
                    <a:pt x="2934" y="1"/>
                    <a:pt x="28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5658775" y="1744500"/>
              <a:ext cx="73850" cy="57850"/>
            </a:xfrm>
            <a:custGeom>
              <a:avLst/>
              <a:gdLst/>
              <a:ahLst/>
              <a:cxnLst/>
              <a:rect l="l" t="t" r="r" b="b"/>
              <a:pathLst>
                <a:path w="2954" h="2314" extrusionOk="0">
                  <a:moveTo>
                    <a:pt x="516" y="0"/>
                  </a:moveTo>
                  <a:cubicBezTo>
                    <a:pt x="376" y="0"/>
                    <a:pt x="237" y="65"/>
                    <a:pt x="147" y="184"/>
                  </a:cubicBezTo>
                  <a:cubicBezTo>
                    <a:pt x="0" y="381"/>
                    <a:pt x="49" y="665"/>
                    <a:pt x="245" y="802"/>
                  </a:cubicBezTo>
                  <a:lnTo>
                    <a:pt x="2179" y="2225"/>
                  </a:lnTo>
                  <a:cubicBezTo>
                    <a:pt x="2257" y="2284"/>
                    <a:pt x="2356" y="2313"/>
                    <a:pt x="2444" y="2313"/>
                  </a:cubicBezTo>
                  <a:cubicBezTo>
                    <a:pt x="2581" y="2313"/>
                    <a:pt x="2718" y="2245"/>
                    <a:pt x="2807" y="2127"/>
                  </a:cubicBezTo>
                  <a:cubicBezTo>
                    <a:pt x="2954" y="1931"/>
                    <a:pt x="2905" y="1656"/>
                    <a:pt x="2709" y="1509"/>
                  </a:cubicBezTo>
                  <a:lnTo>
                    <a:pt x="775" y="86"/>
                  </a:lnTo>
                  <a:cubicBezTo>
                    <a:pt x="698" y="28"/>
                    <a:pt x="607" y="0"/>
                    <a:pt x="516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5658275" y="1742825"/>
              <a:ext cx="74850" cy="61000"/>
            </a:xfrm>
            <a:custGeom>
              <a:avLst/>
              <a:gdLst/>
              <a:ahLst/>
              <a:cxnLst/>
              <a:rect l="l" t="t" r="r" b="b"/>
              <a:pathLst>
                <a:path w="2994" h="2440" extrusionOk="0">
                  <a:moveTo>
                    <a:pt x="531" y="134"/>
                  </a:moveTo>
                  <a:cubicBezTo>
                    <a:pt x="609" y="134"/>
                    <a:pt x="688" y="163"/>
                    <a:pt x="756" y="212"/>
                  </a:cubicBezTo>
                  <a:lnTo>
                    <a:pt x="2690" y="1625"/>
                  </a:lnTo>
                  <a:cubicBezTo>
                    <a:pt x="2768" y="1684"/>
                    <a:pt x="2827" y="1772"/>
                    <a:pt x="2836" y="1870"/>
                  </a:cubicBezTo>
                  <a:cubicBezTo>
                    <a:pt x="2856" y="1978"/>
                    <a:pt x="2836" y="2077"/>
                    <a:pt x="2768" y="2155"/>
                  </a:cubicBezTo>
                  <a:cubicBezTo>
                    <a:pt x="2696" y="2257"/>
                    <a:pt x="2577" y="2311"/>
                    <a:pt x="2456" y="2311"/>
                  </a:cubicBezTo>
                  <a:cubicBezTo>
                    <a:pt x="2380" y="2311"/>
                    <a:pt x="2303" y="2289"/>
                    <a:pt x="2238" y="2243"/>
                  </a:cubicBezTo>
                  <a:lnTo>
                    <a:pt x="305" y="821"/>
                  </a:lnTo>
                  <a:cubicBezTo>
                    <a:pt x="226" y="762"/>
                    <a:pt x="167" y="673"/>
                    <a:pt x="158" y="575"/>
                  </a:cubicBezTo>
                  <a:cubicBezTo>
                    <a:pt x="138" y="467"/>
                    <a:pt x="167" y="369"/>
                    <a:pt x="226" y="291"/>
                  </a:cubicBezTo>
                  <a:cubicBezTo>
                    <a:pt x="285" y="212"/>
                    <a:pt x="374" y="153"/>
                    <a:pt x="472" y="143"/>
                  </a:cubicBezTo>
                  <a:cubicBezTo>
                    <a:pt x="491" y="134"/>
                    <a:pt x="511" y="134"/>
                    <a:pt x="531" y="134"/>
                  </a:cubicBezTo>
                  <a:close/>
                  <a:moveTo>
                    <a:pt x="523" y="1"/>
                  </a:moveTo>
                  <a:cubicBezTo>
                    <a:pt x="499" y="1"/>
                    <a:pt x="476" y="2"/>
                    <a:pt x="452" y="6"/>
                  </a:cubicBezTo>
                  <a:cubicBezTo>
                    <a:pt x="315" y="25"/>
                    <a:pt x="197" y="104"/>
                    <a:pt x="119" y="212"/>
                  </a:cubicBezTo>
                  <a:cubicBezTo>
                    <a:pt x="40" y="320"/>
                    <a:pt x="1" y="457"/>
                    <a:pt x="20" y="594"/>
                  </a:cubicBezTo>
                  <a:cubicBezTo>
                    <a:pt x="49" y="722"/>
                    <a:pt x="119" y="850"/>
                    <a:pt x="226" y="928"/>
                  </a:cubicBezTo>
                  <a:lnTo>
                    <a:pt x="2160" y="2341"/>
                  </a:lnTo>
                  <a:cubicBezTo>
                    <a:pt x="2248" y="2410"/>
                    <a:pt x="2356" y="2439"/>
                    <a:pt x="2464" y="2439"/>
                  </a:cubicBezTo>
                  <a:cubicBezTo>
                    <a:pt x="2631" y="2439"/>
                    <a:pt x="2778" y="2371"/>
                    <a:pt x="2876" y="2234"/>
                  </a:cubicBezTo>
                  <a:cubicBezTo>
                    <a:pt x="2964" y="2125"/>
                    <a:pt x="2993" y="1988"/>
                    <a:pt x="2974" y="1851"/>
                  </a:cubicBezTo>
                  <a:cubicBezTo>
                    <a:pt x="2954" y="1723"/>
                    <a:pt x="2876" y="1606"/>
                    <a:pt x="2768" y="1517"/>
                  </a:cubicBezTo>
                  <a:lnTo>
                    <a:pt x="835" y="104"/>
                  </a:lnTo>
                  <a:cubicBezTo>
                    <a:pt x="745" y="39"/>
                    <a:pt x="636" y="1"/>
                    <a:pt x="52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5695325" y="1689750"/>
              <a:ext cx="71150" cy="62800"/>
            </a:xfrm>
            <a:custGeom>
              <a:avLst/>
              <a:gdLst/>
              <a:ahLst/>
              <a:cxnLst/>
              <a:rect l="l" t="t" r="r" b="b"/>
              <a:pathLst>
                <a:path w="2846" h="2512" extrusionOk="0">
                  <a:moveTo>
                    <a:pt x="2353" y="1"/>
                  </a:moveTo>
                  <a:cubicBezTo>
                    <a:pt x="2250" y="1"/>
                    <a:pt x="2146" y="36"/>
                    <a:pt x="2061" y="107"/>
                  </a:cubicBezTo>
                  <a:lnTo>
                    <a:pt x="207" y="1727"/>
                  </a:lnTo>
                  <a:cubicBezTo>
                    <a:pt x="20" y="1893"/>
                    <a:pt x="0" y="2178"/>
                    <a:pt x="157" y="2355"/>
                  </a:cubicBezTo>
                  <a:cubicBezTo>
                    <a:pt x="246" y="2462"/>
                    <a:pt x="373" y="2512"/>
                    <a:pt x="501" y="2512"/>
                  </a:cubicBezTo>
                  <a:cubicBezTo>
                    <a:pt x="599" y="2512"/>
                    <a:pt x="707" y="2472"/>
                    <a:pt x="785" y="2403"/>
                  </a:cubicBezTo>
                  <a:lnTo>
                    <a:pt x="2640" y="785"/>
                  </a:lnTo>
                  <a:cubicBezTo>
                    <a:pt x="2826" y="617"/>
                    <a:pt x="2846" y="333"/>
                    <a:pt x="2689" y="146"/>
                  </a:cubicBezTo>
                  <a:cubicBezTo>
                    <a:pt x="2598" y="50"/>
                    <a:pt x="2476" y="1"/>
                    <a:pt x="235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5693350" y="1687975"/>
              <a:ext cx="75100" cy="66300"/>
            </a:xfrm>
            <a:custGeom>
              <a:avLst/>
              <a:gdLst/>
              <a:ahLst/>
              <a:cxnLst/>
              <a:rect l="l" t="t" r="r" b="b"/>
              <a:pathLst>
                <a:path w="3004" h="2652" extrusionOk="0">
                  <a:moveTo>
                    <a:pt x="2454" y="139"/>
                  </a:moveTo>
                  <a:cubicBezTo>
                    <a:pt x="2562" y="139"/>
                    <a:pt x="2650" y="188"/>
                    <a:pt x="2719" y="267"/>
                  </a:cubicBezTo>
                  <a:cubicBezTo>
                    <a:pt x="2857" y="424"/>
                    <a:pt x="2837" y="659"/>
                    <a:pt x="2680" y="797"/>
                  </a:cubicBezTo>
                  <a:lnTo>
                    <a:pt x="825" y="2426"/>
                  </a:lnTo>
                  <a:cubicBezTo>
                    <a:pt x="759" y="2483"/>
                    <a:pt x="672" y="2510"/>
                    <a:pt x="584" y="2510"/>
                  </a:cubicBezTo>
                  <a:cubicBezTo>
                    <a:pt x="474" y="2510"/>
                    <a:pt x="362" y="2468"/>
                    <a:pt x="286" y="2386"/>
                  </a:cubicBezTo>
                  <a:cubicBezTo>
                    <a:pt x="148" y="2229"/>
                    <a:pt x="168" y="1984"/>
                    <a:pt x="325" y="1846"/>
                  </a:cubicBezTo>
                  <a:lnTo>
                    <a:pt x="2179" y="228"/>
                  </a:lnTo>
                  <a:cubicBezTo>
                    <a:pt x="2248" y="169"/>
                    <a:pt x="2336" y="139"/>
                    <a:pt x="2434" y="139"/>
                  </a:cubicBezTo>
                  <a:close/>
                  <a:moveTo>
                    <a:pt x="2431" y="0"/>
                  </a:moveTo>
                  <a:cubicBezTo>
                    <a:pt x="2306" y="0"/>
                    <a:pt x="2190" y="48"/>
                    <a:pt x="2091" y="129"/>
                  </a:cubicBezTo>
                  <a:lnTo>
                    <a:pt x="236" y="1748"/>
                  </a:lnTo>
                  <a:cubicBezTo>
                    <a:pt x="31" y="1935"/>
                    <a:pt x="1" y="2259"/>
                    <a:pt x="188" y="2474"/>
                  </a:cubicBezTo>
                  <a:cubicBezTo>
                    <a:pt x="286" y="2583"/>
                    <a:pt x="423" y="2651"/>
                    <a:pt x="580" y="2651"/>
                  </a:cubicBezTo>
                  <a:cubicBezTo>
                    <a:pt x="698" y="2651"/>
                    <a:pt x="816" y="2602"/>
                    <a:pt x="914" y="2524"/>
                  </a:cubicBezTo>
                  <a:lnTo>
                    <a:pt x="2768" y="904"/>
                  </a:lnTo>
                  <a:cubicBezTo>
                    <a:pt x="2984" y="718"/>
                    <a:pt x="3004" y="394"/>
                    <a:pt x="2817" y="178"/>
                  </a:cubicBezTo>
                  <a:cubicBezTo>
                    <a:pt x="2729" y="80"/>
                    <a:pt x="2602" y="12"/>
                    <a:pt x="2464" y="2"/>
                  </a:cubicBezTo>
                  <a:cubicBezTo>
                    <a:pt x="2453" y="1"/>
                    <a:pt x="2442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5781425" y="1746300"/>
              <a:ext cx="87875" cy="43300"/>
            </a:xfrm>
            <a:custGeom>
              <a:avLst/>
              <a:gdLst/>
              <a:ahLst/>
              <a:cxnLst/>
              <a:rect l="l" t="t" r="r" b="b"/>
              <a:pathLst>
                <a:path w="3515" h="1732" extrusionOk="0">
                  <a:moveTo>
                    <a:pt x="3009" y="0"/>
                  </a:moveTo>
                  <a:cubicBezTo>
                    <a:pt x="2962" y="0"/>
                    <a:pt x="2914" y="8"/>
                    <a:pt x="2866" y="24"/>
                  </a:cubicBezTo>
                  <a:lnTo>
                    <a:pt x="364" y="868"/>
                  </a:lnTo>
                  <a:cubicBezTo>
                    <a:pt x="354" y="868"/>
                    <a:pt x="344" y="878"/>
                    <a:pt x="335" y="878"/>
                  </a:cubicBezTo>
                  <a:cubicBezTo>
                    <a:pt x="109" y="976"/>
                    <a:pt x="1" y="1221"/>
                    <a:pt x="89" y="1447"/>
                  </a:cubicBezTo>
                  <a:cubicBezTo>
                    <a:pt x="158" y="1624"/>
                    <a:pt x="324" y="1731"/>
                    <a:pt x="501" y="1731"/>
                  </a:cubicBezTo>
                  <a:cubicBezTo>
                    <a:pt x="551" y="1731"/>
                    <a:pt x="599" y="1731"/>
                    <a:pt x="649" y="1712"/>
                  </a:cubicBezTo>
                  <a:lnTo>
                    <a:pt x="3151" y="868"/>
                  </a:lnTo>
                  <a:cubicBezTo>
                    <a:pt x="3386" y="789"/>
                    <a:pt x="3514" y="534"/>
                    <a:pt x="3436" y="298"/>
                  </a:cubicBezTo>
                  <a:cubicBezTo>
                    <a:pt x="3373" y="118"/>
                    <a:pt x="3197" y="0"/>
                    <a:pt x="3009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5779700" y="1744575"/>
              <a:ext cx="91300" cy="46750"/>
            </a:xfrm>
            <a:custGeom>
              <a:avLst/>
              <a:gdLst/>
              <a:ahLst/>
              <a:cxnLst/>
              <a:rect l="l" t="t" r="r" b="b"/>
              <a:pathLst>
                <a:path w="3652" h="1870" extrusionOk="0">
                  <a:moveTo>
                    <a:pt x="3082" y="132"/>
                  </a:moveTo>
                  <a:cubicBezTo>
                    <a:pt x="3141" y="132"/>
                    <a:pt x="3200" y="142"/>
                    <a:pt x="3249" y="171"/>
                  </a:cubicBezTo>
                  <a:cubicBezTo>
                    <a:pt x="3337" y="221"/>
                    <a:pt x="3406" y="299"/>
                    <a:pt x="3446" y="397"/>
                  </a:cubicBezTo>
                  <a:cubicBezTo>
                    <a:pt x="3505" y="594"/>
                    <a:pt x="3396" y="809"/>
                    <a:pt x="3200" y="878"/>
                  </a:cubicBezTo>
                  <a:lnTo>
                    <a:pt x="698" y="1722"/>
                  </a:lnTo>
                  <a:cubicBezTo>
                    <a:pt x="663" y="1733"/>
                    <a:pt x="627" y="1738"/>
                    <a:pt x="590" y="1738"/>
                  </a:cubicBezTo>
                  <a:cubicBezTo>
                    <a:pt x="432" y="1738"/>
                    <a:pt x="273" y="1640"/>
                    <a:pt x="217" y="1496"/>
                  </a:cubicBezTo>
                  <a:cubicBezTo>
                    <a:pt x="148" y="1300"/>
                    <a:pt x="236" y="1084"/>
                    <a:pt x="423" y="1006"/>
                  </a:cubicBezTo>
                  <a:cubicBezTo>
                    <a:pt x="433" y="1006"/>
                    <a:pt x="443" y="995"/>
                    <a:pt x="463" y="995"/>
                  </a:cubicBezTo>
                  <a:lnTo>
                    <a:pt x="2964" y="152"/>
                  </a:lnTo>
                  <a:cubicBezTo>
                    <a:pt x="3004" y="142"/>
                    <a:pt x="3043" y="132"/>
                    <a:pt x="3082" y="132"/>
                  </a:cubicBezTo>
                  <a:close/>
                  <a:moveTo>
                    <a:pt x="3076" y="1"/>
                  </a:moveTo>
                  <a:cubicBezTo>
                    <a:pt x="3021" y="1"/>
                    <a:pt x="2967" y="9"/>
                    <a:pt x="2916" y="24"/>
                  </a:cubicBezTo>
                  <a:lnTo>
                    <a:pt x="413" y="868"/>
                  </a:lnTo>
                  <a:cubicBezTo>
                    <a:pt x="404" y="878"/>
                    <a:pt x="393" y="878"/>
                    <a:pt x="374" y="888"/>
                  </a:cubicBezTo>
                  <a:cubicBezTo>
                    <a:pt x="119" y="995"/>
                    <a:pt x="1" y="1280"/>
                    <a:pt x="99" y="1536"/>
                  </a:cubicBezTo>
                  <a:cubicBezTo>
                    <a:pt x="168" y="1732"/>
                    <a:pt x="364" y="1869"/>
                    <a:pt x="570" y="1869"/>
                  </a:cubicBezTo>
                  <a:cubicBezTo>
                    <a:pt x="629" y="1869"/>
                    <a:pt x="688" y="1859"/>
                    <a:pt x="737" y="1839"/>
                  </a:cubicBezTo>
                  <a:lnTo>
                    <a:pt x="3239" y="995"/>
                  </a:lnTo>
                  <a:cubicBezTo>
                    <a:pt x="3514" y="908"/>
                    <a:pt x="3651" y="613"/>
                    <a:pt x="3563" y="348"/>
                  </a:cubicBezTo>
                  <a:cubicBezTo>
                    <a:pt x="3524" y="221"/>
                    <a:pt x="3426" y="112"/>
                    <a:pt x="3308" y="53"/>
                  </a:cubicBezTo>
                  <a:cubicBezTo>
                    <a:pt x="3238" y="18"/>
                    <a:pt x="3157" y="1"/>
                    <a:pt x="30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5960525" y="1581950"/>
              <a:ext cx="66000" cy="73950"/>
            </a:xfrm>
            <a:custGeom>
              <a:avLst/>
              <a:gdLst/>
              <a:ahLst/>
              <a:cxnLst/>
              <a:rect l="l" t="t" r="r" b="b"/>
              <a:pathLst>
                <a:path w="2640" h="2958" extrusionOk="0">
                  <a:moveTo>
                    <a:pt x="2130" y="1"/>
                  </a:moveTo>
                  <a:cubicBezTo>
                    <a:pt x="1977" y="1"/>
                    <a:pt x="1827" y="84"/>
                    <a:pt x="1747" y="229"/>
                  </a:cubicBezTo>
                  <a:cubicBezTo>
                    <a:pt x="1325" y="955"/>
                    <a:pt x="805" y="1613"/>
                    <a:pt x="197" y="2192"/>
                  </a:cubicBezTo>
                  <a:cubicBezTo>
                    <a:pt x="10" y="2358"/>
                    <a:pt x="1" y="2643"/>
                    <a:pt x="167" y="2820"/>
                  </a:cubicBezTo>
                  <a:cubicBezTo>
                    <a:pt x="256" y="2908"/>
                    <a:pt x="373" y="2957"/>
                    <a:pt x="491" y="2957"/>
                  </a:cubicBezTo>
                  <a:cubicBezTo>
                    <a:pt x="609" y="2957"/>
                    <a:pt x="717" y="2918"/>
                    <a:pt x="795" y="2840"/>
                  </a:cubicBezTo>
                  <a:cubicBezTo>
                    <a:pt x="1482" y="2201"/>
                    <a:pt x="2061" y="1475"/>
                    <a:pt x="2522" y="661"/>
                  </a:cubicBezTo>
                  <a:cubicBezTo>
                    <a:pt x="2640" y="455"/>
                    <a:pt x="2561" y="180"/>
                    <a:pt x="2345" y="62"/>
                  </a:cubicBezTo>
                  <a:cubicBezTo>
                    <a:pt x="2278" y="21"/>
                    <a:pt x="2204" y="1"/>
                    <a:pt x="213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5960025" y="1580300"/>
              <a:ext cx="67000" cy="77300"/>
            </a:xfrm>
            <a:custGeom>
              <a:avLst/>
              <a:gdLst/>
              <a:ahLst/>
              <a:cxnLst/>
              <a:rect l="l" t="t" r="r" b="b"/>
              <a:pathLst>
                <a:path w="2680" h="3092" extrusionOk="0">
                  <a:moveTo>
                    <a:pt x="2150" y="128"/>
                  </a:moveTo>
                  <a:cubicBezTo>
                    <a:pt x="2219" y="128"/>
                    <a:pt x="2278" y="148"/>
                    <a:pt x="2336" y="178"/>
                  </a:cubicBezTo>
                  <a:cubicBezTo>
                    <a:pt x="2424" y="236"/>
                    <a:pt x="2493" y="315"/>
                    <a:pt x="2513" y="413"/>
                  </a:cubicBezTo>
                  <a:cubicBezTo>
                    <a:pt x="2542" y="511"/>
                    <a:pt x="2533" y="609"/>
                    <a:pt x="2483" y="697"/>
                  </a:cubicBezTo>
                  <a:cubicBezTo>
                    <a:pt x="2022" y="1502"/>
                    <a:pt x="1453" y="2228"/>
                    <a:pt x="776" y="2856"/>
                  </a:cubicBezTo>
                  <a:cubicBezTo>
                    <a:pt x="706" y="2921"/>
                    <a:pt x="612" y="2953"/>
                    <a:pt x="518" y="2953"/>
                  </a:cubicBezTo>
                  <a:cubicBezTo>
                    <a:pt x="413" y="2953"/>
                    <a:pt x="309" y="2914"/>
                    <a:pt x="236" y="2837"/>
                  </a:cubicBezTo>
                  <a:cubicBezTo>
                    <a:pt x="167" y="2768"/>
                    <a:pt x="128" y="2670"/>
                    <a:pt x="138" y="2572"/>
                  </a:cubicBezTo>
                  <a:cubicBezTo>
                    <a:pt x="138" y="2464"/>
                    <a:pt x="187" y="2376"/>
                    <a:pt x="256" y="2307"/>
                  </a:cubicBezTo>
                  <a:cubicBezTo>
                    <a:pt x="874" y="1728"/>
                    <a:pt x="1404" y="1061"/>
                    <a:pt x="1816" y="324"/>
                  </a:cubicBezTo>
                  <a:cubicBezTo>
                    <a:pt x="1875" y="236"/>
                    <a:pt x="1953" y="167"/>
                    <a:pt x="2051" y="148"/>
                  </a:cubicBezTo>
                  <a:cubicBezTo>
                    <a:pt x="2081" y="138"/>
                    <a:pt x="2121" y="128"/>
                    <a:pt x="2150" y="128"/>
                  </a:cubicBezTo>
                  <a:close/>
                  <a:moveTo>
                    <a:pt x="2153" y="1"/>
                  </a:moveTo>
                  <a:cubicBezTo>
                    <a:pt x="2107" y="1"/>
                    <a:pt x="2059" y="7"/>
                    <a:pt x="2012" y="21"/>
                  </a:cubicBezTo>
                  <a:cubicBezTo>
                    <a:pt x="1885" y="60"/>
                    <a:pt x="1777" y="138"/>
                    <a:pt x="1708" y="256"/>
                  </a:cubicBezTo>
                  <a:cubicBezTo>
                    <a:pt x="1296" y="982"/>
                    <a:pt x="776" y="1639"/>
                    <a:pt x="167" y="2208"/>
                  </a:cubicBezTo>
                  <a:cubicBezTo>
                    <a:pt x="69" y="2297"/>
                    <a:pt x="10" y="2424"/>
                    <a:pt x="1" y="2562"/>
                  </a:cubicBezTo>
                  <a:cubicBezTo>
                    <a:pt x="1" y="2699"/>
                    <a:pt x="50" y="2827"/>
                    <a:pt x="138" y="2925"/>
                  </a:cubicBezTo>
                  <a:cubicBezTo>
                    <a:pt x="236" y="3033"/>
                    <a:pt x="374" y="3092"/>
                    <a:pt x="511" y="3092"/>
                  </a:cubicBezTo>
                  <a:cubicBezTo>
                    <a:pt x="649" y="3092"/>
                    <a:pt x="766" y="3043"/>
                    <a:pt x="864" y="2954"/>
                  </a:cubicBezTo>
                  <a:cubicBezTo>
                    <a:pt x="1551" y="2317"/>
                    <a:pt x="2130" y="1580"/>
                    <a:pt x="2592" y="766"/>
                  </a:cubicBezTo>
                  <a:cubicBezTo>
                    <a:pt x="2660" y="649"/>
                    <a:pt x="2680" y="511"/>
                    <a:pt x="2640" y="374"/>
                  </a:cubicBezTo>
                  <a:cubicBezTo>
                    <a:pt x="2611" y="246"/>
                    <a:pt x="2523" y="138"/>
                    <a:pt x="2405" y="69"/>
                  </a:cubicBezTo>
                  <a:cubicBezTo>
                    <a:pt x="2327" y="24"/>
                    <a:pt x="2242" y="1"/>
                    <a:pt x="215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6" name="Google Shape;486;p3"/>
          <p:cNvSpPr/>
          <p:nvPr/>
        </p:nvSpPr>
        <p:spPr>
          <a:xfrm>
            <a:off x="4663365" y="839500"/>
            <a:ext cx="6916400" cy="56032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9" name="Google Shape;489;p3"/>
          <p:cNvSpPr/>
          <p:nvPr/>
        </p:nvSpPr>
        <p:spPr>
          <a:xfrm>
            <a:off x="4289545" y="499333"/>
            <a:ext cx="7057571" cy="5732923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0" name="Google Shape;490;p3"/>
          <p:cNvSpPr/>
          <p:nvPr/>
        </p:nvSpPr>
        <p:spPr>
          <a:xfrm>
            <a:off x="4289500" y="499333"/>
            <a:ext cx="7057571" cy="406396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3"/>
          <p:cNvSpPr/>
          <p:nvPr/>
        </p:nvSpPr>
        <p:spPr>
          <a:xfrm>
            <a:off x="4526733" y="634667"/>
            <a:ext cx="144400" cy="1444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3"/>
          <p:cNvSpPr/>
          <p:nvPr/>
        </p:nvSpPr>
        <p:spPr>
          <a:xfrm>
            <a:off x="4806433" y="634667"/>
            <a:ext cx="144400" cy="144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3" name="Google Shape;493;p3"/>
          <p:cNvSpPr/>
          <p:nvPr/>
        </p:nvSpPr>
        <p:spPr>
          <a:xfrm>
            <a:off x="5086133" y="634667"/>
            <a:ext cx="144400" cy="1444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4" name="Google Shape;494;p3"/>
          <p:cNvSpPr/>
          <p:nvPr/>
        </p:nvSpPr>
        <p:spPr>
          <a:xfrm>
            <a:off x="519791" y="1987133"/>
            <a:ext cx="4538800" cy="30956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3"/>
          <p:cNvSpPr/>
          <p:nvPr/>
        </p:nvSpPr>
        <p:spPr>
          <a:xfrm>
            <a:off x="340028" y="1797704"/>
            <a:ext cx="4538800" cy="30956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3"/>
          <p:cNvSpPr/>
          <p:nvPr/>
        </p:nvSpPr>
        <p:spPr>
          <a:xfrm>
            <a:off x="351287" y="1784205"/>
            <a:ext cx="4538800" cy="3972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" name="Google Shape;497;p3"/>
          <p:cNvSpPr/>
          <p:nvPr/>
        </p:nvSpPr>
        <p:spPr>
          <a:xfrm>
            <a:off x="460775" y="1908285"/>
            <a:ext cx="794000" cy="1536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8" name="Google Shape;498;p3"/>
          <p:cNvSpPr txBox="1">
            <a:spLocks noGrp="1"/>
          </p:cNvSpPr>
          <p:nvPr>
            <p:ph type="title"/>
          </p:nvPr>
        </p:nvSpPr>
        <p:spPr>
          <a:xfrm>
            <a:off x="5265600" y="2604267"/>
            <a:ext cx="596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00" name="Google Shape;500;p3"/>
          <p:cNvSpPr txBox="1">
            <a:spLocks noGrp="1"/>
          </p:cNvSpPr>
          <p:nvPr>
            <p:ph type="subTitle" idx="1"/>
          </p:nvPr>
        </p:nvSpPr>
        <p:spPr>
          <a:xfrm>
            <a:off x="6030000" y="3594700"/>
            <a:ext cx="4437600" cy="6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04422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D0F410-F771-42D6-BC00-CC590170F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CFAD68E-FDB2-4B4C-A3E6-0A3F8F341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D19300-3157-4D2E-9D8A-3953603F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0561A6-99B5-4511-90B5-F24B28854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6A2076E-4E36-4138-846F-73E7BB278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922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F72A35-8268-4AAA-923D-93517ED3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DD42E3-F1DD-41B3-9B02-CA44BC06E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96DD24-F66B-4D98-8CB8-B87B3B4D9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773CED-D87C-44F0-A8BD-0A842C850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CCF5B1-1556-4870-B34E-C92E76D4B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8867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C5A460-5AD0-4B58-AF72-124661BE8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E0A0962-D842-4C2D-956E-43662E53E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5B3DCC-BD80-4EA7-94EF-9CA5453E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CF9290-9293-4F7C-9273-B875115B5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3B1C97-1224-40DF-A2FF-58025711C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4584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B7352B-610A-446C-ABBC-134166A29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546FC4-B111-466E-9C20-852F962A3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FF823B3-5CC6-4B46-B3F5-61FB24760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155E72A-850E-43FC-9765-87F1055A8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BE5AF0F-2962-4F0A-8ED0-5E1217CAE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779CD05-A790-4209-98FB-B5DC05D80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1030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87701A-D064-408D-9C22-BC1F8054C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4E282D-8F99-4CF1-B6BA-F92DA3CED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3454FE4-A404-444B-B0D8-F3926E12D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265CA07-20BC-4F3E-96AA-BCE3FD074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0ECB392-03E5-4FD0-9EE4-BAB24A8E8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8AEFA9D-4A5E-461F-ACE8-AF9AF8D2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9986E7F-F65B-4C21-85A6-97569350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B406CA1-57C6-4D4E-B90D-8E34A8D07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897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F8F0A3-048A-4228-8312-E0EDECDCF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1E46E7C-0CB9-4DA0-94A3-976E1E67B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5A26F9A-5EB1-4E87-B5AC-2EF14A1F9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42C16B3-96DD-43F4-8A4B-E2CFB0A8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8628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A39055D-CC37-48E0-879B-204B58CE5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E9B9446-B3BD-4719-B12E-A8841341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3AF77BB-80E8-4482-90F5-633ADC8F2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2472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EFF574-A44D-457C-B655-337C581E7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785248-F69A-4DE0-B81F-5E14FF30F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04329AA-960C-47D2-8616-DC8C737AC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8D17B71-E1FF-4298-9AF1-1C78EF190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C4A00E4-163A-4905-A266-F4B01DC8B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6487168-9922-45AE-B044-1DF172BB6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21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E162C-27EE-4C29-9FAF-08C708EAE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CDA85CD-7DB6-4D78-9762-AD3798026D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5D45E46-FBC2-4B1A-BD6D-CB238D854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4CA278E-AA27-469A-B565-023E410F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D9CC5D3-36AA-429A-8973-A802FF738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038CFE0-B9CF-4037-88A9-8DCCA050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64243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05F964-9CFC-4B35-B715-52142E194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EA4D67E-0E2C-4C19-BE40-E2DEF5AD4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8AA25D-609B-4144-8E6D-76489D29F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A3B969-C566-4BF4-92AF-ED9B179BB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86BCAF-350D-47F5-90B0-CB559763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745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2"/>
        </a:solidFill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oogle Shape;502;p4"/>
          <p:cNvGrpSpPr/>
          <p:nvPr/>
        </p:nvGrpSpPr>
        <p:grpSpPr>
          <a:xfrm>
            <a:off x="0" y="-32299"/>
            <a:ext cx="12258333" cy="7010300"/>
            <a:chOff x="0" y="-24225"/>
            <a:chExt cx="9193750" cy="5257725"/>
          </a:xfrm>
        </p:grpSpPr>
        <p:sp>
          <p:nvSpPr>
            <p:cNvPr id="503" name="Google Shape;503;p4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5" name="Google Shape;515;p4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6" name="Google Shape;516;p4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530" name="Google Shape;530;p4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531" name="Google Shape;531;p4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4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4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4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4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4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4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4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4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4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4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" name="Google Shape;542;p4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" name="Google Shape;543;p4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4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4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" name="Google Shape;546;p4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7" name="Google Shape;547;p4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8" name="Google Shape;548;p4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4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4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4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4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4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4" name="Google Shape;554;p4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5" name="Google Shape;555;p4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6" name="Google Shape;556;p4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7" name="Google Shape;557;p4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58" name="Google Shape;558;p4"/>
          <p:cNvSpPr/>
          <p:nvPr/>
        </p:nvSpPr>
        <p:spPr>
          <a:xfrm>
            <a:off x="-302973" y="-934650"/>
            <a:ext cx="306813" cy="275321"/>
          </a:xfrm>
          <a:custGeom>
            <a:avLst/>
            <a:gdLst/>
            <a:ahLst/>
            <a:cxnLst/>
            <a:rect l="l" t="t" r="r" b="b"/>
            <a:pathLst>
              <a:path w="2533" h="2273" extrusionOk="0">
                <a:moveTo>
                  <a:pt x="2070" y="0"/>
                </a:moveTo>
                <a:cubicBezTo>
                  <a:pt x="1988" y="0"/>
                  <a:pt x="1906" y="24"/>
                  <a:pt x="1836" y="75"/>
                </a:cubicBezTo>
                <a:cubicBezTo>
                  <a:pt x="1217" y="517"/>
                  <a:pt x="658" y="1036"/>
                  <a:pt x="148" y="1605"/>
                </a:cubicBezTo>
                <a:cubicBezTo>
                  <a:pt x="0" y="1763"/>
                  <a:pt x="20" y="2018"/>
                  <a:pt x="177" y="2165"/>
                </a:cubicBezTo>
                <a:cubicBezTo>
                  <a:pt x="256" y="2234"/>
                  <a:pt x="354" y="2273"/>
                  <a:pt x="452" y="2273"/>
                </a:cubicBezTo>
                <a:cubicBezTo>
                  <a:pt x="560" y="2273"/>
                  <a:pt x="668" y="2224"/>
                  <a:pt x="746" y="2135"/>
                </a:cubicBezTo>
                <a:cubicBezTo>
                  <a:pt x="1217" y="1616"/>
                  <a:pt x="1747" y="1134"/>
                  <a:pt x="2307" y="722"/>
                </a:cubicBezTo>
                <a:cubicBezTo>
                  <a:pt x="2493" y="595"/>
                  <a:pt x="2532" y="340"/>
                  <a:pt x="2395" y="163"/>
                </a:cubicBezTo>
                <a:cubicBezTo>
                  <a:pt x="2318" y="57"/>
                  <a:pt x="2194" y="0"/>
                  <a:pt x="2070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4"/>
          <p:cNvSpPr/>
          <p:nvPr/>
        </p:nvSpPr>
        <p:spPr>
          <a:xfrm>
            <a:off x="-311209" y="-942283"/>
            <a:ext cx="322197" cy="290099"/>
          </a:xfrm>
          <a:custGeom>
            <a:avLst/>
            <a:gdLst/>
            <a:ahLst/>
            <a:cxnLst/>
            <a:rect l="l" t="t" r="r" b="b"/>
            <a:pathLst>
              <a:path w="2660" h="2395" extrusionOk="0">
                <a:moveTo>
                  <a:pt x="2139" y="118"/>
                </a:moveTo>
                <a:cubicBezTo>
                  <a:pt x="2247" y="118"/>
                  <a:pt x="2355" y="167"/>
                  <a:pt x="2414" y="255"/>
                </a:cubicBezTo>
                <a:cubicBezTo>
                  <a:pt x="2532" y="412"/>
                  <a:pt x="2493" y="628"/>
                  <a:pt x="2345" y="737"/>
                </a:cubicBezTo>
                <a:cubicBezTo>
                  <a:pt x="1776" y="1158"/>
                  <a:pt x="1246" y="1629"/>
                  <a:pt x="775" y="2159"/>
                </a:cubicBezTo>
                <a:cubicBezTo>
                  <a:pt x="711" y="2233"/>
                  <a:pt x="614" y="2270"/>
                  <a:pt x="517" y="2270"/>
                </a:cubicBezTo>
                <a:cubicBezTo>
                  <a:pt x="435" y="2270"/>
                  <a:pt x="353" y="2243"/>
                  <a:pt x="295" y="2189"/>
                </a:cubicBezTo>
                <a:cubicBezTo>
                  <a:pt x="147" y="2061"/>
                  <a:pt x="138" y="1845"/>
                  <a:pt x="265" y="1708"/>
                </a:cubicBezTo>
                <a:cubicBezTo>
                  <a:pt x="766" y="1139"/>
                  <a:pt x="1324" y="628"/>
                  <a:pt x="1943" y="187"/>
                </a:cubicBezTo>
                <a:cubicBezTo>
                  <a:pt x="2002" y="138"/>
                  <a:pt x="2070" y="118"/>
                  <a:pt x="2139" y="118"/>
                </a:cubicBezTo>
                <a:close/>
                <a:moveTo>
                  <a:pt x="2141" y="0"/>
                </a:moveTo>
                <a:cubicBezTo>
                  <a:pt x="2045" y="0"/>
                  <a:pt x="1948" y="29"/>
                  <a:pt x="1865" y="89"/>
                </a:cubicBezTo>
                <a:cubicBezTo>
                  <a:pt x="1256" y="540"/>
                  <a:pt x="677" y="1051"/>
                  <a:pt x="177" y="1620"/>
                </a:cubicBezTo>
                <a:cubicBezTo>
                  <a:pt x="0" y="1816"/>
                  <a:pt x="20" y="2110"/>
                  <a:pt x="206" y="2277"/>
                </a:cubicBezTo>
                <a:cubicBezTo>
                  <a:pt x="295" y="2355"/>
                  <a:pt x="402" y="2395"/>
                  <a:pt x="520" y="2395"/>
                </a:cubicBezTo>
                <a:cubicBezTo>
                  <a:pt x="648" y="2395"/>
                  <a:pt x="775" y="2336"/>
                  <a:pt x="864" y="2238"/>
                </a:cubicBezTo>
                <a:cubicBezTo>
                  <a:pt x="1324" y="1718"/>
                  <a:pt x="1845" y="1247"/>
                  <a:pt x="2414" y="835"/>
                </a:cubicBezTo>
                <a:cubicBezTo>
                  <a:pt x="2620" y="687"/>
                  <a:pt x="2659" y="393"/>
                  <a:pt x="2512" y="187"/>
                </a:cubicBezTo>
                <a:cubicBezTo>
                  <a:pt x="2424" y="64"/>
                  <a:pt x="2284" y="0"/>
                  <a:pt x="214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0" name="Google Shape;560;p4"/>
          <p:cNvSpPr/>
          <p:nvPr/>
        </p:nvSpPr>
        <p:spPr>
          <a:xfrm>
            <a:off x="66706" y="-851680"/>
            <a:ext cx="291309" cy="295791"/>
          </a:xfrm>
          <a:custGeom>
            <a:avLst/>
            <a:gdLst/>
            <a:ahLst/>
            <a:cxnLst/>
            <a:rect l="l" t="t" r="r" b="b"/>
            <a:pathLst>
              <a:path w="2405" h="2442" extrusionOk="0">
                <a:moveTo>
                  <a:pt x="458" y="0"/>
                </a:moveTo>
                <a:cubicBezTo>
                  <a:pt x="370" y="0"/>
                  <a:pt x="281" y="29"/>
                  <a:pt x="206" y="87"/>
                </a:cubicBezTo>
                <a:cubicBezTo>
                  <a:pt x="30" y="224"/>
                  <a:pt x="1" y="479"/>
                  <a:pt x="138" y="646"/>
                </a:cubicBezTo>
                <a:cubicBezTo>
                  <a:pt x="609" y="1245"/>
                  <a:pt x="1129" y="1814"/>
                  <a:pt x="1689" y="2334"/>
                </a:cubicBezTo>
                <a:cubicBezTo>
                  <a:pt x="1767" y="2412"/>
                  <a:pt x="1865" y="2442"/>
                  <a:pt x="1963" y="2442"/>
                </a:cubicBezTo>
                <a:cubicBezTo>
                  <a:pt x="2071" y="2442"/>
                  <a:pt x="2179" y="2403"/>
                  <a:pt x="2258" y="2314"/>
                </a:cubicBezTo>
                <a:cubicBezTo>
                  <a:pt x="2405" y="2157"/>
                  <a:pt x="2405" y="1902"/>
                  <a:pt x="2238" y="1745"/>
                </a:cubicBezTo>
                <a:cubicBezTo>
                  <a:pt x="1708" y="1254"/>
                  <a:pt x="1218" y="715"/>
                  <a:pt x="776" y="155"/>
                </a:cubicBezTo>
                <a:cubicBezTo>
                  <a:pt x="696" y="53"/>
                  <a:pt x="578" y="0"/>
                  <a:pt x="458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1" name="Google Shape;561;p4"/>
          <p:cNvSpPr/>
          <p:nvPr/>
        </p:nvSpPr>
        <p:spPr>
          <a:xfrm>
            <a:off x="58349" y="-859310"/>
            <a:ext cx="308025" cy="310569"/>
          </a:xfrm>
          <a:custGeom>
            <a:avLst/>
            <a:gdLst/>
            <a:ahLst/>
            <a:cxnLst/>
            <a:rect l="l" t="t" r="r" b="b"/>
            <a:pathLst>
              <a:path w="2543" h="2564" extrusionOk="0">
                <a:moveTo>
                  <a:pt x="521" y="120"/>
                </a:moveTo>
                <a:cubicBezTo>
                  <a:pt x="629" y="120"/>
                  <a:pt x="727" y="169"/>
                  <a:pt x="796" y="248"/>
                </a:cubicBezTo>
                <a:cubicBezTo>
                  <a:pt x="1247" y="817"/>
                  <a:pt x="1738" y="1356"/>
                  <a:pt x="2268" y="1857"/>
                </a:cubicBezTo>
                <a:cubicBezTo>
                  <a:pt x="2405" y="1984"/>
                  <a:pt x="2415" y="2200"/>
                  <a:pt x="2287" y="2338"/>
                </a:cubicBezTo>
                <a:cubicBezTo>
                  <a:pt x="2220" y="2410"/>
                  <a:pt x="2125" y="2447"/>
                  <a:pt x="2031" y="2447"/>
                </a:cubicBezTo>
                <a:cubicBezTo>
                  <a:pt x="1946" y="2447"/>
                  <a:pt x="1862" y="2418"/>
                  <a:pt x="1797" y="2357"/>
                </a:cubicBezTo>
                <a:cubicBezTo>
                  <a:pt x="1247" y="1838"/>
                  <a:pt x="727" y="1268"/>
                  <a:pt x="256" y="680"/>
                </a:cubicBezTo>
                <a:cubicBezTo>
                  <a:pt x="138" y="523"/>
                  <a:pt x="168" y="307"/>
                  <a:pt x="315" y="189"/>
                </a:cubicBezTo>
                <a:cubicBezTo>
                  <a:pt x="373" y="140"/>
                  <a:pt x="452" y="120"/>
                  <a:pt x="521" y="120"/>
                </a:cubicBezTo>
                <a:close/>
                <a:moveTo>
                  <a:pt x="526" y="1"/>
                </a:moveTo>
                <a:cubicBezTo>
                  <a:pt x="426" y="1"/>
                  <a:pt x="324" y="34"/>
                  <a:pt x="236" y="100"/>
                </a:cubicBezTo>
                <a:cubicBezTo>
                  <a:pt x="40" y="257"/>
                  <a:pt x="1" y="552"/>
                  <a:pt x="158" y="748"/>
                </a:cubicBezTo>
                <a:cubicBezTo>
                  <a:pt x="639" y="1347"/>
                  <a:pt x="1159" y="1916"/>
                  <a:pt x="1718" y="2446"/>
                </a:cubicBezTo>
                <a:cubicBezTo>
                  <a:pt x="1806" y="2525"/>
                  <a:pt x="1915" y="2564"/>
                  <a:pt x="2032" y="2564"/>
                </a:cubicBezTo>
                <a:cubicBezTo>
                  <a:pt x="2159" y="2564"/>
                  <a:pt x="2287" y="2514"/>
                  <a:pt x="2366" y="2426"/>
                </a:cubicBezTo>
                <a:cubicBezTo>
                  <a:pt x="2543" y="2240"/>
                  <a:pt x="2532" y="1945"/>
                  <a:pt x="2346" y="1769"/>
                </a:cubicBezTo>
                <a:cubicBezTo>
                  <a:pt x="1826" y="1278"/>
                  <a:pt x="1335" y="739"/>
                  <a:pt x="884" y="179"/>
                </a:cubicBezTo>
                <a:cubicBezTo>
                  <a:pt x="794" y="61"/>
                  <a:pt x="661" y="1"/>
                  <a:pt x="52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2" name="Google Shape;562;p4"/>
          <p:cNvSpPr/>
          <p:nvPr/>
        </p:nvSpPr>
        <p:spPr>
          <a:xfrm>
            <a:off x="234224" y="-1139234"/>
            <a:ext cx="269992" cy="287433"/>
          </a:xfrm>
          <a:custGeom>
            <a:avLst/>
            <a:gdLst/>
            <a:ahLst/>
            <a:cxnLst/>
            <a:rect l="l" t="t" r="r" b="b"/>
            <a:pathLst>
              <a:path w="2229" h="2373" extrusionOk="0">
                <a:moveTo>
                  <a:pt x="1789" y="1"/>
                </a:moveTo>
                <a:cubicBezTo>
                  <a:pt x="1673" y="1"/>
                  <a:pt x="1556" y="51"/>
                  <a:pt x="1473" y="145"/>
                </a:cubicBezTo>
                <a:lnTo>
                  <a:pt x="149" y="1705"/>
                </a:lnTo>
                <a:cubicBezTo>
                  <a:pt x="1" y="1872"/>
                  <a:pt x="21" y="2127"/>
                  <a:pt x="197" y="2274"/>
                </a:cubicBezTo>
                <a:cubicBezTo>
                  <a:pt x="266" y="2343"/>
                  <a:pt x="364" y="2372"/>
                  <a:pt x="452" y="2372"/>
                </a:cubicBezTo>
                <a:cubicBezTo>
                  <a:pt x="570" y="2372"/>
                  <a:pt x="678" y="2323"/>
                  <a:pt x="757" y="2225"/>
                </a:cubicBezTo>
                <a:lnTo>
                  <a:pt x="2092" y="665"/>
                </a:lnTo>
                <a:cubicBezTo>
                  <a:pt x="2229" y="498"/>
                  <a:pt x="2209" y="243"/>
                  <a:pt x="2042" y="95"/>
                </a:cubicBezTo>
                <a:cubicBezTo>
                  <a:pt x="1969" y="31"/>
                  <a:pt x="1879" y="1"/>
                  <a:pt x="1789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3" name="Google Shape;563;p4"/>
          <p:cNvSpPr/>
          <p:nvPr/>
        </p:nvSpPr>
        <p:spPr>
          <a:xfrm>
            <a:off x="231923" y="-1146865"/>
            <a:ext cx="274715" cy="302089"/>
          </a:xfrm>
          <a:custGeom>
            <a:avLst/>
            <a:gdLst/>
            <a:ahLst/>
            <a:cxnLst/>
            <a:rect l="l" t="t" r="r" b="b"/>
            <a:pathLst>
              <a:path w="2268" h="2494" extrusionOk="0">
                <a:moveTo>
                  <a:pt x="1797" y="119"/>
                </a:moveTo>
                <a:cubicBezTo>
                  <a:pt x="1884" y="119"/>
                  <a:pt x="1963" y="149"/>
                  <a:pt x="2022" y="208"/>
                </a:cubicBezTo>
                <a:cubicBezTo>
                  <a:pt x="2091" y="267"/>
                  <a:pt x="2130" y="345"/>
                  <a:pt x="2140" y="433"/>
                </a:cubicBezTo>
                <a:cubicBezTo>
                  <a:pt x="2150" y="531"/>
                  <a:pt x="2120" y="620"/>
                  <a:pt x="2061" y="688"/>
                </a:cubicBezTo>
                <a:lnTo>
                  <a:pt x="737" y="2249"/>
                </a:lnTo>
                <a:cubicBezTo>
                  <a:pt x="671" y="2326"/>
                  <a:pt x="572" y="2366"/>
                  <a:pt x="473" y="2366"/>
                </a:cubicBezTo>
                <a:cubicBezTo>
                  <a:pt x="394" y="2366"/>
                  <a:pt x="316" y="2340"/>
                  <a:pt x="255" y="2288"/>
                </a:cubicBezTo>
                <a:cubicBezTo>
                  <a:pt x="177" y="2229"/>
                  <a:pt x="138" y="2151"/>
                  <a:pt x="128" y="2062"/>
                </a:cubicBezTo>
                <a:cubicBezTo>
                  <a:pt x="128" y="1964"/>
                  <a:pt x="148" y="1876"/>
                  <a:pt x="216" y="1807"/>
                </a:cubicBezTo>
                <a:lnTo>
                  <a:pt x="1541" y="247"/>
                </a:lnTo>
                <a:cubicBezTo>
                  <a:pt x="1600" y="178"/>
                  <a:pt x="1679" y="129"/>
                  <a:pt x="1767" y="119"/>
                </a:cubicBezTo>
                <a:close/>
                <a:moveTo>
                  <a:pt x="1794" y="0"/>
                </a:moveTo>
                <a:cubicBezTo>
                  <a:pt x="1782" y="0"/>
                  <a:pt x="1770" y="0"/>
                  <a:pt x="1757" y="1"/>
                </a:cubicBezTo>
                <a:cubicBezTo>
                  <a:pt x="1639" y="12"/>
                  <a:pt x="1531" y="70"/>
                  <a:pt x="1443" y="169"/>
                </a:cubicBezTo>
                <a:lnTo>
                  <a:pt x="118" y="1729"/>
                </a:lnTo>
                <a:cubicBezTo>
                  <a:pt x="40" y="1827"/>
                  <a:pt x="0" y="1944"/>
                  <a:pt x="11" y="2072"/>
                </a:cubicBezTo>
                <a:cubicBezTo>
                  <a:pt x="20" y="2190"/>
                  <a:pt x="79" y="2308"/>
                  <a:pt x="177" y="2386"/>
                </a:cubicBezTo>
                <a:cubicBezTo>
                  <a:pt x="255" y="2455"/>
                  <a:pt x="364" y="2494"/>
                  <a:pt x="471" y="2494"/>
                </a:cubicBezTo>
                <a:cubicBezTo>
                  <a:pt x="609" y="2494"/>
                  <a:pt x="737" y="2435"/>
                  <a:pt x="825" y="2328"/>
                </a:cubicBezTo>
                <a:lnTo>
                  <a:pt x="2150" y="767"/>
                </a:lnTo>
                <a:cubicBezTo>
                  <a:pt x="2228" y="669"/>
                  <a:pt x="2268" y="551"/>
                  <a:pt x="2257" y="424"/>
                </a:cubicBezTo>
                <a:cubicBezTo>
                  <a:pt x="2248" y="306"/>
                  <a:pt x="2189" y="198"/>
                  <a:pt x="2100" y="110"/>
                </a:cubicBezTo>
                <a:cubicBezTo>
                  <a:pt x="2012" y="39"/>
                  <a:pt x="1907" y="0"/>
                  <a:pt x="179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4" name="Google Shape;564;p4"/>
          <p:cNvSpPr/>
          <p:nvPr/>
        </p:nvSpPr>
        <p:spPr>
          <a:xfrm>
            <a:off x="526623" y="-943251"/>
            <a:ext cx="301000" cy="270960"/>
          </a:xfrm>
          <a:custGeom>
            <a:avLst/>
            <a:gdLst/>
            <a:ahLst/>
            <a:cxnLst/>
            <a:rect l="l" t="t" r="r" b="b"/>
            <a:pathLst>
              <a:path w="2485" h="2237" extrusionOk="0">
                <a:moveTo>
                  <a:pt x="454" y="1"/>
                </a:moveTo>
                <a:cubicBezTo>
                  <a:pt x="369" y="1"/>
                  <a:pt x="282" y="29"/>
                  <a:pt x="207" y="87"/>
                </a:cubicBezTo>
                <a:cubicBezTo>
                  <a:pt x="31" y="224"/>
                  <a:pt x="1" y="479"/>
                  <a:pt x="138" y="647"/>
                </a:cubicBezTo>
                <a:cubicBezTo>
                  <a:pt x="609" y="1245"/>
                  <a:pt x="1169" y="1755"/>
                  <a:pt x="1807" y="2167"/>
                </a:cubicBezTo>
                <a:cubicBezTo>
                  <a:pt x="1876" y="2206"/>
                  <a:pt x="1944" y="2236"/>
                  <a:pt x="2022" y="2236"/>
                </a:cubicBezTo>
                <a:cubicBezTo>
                  <a:pt x="2150" y="2236"/>
                  <a:pt x="2288" y="2167"/>
                  <a:pt x="2366" y="2049"/>
                </a:cubicBezTo>
                <a:cubicBezTo>
                  <a:pt x="2484" y="1863"/>
                  <a:pt x="2425" y="1608"/>
                  <a:pt x="2238" y="1490"/>
                </a:cubicBezTo>
                <a:cubicBezTo>
                  <a:pt x="1679" y="1127"/>
                  <a:pt x="1189" y="676"/>
                  <a:pt x="766" y="156"/>
                </a:cubicBezTo>
                <a:cubicBezTo>
                  <a:pt x="687" y="54"/>
                  <a:pt x="571" y="1"/>
                  <a:pt x="454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4"/>
          <p:cNvSpPr/>
          <p:nvPr/>
        </p:nvSpPr>
        <p:spPr>
          <a:xfrm>
            <a:off x="518388" y="-950761"/>
            <a:ext cx="311537" cy="285617"/>
          </a:xfrm>
          <a:custGeom>
            <a:avLst/>
            <a:gdLst/>
            <a:ahLst/>
            <a:cxnLst/>
            <a:rect l="l" t="t" r="r" b="b"/>
            <a:pathLst>
              <a:path w="2572" h="2358" extrusionOk="0">
                <a:moveTo>
                  <a:pt x="520" y="120"/>
                </a:moveTo>
                <a:cubicBezTo>
                  <a:pt x="629" y="120"/>
                  <a:pt x="727" y="168"/>
                  <a:pt x="795" y="247"/>
                </a:cubicBezTo>
                <a:cubicBezTo>
                  <a:pt x="1207" y="787"/>
                  <a:pt x="1708" y="1238"/>
                  <a:pt x="2277" y="1601"/>
                </a:cubicBezTo>
                <a:cubicBezTo>
                  <a:pt x="2356" y="1651"/>
                  <a:pt x="2404" y="1729"/>
                  <a:pt x="2424" y="1817"/>
                </a:cubicBezTo>
                <a:cubicBezTo>
                  <a:pt x="2444" y="1906"/>
                  <a:pt x="2424" y="2004"/>
                  <a:pt x="2375" y="2082"/>
                </a:cubicBezTo>
                <a:cubicBezTo>
                  <a:pt x="2312" y="2177"/>
                  <a:pt x="2199" y="2231"/>
                  <a:pt x="2085" y="2231"/>
                </a:cubicBezTo>
                <a:cubicBezTo>
                  <a:pt x="2023" y="2231"/>
                  <a:pt x="1960" y="2215"/>
                  <a:pt x="1904" y="2180"/>
                </a:cubicBezTo>
                <a:cubicBezTo>
                  <a:pt x="1276" y="1768"/>
                  <a:pt x="717" y="1267"/>
                  <a:pt x="256" y="679"/>
                </a:cubicBezTo>
                <a:cubicBezTo>
                  <a:pt x="138" y="522"/>
                  <a:pt x="158" y="306"/>
                  <a:pt x="315" y="198"/>
                </a:cubicBezTo>
                <a:cubicBezTo>
                  <a:pt x="374" y="139"/>
                  <a:pt x="452" y="120"/>
                  <a:pt x="520" y="120"/>
                </a:cubicBezTo>
                <a:close/>
                <a:moveTo>
                  <a:pt x="526" y="0"/>
                </a:moveTo>
                <a:cubicBezTo>
                  <a:pt x="426" y="0"/>
                  <a:pt x="324" y="33"/>
                  <a:pt x="236" y="100"/>
                </a:cubicBezTo>
                <a:cubicBezTo>
                  <a:pt x="40" y="257"/>
                  <a:pt x="1" y="551"/>
                  <a:pt x="158" y="748"/>
                </a:cubicBezTo>
                <a:cubicBezTo>
                  <a:pt x="629" y="1346"/>
                  <a:pt x="1198" y="1866"/>
                  <a:pt x="1835" y="2279"/>
                </a:cubicBezTo>
                <a:cubicBezTo>
                  <a:pt x="1914" y="2327"/>
                  <a:pt x="2003" y="2357"/>
                  <a:pt x="2090" y="2357"/>
                </a:cubicBezTo>
                <a:cubicBezTo>
                  <a:pt x="2247" y="2357"/>
                  <a:pt x="2395" y="2279"/>
                  <a:pt x="2483" y="2141"/>
                </a:cubicBezTo>
                <a:cubicBezTo>
                  <a:pt x="2542" y="2043"/>
                  <a:pt x="2572" y="1915"/>
                  <a:pt x="2542" y="1797"/>
                </a:cubicBezTo>
                <a:cubicBezTo>
                  <a:pt x="2513" y="1670"/>
                  <a:pt x="2444" y="1572"/>
                  <a:pt x="2346" y="1503"/>
                </a:cubicBezTo>
                <a:cubicBezTo>
                  <a:pt x="1787" y="1140"/>
                  <a:pt x="1296" y="698"/>
                  <a:pt x="884" y="179"/>
                </a:cubicBezTo>
                <a:cubicBezTo>
                  <a:pt x="794" y="60"/>
                  <a:pt x="662" y="0"/>
                  <a:pt x="5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4"/>
          <p:cNvSpPr/>
          <p:nvPr/>
        </p:nvSpPr>
        <p:spPr>
          <a:xfrm>
            <a:off x="808485" y="-1088361"/>
            <a:ext cx="299547" cy="200828"/>
          </a:xfrm>
          <a:custGeom>
            <a:avLst/>
            <a:gdLst/>
            <a:ahLst/>
            <a:cxnLst/>
            <a:rect l="l" t="t" r="r" b="b"/>
            <a:pathLst>
              <a:path w="2473" h="1658" extrusionOk="0">
                <a:moveTo>
                  <a:pt x="2024" y="0"/>
                </a:moveTo>
                <a:cubicBezTo>
                  <a:pt x="1984" y="0"/>
                  <a:pt x="1944" y="6"/>
                  <a:pt x="1904" y="19"/>
                </a:cubicBezTo>
                <a:cubicBezTo>
                  <a:pt x="1276" y="205"/>
                  <a:pt x="687" y="530"/>
                  <a:pt x="186" y="951"/>
                </a:cubicBezTo>
                <a:cubicBezTo>
                  <a:pt x="20" y="1099"/>
                  <a:pt x="0" y="1354"/>
                  <a:pt x="137" y="1520"/>
                </a:cubicBezTo>
                <a:cubicBezTo>
                  <a:pt x="216" y="1609"/>
                  <a:pt x="334" y="1658"/>
                  <a:pt x="451" y="1658"/>
                </a:cubicBezTo>
                <a:cubicBezTo>
                  <a:pt x="539" y="1658"/>
                  <a:pt x="638" y="1629"/>
                  <a:pt x="707" y="1570"/>
                </a:cubicBezTo>
                <a:cubicBezTo>
                  <a:pt x="1119" y="1216"/>
                  <a:pt x="1619" y="942"/>
                  <a:pt x="2139" y="785"/>
                </a:cubicBezTo>
                <a:cubicBezTo>
                  <a:pt x="2355" y="726"/>
                  <a:pt x="2473" y="500"/>
                  <a:pt x="2404" y="284"/>
                </a:cubicBezTo>
                <a:cubicBezTo>
                  <a:pt x="2356" y="116"/>
                  <a:pt x="2198" y="0"/>
                  <a:pt x="2024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4"/>
          <p:cNvSpPr/>
          <p:nvPr/>
        </p:nvSpPr>
        <p:spPr>
          <a:xfrm>
            <a:off x="806064" y="-1095750"/>
            <a:ext cx="305481" cy="215363"/>
          </a:xfrm>
          <a:custGeom>
            <a:avLst/>
            <a:gdLst/>
            <a:ahLst/>
            <a:cxnLst/>
            <a:rect l="l" t="t" r="r" b="b"/>
            <a:pathLst>
              <a:path w="2522" h="1778" extrusionOk="0">
                <a:moveTo>
                  <a:pt x="2042" y="120"/>
                </a:moveTo>
                <a:cubicBezTo>
                  <a:pt x="2188" y="120"/>
                  <a:pt x="2326" y="218"/>
                  <a:pt x="2375" y="364"/>
                </a:cubicBezTo>
                <a:cubicBezTo>
                  <a:pt x="2395" y="453"/>
                  <a:pt x="2385" y="551"/>
                  <a:pt x="2345" y="630"/>
                </a:cubicBezTo>
                <a:cubicBezTo>
                  <a:pt x="2297" y="708"/>
                  <a:pt x="2228" y="767"/>
                  <a:pt x="2140" y="796"/>
                </a:cubicBezTo>
                <a:cubicBezTo>
                  <a:pt x="1610" y="953"/>
                  <a:pt x="1109" y="1219"/>
                  <a:pt x="687" y="1581"/>
                </a:cubicBezTo>
                <a:cubicBezTo>
                  <a:pt x="627" y="1633"/>
                  <a:pt x="548" y="1659"/>
                  <a:pt x="470" y="1659"/>
                </a:cubicBezTo>
                <a:cubicBezTo>
                  <a:pt x="371" y="1659"/>
                  <a:pt x="272" y="1619"/>
                  <a:pt x="206" y="1542"/>
                </a:cubicBezTo>
                <a:cubicBezTo>
                  <a:pt x="147" y="1474"/>
                  <a:pt x="118" y="1385"/>
                  <a:pt x="128" y="1297"/>
                </a:cubicBezTo>
                <a:cubicBezTo>
                  <a:pt x="128" y="1199"/>
                  <a:pt x="177" y="1120"/>
                  <a:pt x="245" y="1062"/>
                </a:cubicBezTo>
                <a:cubicBezTo>
                  <a:pt x="736" y="639"/>
                  <a:pt x="1325" y="316"/>
                  <a:pt x="1943" y="139"/>
                </a:cubicBezTo>
                <a:cubicBezTo>
                  <a:pt x="1972" y="129"/>
                  <a:pt x="2012" y="120"/>
                  <a:pt x="2042" y="120"/>
                </a:cubicBezTo>
                <a:close/>
                <a:moveTo>
                  <a:pt x="2049" y="0"/>
                </a:moveTo>
                <a:cubicBezTo>
                  <a:pt x="2004" y="0"/>
                  <a:pt x="1959" y="7"/>
                  <a:pt x="1914" y="21"/>
                </a:cubicBezTo>
                <a:cubicBezTo>
                  <a:pt x="1276" y="207"/>
                  <a:pt x="677" y="541"/>
                  <a:pt x="167" y="963"/>
                </a:cubicBezTo>
                <a:cubicBezTo>
                  <a:pt x="69" y="1051"/>
                  <a:pt x="20" y="1160"/>
                  <a:pt x="10" y="1287"/>
                </a:cubicBezTo>
                <a:cubicBezTo>
                  <a:pt x="0" y="1405"/>
                  <a:pt x="40" y="1522"/>
                  <a:pt x="118" y="1621"/>
                </a:cubicBezTo>
                <a:cubicBezTo>
                  <a:pt x="206" y="1719"/>
                  <a:pt x="334" y="1778"/>
                  <a:pt x="471" y="1778"/>
                </a:cubicBezTo>
                <a:cubicBezTo>
                  <a:pt x="579" y="1778"/>
                  <a:pt x="687" y="1738"/>
                  <a:pt x="766" y="1670"/>
                </a:cubicBezTo>
                <a:cubicBezTo>
                  <a:pt x="1178" y="1326"/>
                  <a:pt x="1658" y="1062"/>
                  <a:pt x="2179" y="905"/>
                </a:cubicBezTo>
                <a:cubicBezTo>
                  <a:pt x="2297" y="875"/>
                  <a:pt x="2395" y="796"/>
                  <a:pt x="2454" y="689"/>
                </a:cubicBezTo>
                <a:cubicBezTo>
                  <a:pt x="2513" y="571"/>
                  <a:pt x="2522" y="453"/>
                  <a:pt x="2483" y="335"/>
                </a:cubicBezTo>
                <a:cubicBezTo>
                  <a:pt x="2427" y="135"/>
                  <a:pt x="2247" y="0"/>
                  <a:pt x="204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4"/>
          <p:cNvSpPr/>
          <p:nvPr/>
        </p:nvSpPr>
        <p:spPr>
          <a:xfrm>
            <a:off x="455402" y="-628443"/>
            <a:ext cx="164127" cy="373312"/>
          </a:xfrm>
          <a:custGeom>
            <a:avLst/>
            <a:gdLst/>
            <a:ahLst/>
            <a:cxnLst/>
            <a:rect l="l" t="t" r="r" b="b"/>
            <a:pathLst>
              <a:path w="1355" h="3082" extrusionOk="0">
                <a:moveTo>
                  <a:pt x="442" y="0"/>
                </a:moveTo>
                <a:cubicBezTo>
                  <a:pt x="413" y="0"/>
                  <a:pt x="383" y="3"/>
                  <a:pt x="353" y="10"/>
                </a:cubicBezTo>
                <a:cubicBezTo>
                  <a:pt x="138" y="49"/>
                  <a:pt x="0" y="265"/>
                  <a:pt x="50" y="481"/>
                </a:cubicBezTo>
                <a:lnTo>
                  <a:pt x="521" y="2758"/>
                </a:lnTo>
                <a:cubicBezTo>
                  <a:pt x="560" y="2954"/>
                  <a:pt x="726" y="3081"/>
                  <a:pt x="913" y="3081"/>
                </a:cubicBezTo>
                <a:cubicBezTo>
                  <a:pt x="942" y="3081"/>
                  <a:pt x="962" y="3081"/>
                  <a:pt x="992" y="3072"/>
                </a:cubicBezTo>
                <a:cubicBezTo>
                  <a:pt x="1208" y="3033"/>
                  <a:pt x="1354" y="2817"/>
                  <a:pt x="1306" y="2601"/>
                </a:cubicBezTo>
                <a:lnTo>
                  <a:pt x="835" y="324"/>
                </a:lnTo>
                <a:cubicBezTo>
                  <a:pt x="792" y="129"/>
                  <a:pt x="625" y="0"/>
                  <a:pt x="44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4"/>
          <p:cNvSpPr/>
          <p:nvPr/>
        </p:nvSpPr>
        <p:spPr>
          <a:xfrm>
            <a:off x="447043" y="-635832"/>
            <a:ext cx="179631" cy="387848"/>
          </a:xfrm>
          <a:custGeom>
            <a:avLst/>
            <a:gdLst/>
            <a:ahLst/>
            <a:cxnLst/>
            <a:rect l="l" t="t" r="r" b="b"/>
            <a:pathLst>
              <a:path w="1483" h="3202" extrusionOk="0">
                <a:moveTo>
                  <a:pt x="511" y="120"/>
                </a:moveTo>
                <a:cubicBezTo>
                  <a:pt x="579" y="120"/>
                  <a:pt x="638" y="139"/>
                  <a:pt x="697" y="179"/>
                </a:cubicBezTo>
                <a:cubicBezTo>
                  <a:pt x="776" y="228"/>
                  <a:pt x="825" y="307"/>
                  <a:pt x="845" y="395"/>
                </a:cubicBezTo>
                <a:lnTo>
                  <a:pt x="1316" y="2671"/>
                </a:lnTo>
                <a:cubicBezTo>
                  <a:pt x="1355" y="2858"/>
                  <a:pt x="1237" y="3035"/>
                  <a:pt x="1050" y="3074"/>
                </a:cubicBezTo>
                <a:cubicBezTo>
                  <a:pt x="1026" y="3079"/>
                  <a:pt x="1002" y="3081"/>
                  <a:pt x="978" y="3081"/>
                </a:cubicBezTo>
                <a:cubicBezTo>
                  <a:pt x="819" y="3081"/>
                  <a:pt x="674" y="2971"/>
                  <a:pt x="649" y="2809"/>
                </a:cubicBezTo>
                <a:lnTo>
                  <a:pt x="167" y="532"/>
                </a:lnTo>
                <a:cubicBezTo>
                  <a:pt x="158" y="444"/>
                  <a:pt x="167" y="355"/>
                  <a:pt x="217" y="277"/>
                </a:cubicBezTo>
                <a:cubicBezTo>
                  <a:pt x="276" y="198"/>
                  <a:pt x="344" y="150"/>
                  <a:pt x="442" y="130"/>
                </a:cubicBezTo>
                <a:cubicBezTo>
                  <a:pt x="462" y="120"/>
                  <a:pt x="481" y="120"/>
                  <a:pt x="511" y="120"/>
                </a:cubicBezTo>
                <a:close/>
                <a:moveTo>
                  <a:pt x="507" y="1"/>
                </a:moveTo>
                <a:cubicBezTo>
                  <a:pt x="475" y="1"/>
                  <a:pt x="444" y="4"/>
                  <a:pt x="413" y="12"/>
                </a:cubicBezTo>
                <a:cubicBezTo>
                  <a:pt x="167" y="61"/>
                  <a:pt x="1" y="307"/>
                  <a:pt x="60" y="562"/>
                </a:cubicBezTo>
                <a:lnTo>
                  <a:pt x="531" y="2838"/>
                </a:lnTo>
                <a:cubicBezTo>
                  <a:pt x="570" y="3044"/>
                  <a:pt x="766" y="3201"/>
                  <a:pt x="982" y="3201"/>
                </a:cubicBezTo>
                <a:cubicBezTo>
                  <a:pt x="1011" y="3201"/>
                  <a:pt x="1041" y="3201"/>
                  <a:pt x="1070" y="3192"/>
                </a:cubicBezTo>
                <a:cubicBezTo>
                  <a:pt x="1325" y="3142"/>
                  <a:pt x="1482" y="2897"/>
                  <a:pt x="1434" y="2652"/>
                </a:cubicBezTo>
                <a:lnTo>
                  <a:pt x="963" y="366"/>
                </a:lnTo>
                <a:cubicBezTo>
                  <a:pt x="933" y="248"/>
                  <a:pt x="864" y="139"/>
                  <a:pt x="756" y="81"/>
                </a:cubicBezTo>
                <a:cubicBezTo>
                  <a:pt x="684" y="30"/>
                  <a:pt x="595" y="1"/>
                  <a:pt x="50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4"/>
          <p:cNvSpPr/>
          <p:nvPr/>
        </p:nvSpPr>
        <p:spPr>
          <a:xfrm>
            <a:off x="-211401" y="-611728"/>
            <a:ext cx="292521" cy="284163"/>
          </a:xfrm>
          <a:custGeom>
            <a:avLst/>
            <a:gdLst/>
            <a:ahLst/>
            <a:cxnLst/>
            <a:rect l="l" t="t" r="r" b="b"/>
            <a:pathLst>
              <a:path w="2415" h="2346" extrusionOk="0">
                <a:moveTo>
                  <a:pt x="1963" y="0"/>
                </a:moveTo>
                <a:cubicBezTo>
                  <a:pt x="1879" y="0"/>
                  <a:pt x="1793" y="26"/>
                  <a:pt x="1717" y="78"/>
                </a:cubicBezTo>
                <a:cubicBezTo>
                  <a:pt x="1109" y="539"/>
                  <a:pt x="579" y="1089"/>
                  <a:pt x="128" y="1707"/>
                </a:cubicBezTo>
                <a:cubicBezTo>
                  <a:pt x="0" y="1894"/>
                  <a:pt x="40" y="2139"/>
                  <a:pt x="226" y="2267"/>
                </a:cubicBezTo>
                <a:cubicBezTo>
                  <a:pt x="295" y="2325"/>
                  <a:pt x="373" y="2345"/>
                  <a:pt x="461" y="2345"/>
                </a:cubicBezTo>
                <a:cubicBezTo>
                  <a:pt x="579" y="2345"/>
                  <a:pt x="707" y="2286"/>
                  <a:pt x="785" y="2178"/>
                </a:cubicBezTo>
                <a:cubicBezTo>
                  <a:pt x="1187" y="1628"/>
                  <a:pt x="1658" y="1138"/>
                  <a:pt x="2208" y="725"/>
                </a:cubicBezTo>
                <a:cubicBezTo>
                  <a:pt x="2385" y="588"/>
                  <a:pt x="2414" y="343"/>
                  <a:pt x="2286" y="167"/>
                </a:cubicBezTo>
                <a:cubicBezTo>
                  <a:pt x="2205" y="56"/>
                  <a:pt x="2085" y="0"/>
                  <a:pt x="1963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4"/>
          <p:cNvSpPr/>
          <p:nvPr/>
        </p:nvSpPr>
        <p:spPr>
          <a:xfrm>
            <a:off x="-219759" y="-618753"/>
            <a:ext cx="303301" cy="298213"/>
          </a:xfrm>
          <a:custGeom>
            <a:avLst/>
            <a:gdLst/>
            <a:ahLst/>
            <a:cxnLst/>
            <a:rect l="l" t="t" r="r" b="b"/>
            <a:pathLst>
              <a:path w="2504" h="2462" extrusionOk="0">
                <a:moveTo>
                  <a:pt x="2032" y="116"/>
                </a:moveTo>
                <a:cubicBezTo>
                  <a:pt x="2140" y="116"/>
                  <a:pt x="2238" y="166"/>
                  <a:pt x="2307" y="254"/>
                </a:cubicBezTo>
                <a:cubicBezTo>
                  <a:pt x="2366" y="332"/>
                  <a:pt x="2385" y="421"/>
                  <a:pt x="2375" y="509"/>
                </a:cubicBezTo>
                <a:cubicBezTo>
                  <a:pt x="2355" y="597"/>
                  <a:pt x="2316" y="685"/>
                  <a:pt x="2238" y="735"/>
                </a:cubicBezTo>
                <a:cubicBezTo>
                  <a:pt x="1688" y="1147"/>
                  <a:pt x="1208" y="1647"/>
                  <a:pt x="805" y="2197"/>
                </a:cubicBezTo>
                <a:cubicBezTo>
                  <a:pt x="739" y="2293"/>
                  <a:pt x="627" y="2342"/>
                  <a:pt x="517" y="2342"/>
                </a:cubicBezTo>
                <a:cubicBezTo>
                  <a:pt x="449" y="2342"/>
                  <a:pt x="381" y="2323"/>
                  <a:pt x="325" y="2285"/>
                </a:cubicBezTo>
                <a:cubicBezTo>
                  <a:pt x="177" y="2168"/>
                  <a:pt x="138" y="1952"/>
                  <a:pt x="246" y="1804"/>
                </a:cubicBezTo>
                <a:cubicBezTo>
                  <a:pt x="687" y="1186"/>
                  <a:pt x="1217" y="646"/>
                  <a:pt x="1826" y="185"/>
                </a:cubicBezTo>
                <a:cubicBezTo>
                  <a:pt x="1884" y="146"/>
                  <a:pt x="1963" y="116"/>
                  <a:pt x="2032" y="116"/>
                </a:cubicBezTo>
                <a:close/>
                <a:moveTo>
                  <a:pt x="2038" y="0"/>
                </a:moveTo>
                <a:cubicBezTo>
                  <a:pt x="1941" y="0"/>
                  <a:pt x="1842" y="32"/>
                  <a:pt x="1757" y="97"/>
                </a:cubicBezTo>
                <a:cubicBezTo>
                  <a:pt x="1139" y="558"/>
                  <a:pt x="599" y="1108"/>
                  <a:pt x="148" y="1736"/>
                </a:cubicBezTo>
                <a:cubicBezTo>
                  <a:pt x="0" y="1941"/>
                  <a:pt x="50" y="2226"/>
                  <a:pt x="255" y="2373"/>
                </a:cubicBezTo>
                <a:cubicBezTo>
                  <a:pt x="334" y="2432"/>
                  <a:pt x="432" y="2462"/>
                  <a:pt x="530" y="2462"/>
                </a:cubicBezTo>
                <a:cubicBezTo>
                  <a:pt x="678" y="2462"/>
                  <a:pt x="815" y="2393"/>
                  <a:pt x="903" y="2275"/>
                </a:cubicBezTo>
                <a:cubicBezTo>
                  <a:pt x="1296" y="1726"/>
                  <a:pt x="1767" y="1235"/>
                  <a:pt x="2307" y="833"/>
                </a:cubicBezTo>
                <a:cubicBezTo>
                  <a:pt x="2405" y="754"/>
                  <a:pt x="2473" y="646"/>
                  <a:pt x="2493" y="528"/>
                </a:cubicBezTo>
                <a:cubicBezTo>
                  <a:pt x="2503" y="401"/>
                  <a:pt x="2473" y="283"/>
                  <a:pt x="2405" y="185"/>
                </a:cubicBezTo>
                <a:cubicBezTo>
                  <a:pt x="2313" y="64"/>
                  <a:pt x="2176" y="0"/>
                  <a:pt x="203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4"/>
          <p:cNvSpPr/>
          <p:nvPr/>
        </p:nvSpPr>
        <p:spPr>
          <a:xfrm>
            <a:off x="-572723" y="-555767"/>
            <a:ext cx="268659" cy="270960"/>
          </a:xfrm>
          <a:custGeom>
            <a:avLst/>
            <a:gdLst/>
            <a:ahLst/>
            <a:cxnLst/>
            <a:rect l="l" t="t" r="r" b="b"/>
            <a:pathLst>
              <a:path w="2218" h="2237" extrusionOk="0">
                <a:moveTo>
                  <a:pt x="456" y="1"/>
                </a:moveTo>
                <a:cubicBezTo>
                  <a:pt x="336" y="1"/>
                  <a:pt x="217" y="54"/>
                  <a:pt x="138" y="156"/>
                </a:cubicBezTo>
                <a:cubicBezTo>
                  <a:pt x="0" y="333"/>
                  <a:pt x="29" y="578"/>
                  <a:pt x="206" y="715"/>
                </a:cubicBezTo>
                <a:cubicBezTo>
                  <a:pt x="677" y="1098"/>
                  <a:pt x="1089" y="1549"/>
                  <a:pt x="1423" y="2060"/>
                </a:cubicBezTo>
                <a:cubicBezTo>
                  <a:pt x="1501" y="2177"/>
                  <a:pt x="1629" y="2236"/>
                  <a:pt x="1756" y="2236"/>
                </a:cubicBezTo>
                <a:cubicBezTo>
                  <a:pt x="1835" y="2236"/>
                  <a:pt x="1913" y="2217"/>
                  <a:pt x="1982" y="2167"/>
                </a:cubicBezTo>
                <a:cubicBezTo>
                  <a:pt x="2169" y="2049"/>
                  <a:pt x="2218" y="1805"/>
                  <a:pt x="2100" y="1618"/>
                </a:cubicBezTo>
                <a:cubicBezTo>
                  <a:pt x="1717" y="1039"/>
                  <a:pt x="1246" y="519"/>
                  <a:pt x="707" y="87"/>
                </a:cubicBezTo>
                <a:cubicBezTo>
                  <a:pt x="632" y="29"/>
                  <a:pt x="544" y="1"/>
                  <a:pt x="456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4"/>
          <p:cNvSpPr/>
          <p:nvPr/>
        </p:nvSpPr>
        <p:spPr>
          <a:xfrm>
            <a:off x="-581080" y="-562671"/>
            <a:ext cx="285375" cy="285011"/>
          </a:xfrm>
          <a:custGeom>
            <a:avLst/>
            <a:gdLst/>
            <a:ahLst/>
            <a:cxnLst/>
            <a:rect l="l" t="t" r="r" b="b"/>
            <a:pathLst>
              <a:path w="2356" h="2353" extrusionOk="0">
                <a:moveTo>
                  <a:pt x="521" y="115"/>
                </a:moveTo>
                <a:cubicBezTo>
                  <a:pt x="599" y="115"/>
                  <a:pt x="678" y="144"/>
                  <a:pt x="737" y="193"/>
                </a:cubicBezTo>
                <a:cubicBezTo>
                  <a:pt x="1276" y="625"/>
                  <a:pt x="1737" y="1125"/>
                  <a:pt x="2120" y="1705"/>
                </a:cubicBezTo>
                <a:cubicBezTo>
                  <a:pt x="2218" y="1862"/>
                  <a:pt x="2179" y="2077"/>
                  <a:pt x="2022" y="2176"/>
                </a:cubicBezTo>
                <a:cubicBezTo>
                  <a:pt x="1964" y="2215"/>
                  <a:pt x="1899" y="2233"/>
                  <a:pt x="1835" y="2233"/>
                </a:cubicBezTo>
                <a:cubicBezTo>
                  <a:pt x="1722" y="2233"/>
                  <a:pt x="1610" y="2177"/>
                  <a:pt x="1541" y="2077"/>
                </a:cubicBezTo>
                <a:cubicBezTo>
                  <a:pt x="1208" y="1567"/>
                  <a:pt x="785" y="1116"/>
                  <a:pt x="305" y="733"/>
                </a:cubicBezTo>
                <a:cubicBezTo>
                  <a:pt x="157" y="615"/>
                  <a:pt x="138" y="399"/>
                  <a:pt x="255" y="252"/>
                </a:cubicBezTo>
                <a:cubicBezTo>
                  <a:pt x="324" y="163"/>
                  <a:pt x="423" y="115"/>
                  <a:pt x="521" y="115"/>
                </a:cubicBezTo>
                <a:close/>
                <a:moveTo>
                  <a:pt x="524" y="0"/>
                </a:moveTo>
                <a:cubicBezTo>
                  <a:pt x="388" y="0"/>
                  <a:pt x="253" y="61"/>
                  <a:pt x="157" y="174"/>
                </a:cubicBezTo>
                <a:cubicBezTo>
                  <a:pt x="0" y="370"/>
                  <a:pt x="39" y="664"/>
                  <a:pt x="236" y="821"/>
                </a:cubicBezTo>
                <a:cubicBezTo>
                  <a:pt x="707" y="1194"/>
                  <a:pt x="1109" y="1646"/>
                  <a:pt x="1443" y="2146"/>
                </a:cubicBezTo>
                <a:cubicBezTo>
                  <a:pt x="1531" y="2274"/>
                  <a:pt x="1679" y="2352"/>
                  <a:pt x="1825" y="2352"/>
                </a:cubicBezTo>
                <a:cubicBezTo>
                  <a:pt x="1924" y="2352"/>
                  <a:pt x="2012" y="2333"/>
                  <a:pt x="2081" y="2283"/>
                </a:cubicBezTo>
                <a:cubicBezTo>
                  <a:pt x="2296" y="2136"/>
                  <a:pt x="2355" y="1851"/>
                  <a:pt x="2218" y="1635"/>
                </a:cubicBezTo>
                <a:cubicBezTo>
                  <a:pt x="1836" y="1057"/>
                  <a:pt x="1354" y="536"/>
                  <a:pt x="815" y="105"/>
                </a:cubicBezTo>
                <a:cubicBezTo>
                  <a:pt x="727" y="34"/>
                  <a:pt x="625" y="0"/>
                  <a:pt x="5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4" name="Google Shape;574;p4"/>
          <p:cNvSpPr/>
          <p:nvPr/>
        </p:nvSpPr>
        <p:spPr>
          <a:xfrm>
            <a:off x="-707174" y="-235265"/>
            <a:ext cx="249763" cy="281983"/>
          </a:xfrm>
          <a:custGeom>
            <a:avLst/>
            <a:gdLst/>
            <a:ahLst/>
            <a:cxnLst/>
            <a:rect l="l" t="t" r="r" b="b"/>
            <a:pathLst>
              <a:path w="2062" h="2328" extrusionOk="0">
                <a:moveTo>
                  <a:pt x="1603" y="1"/>
                </a:moveTo>
                <a:cubicBezTo>
                  <a:pt x="1467" y="1"/>
                  <a:pt x="1338" y="71"/>
                  <a:pt x="1267" y="199"/>
                </a:cubicBezTo>
                <a:cubicBezTo>
                  <a:pt x="943" y="718"/>
                  <a:pt x="570" y="1209"/>
                  <a:pt x="149" y="1651"/>
                </a:cubicBezTo>
                <a:cubicBezTo>
                  <a:pt x="1" y="1808"/>
                  <a:pt x="1" y="2063"/>
                  <a:pt x="158" y="2220"/>
                </a:cubicBezTo>
                <a:cubicBezTo>
                  <a:pt x="236" y="2289"/>
                  <a:pt x="345" y="2328"/>
                  <a:pt x="443" y="2328"/>
                </a:cubicBezTo>
                <a:cubicBezTo>
                  <a:pt x="550" y="2328"/>
                  <a:pt x="649" y="2289"/>
                  <a:pt x="727" y="2201"/>
                </a:cubicBezTo>
                <a:cubicBezTo>
                  <a:pt x="1198" y="1719"/>
                  <a:pt x="1610" y="1189"/>
                  <a:pt x="1954" y="611"/>
                </a:cubicBezTo>
                <a:cubicBezTo>
                  <a:pt x="2062" y="424"/>
                  <a:pt x="2003" y="179"/>
                  <a:pt x="1817" y="61"/>
                </a:cubicBezTo>
                <a:cubicBezTo>
                  <a:pt x="1749" y="21"/>
                  <a:pt x="1675" y="1"/>
                  <a:pt x="160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5" name="Google Shape;575;p4"/>
          <p:cNvSpPr/>
          <p:nvPr/>
        </p:nvSpPr>
        <p:spPr>
          <a:xfrm>
            <a:off x="-710685" y="-242533"/>
            <a:ext cx="261633" cy="296397"/>
          </a:xfrm>
          <a:custGeom>
            <a:avLst/>
            <a:gdLst/>
            <a:ahLst/>
            <a:cxnLst/>
            <a:rect l="l" t="t" r="r" b="b"/>
            <a:pathLst>
              <a:path w="2160" h="2447" extrusionOk="0">
                <a:moveTo>
                  <a:pt x="1639" y="121"/>
                </a:moveTo>
                <a:cubicBezTo>
                  <a:pt x="1698" y="121"/>
                  <a:pt x="1757" y="141"/>
                  <a:pt x="1816" y="170"/>
                </a:cubicBezTo>
                <a:cubicBezTo>
                  <a:pt x="1973" y="268"/>
                  <a:pt x="2032" y="484"/>
                  <a:pt x="1934" y="641"/>
                </a:cubicBezTo>
                <a:cubicBezTo>
                  <a:pt x="1591" y="1210"/>
                  <a:pt x="1178" y="1740"/>
                  <a:pt x="717" y="2221"/>
                </a:cubicBezTo>
                <a:cubicBezTo>
                  <a:pt x="652" y="2291"/>
                  <a:pt x="562" y="2326"/>
                  <a:pt x="472" y="2326"/>
                </a:cubicBezTo>
                <a:cubicBezTo>
                  <a:pt x="385" y="2326"/>
                  <a:pt x="299" y="2294"/>
                  <a:pt x="236" y="2231"/>
                </a:cubicBezTo>
                <a:cubicBezTo>
                  <a:pt x="167" y="2172"/>
                  <a:pt x="128" y="2084"/>
                  <a:pt x="128" y="1995"/>
                </a:cubicBezTo>
                <a:cubicBezTo>
                  <a:pt x="128" y="1897"/>
                  <a:pt x="158" y="1819"/>
                  <a:pt x="226" y="1750"/>
                </a:cubicBezTo>
                <a:cubicBezTo>
                  <a:pt x="649" y="1308"/>
                  <a:pt x="1021" y="808"/>
                  <a:pt x="1345" y="288"/>
                </a:cubicBezTo>
                <a:cubicBezTo>
                  <a:pt x="1394" y="209"/>
                  <a:pt x="1463" y="150"/>
                  <a:pt x="1551" y="131"/>
                </a:cubicBezTo>
                <a:cubicBezTo>
                  <a:pt x="1580" y="121"/>
                  <a:pt x="1610" y="121"/>
                  <a:pt x="1639" y="121"/>
                </a:cubicBezTo>
                <a:close/>
                <a:moveTo>
                  <a:pt x="1633" y="0"/>
                </a:moveTo>
                <a:cubicBezTo>
                  <a:pt x="1597" y="0"/>
                  <a:pt x="1560" y="4"/>
                  <a:pt x="1522" y="13"/>
                </a:cubicBezTo>
                <a:cubicBezTo>
                  <a:pt x="1404" y="43"/>
                  <a:pt x="1306" y="121"/>
                  <a:pt x="1237" y="229"/>
                </a:cubicBezTo>
                <a:cubicBezTo>
                  <a:pt x="923" y="739"/>
                  <a:pt x="560" y="1230"/>
                  <a:pt x="138" y="1662"/>
                </a:cubicBezTo>
                <a:cubicBezTo>
                  <a:pt x="50" y="1750"/>
                  <a:pt x="1" y="1868"/>
                  <a:pt x="10" y="1995"/>
                </a:cubicBezTo>
                <a:cubicBezTo>
                  <a:pt x="10" y="2123"/>
                  <a:pt x="60" y="2231"/>
                  <a:pt x="148" y="2319"/>
                </a:cubicBezTo>
                <a:cubicBezTo>
                  <a:pt x="236" y="2398"/>
                  <a:pt x="354" y="2447"/>
                  <a:pt x="472" y="2447"/>
                </a:cubicBezTo>
                <a:cubicBezTo>
                  <a:pt x="599" y="2447"/>
                  <a:pt x="717" y="2398"/>
                  <a:pt x="806" y="2309"/>
                </a:cubicBezTo>
                <a:cubicBezTo>
                  <a:pt x="1266" y="1819"/>
                  <a:pt x="1679" y="1279"/>
                  <a:pt x="2032" y="700"/>
                </a:cubicBezTo>
                <a:cubicBezTo>
                  <a:pt x="2160" y="484"/>
                  <a:pt x="2091" y="200"/>
                  <a:pt x="1875" y="72"/>
                </a:cubicBezTo>
                <a:cubicBezTo>
                  <a:pt x="1799" y="24"/>
                  <a:pt x="1719" y="0"/>
                  <a:pt x="163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4"/>
          <p:cNvSpPr/>
          <p:nvPr/>
        </p:nvSpPr>
        <p:spPr>
          <a:xfrm>
            <a:off x="-350576" y="-208981"/>
            <a:ext cx="266479" cy="316383"/>
          </a:xfrm>
          <a:custGeom>
            <a:avLst/>
            <a:gdLst/>
            <a:ahLst/>
            <a:cxnLst/>
            <a:rect l="l" t="t" r="r" b="b"/>
            <a:pathLst>
              <a:path w="2200" h="2612" extrusionOk="0">
                <a:moveTo>
                  <a:pt x="467" y="0"/>
                </a:moveTo>
                <a:cubicBezTo>
                  <a:pt x="409" y="0"/>
                  <a:pt x="350" y="13"/>
                  <a:pt x="295" y="41"/>
                </a:cubicBezTo>
                <a:cubicBezTo>
                  <a:pt x="90" y="129"/>
                  <a:pt x="1" y="374"/>
                  <a:pt x="99" y="571"/>
                </a:cubicBezTo>
                <a:cubicBezTo>
                  <a:pt x="433" y="1297"/>
                  <a:pt x="904" y="1944"/>
                  <a:pt x="1483" y="2503"/>
                </a:cubicBezTo>
                <a:cubicBezTo>
                  <a:pt x="1562" y="2582"/>
                  <a:pt x="1660" y="2612"/>
                  <a:pt x="1758" y="2612"/>
                </a:cubicBezTo>
                <a:cubicBezTo>
                  <a:pt x="1865" y="2612"/>
                  <a:pt x="1974" y="2572"/>
                  <a:pt x="2052" y="2494"/>
                </a:cubicBezTo>
                <a:cubicBezTo>
                  <a:pt x="2199" y="2337"/>
                  <a:pt x="2199" y="2082"/>
                  <a:pt x="2042" y="1925"/>
                </a:cubicBezTo>
                <a:cubicBezTo>
                  <a:pt x="1532" y="1434"/>
                  <a:pt x="1130" y="865"/>
                  <a:pt x="825" y="227"/>
                </a:cubicBezTo>
                <a:cubicBezTo>
                  <a:pt x="762" y="85"/>
                  <a:pt x="617" y="0"/>
                  <a:pt x="467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4"/>
          <p:cNvSpPr/>
          <p:nvPr/>
        </p:nvSpPr>
        <p:spPr>
          <a:xfrm>
            <a:off x="-358811" y="-216612"/>
            <a:ext cx="277017" cy="331160"/>
          </a:xfrm>
          <a:custGeom>
            <a:avLst/>
            <a:gdLst/>
            <a:ahLst/>
            <a:cxnLst/>
            <a:rect l="l" t="t" r="r" b="b"/>
            <a:pathLst>
              <a:path w="2287" h="2734" extrusionOk="0">
                <a:moveTo>
                  <a:pt x="531" y="123"/>
                </a:moveTo>
                <a:cubicBezTo>
                  <a:pt x="658" y="123"/>
                  <a:pt x="786" y="192"/>
                  <a:pt x="845" y="319"/>
                </a:cubicBezTo>
                <a:cubicBezTo>
                  <a:pt x="1139" y="957"/>
                  <a:pt x="1551" y="1536"/>
                  <a:pt x="2061" y="2027"/>
                </a:cubicBezTo>
                <a:cubicBezTo>
                  <a:pt x="2130" y="2095"/>
                  <a:pt x="2169" y="2174"/>
                  <a:pt x="2169" y="2272"/>
                </a:cubicBezTo>
                <a:cubicBezTo>
                  <a:pt x="2169" y="2361"/>
                  <a:pt x="2140" y="2449"/>
                  <a:pt x="2071" y="2518"/>
                </a:cubicBezTo>
                <a:cubicBezTo>
                  <a:pt x="2005" y="2584"/>
                  <a:pt x="1912" y="2618"/>
                  <a:pt x="1820" y="2618"/>
                </a:cubicBezTo>
                <a:cubicBezTo>
                  <a:pt x="1735" y="2618"/>
                  <a:pt x="1651" y="2589"/>
                  <a:pt x="1590" y="2527"/>
                </a:cubicBezTo>
                <a:cubicBezTo>
                  <a:pt x="1021" y="1968"/>
                  <a:pt x="560" y="1330"/>
                  <a:pt x="216" y="614"/>
                </a:cubicBezTo>
                <a:cubicBezTo>
                  <a:pt x="138" y="437"/>
                  <a:pt x="216" y="231"/>
                  <a:pt x="383" y="152"/>
                </a:cubicBezTo>
                <a:cubicBezTo>
                  <a:pt x="432" y="133"/>
                  <a:pt x="481" y="123"/>
                  <a:pt x="531" y="123"/>
                </a:cubicBezTo>
                <a:close/>
                <a:moveTo>
                  <a:pt x="533" y="1"/>
                </a:moveTo>
                <a:cubicBezTo>
                  <a:pt x="467" y="1"/>
                  <a:pt x="399" y="15"/>
                  <a:pt x="334" y="45"/>
                </a:cubicBezTo>
                <a:cubicBezTo>
                  <a:pt x="108" y="152"/>
                  <a:pt x="1" y="427"/>
                  <a:pt x="108" y="663"/>
                </a:cubicBezTo>
                <a:cubicBezTo>
                  <a:pt x="452" y="1389"/>
                  <a:pt x="923" y="2047"/>
                  <a:pt x="1502" y="2606"/>
                </a:cubicBezTo>
                <a:cubicBezTo>
                  <a:pt x="1590" y="2694"/>
                  <a:pt x="1708" y="2734"/>
                  <a:pt x="1826" y="2734"/>
                </a:cubicBezTo>
                <a:cubicBezTo>
                  <a:pt x="1953" y="2734"/>
                  <a:pt x="2071" y="2684"/>
                  <a:pt x="2159" y="2596"/>
                </a:cubicBezTo>
                <a:cubicBezTo>
                  <a:pt x="2247" y="2507"/>
                  <a:pt x="2287" y="2390"/>
                  <a:pt x="2287" y="2272"/>
                </a:cubicBezTo>
                <a:cubicBezTo>
                  <a:pt x="2287" y="2145"/>
                  <a:pt x="2238" y="2027"/>
                  <a:pt x="2149" y="1938"/>
                </a:cubicBezTo>
                <a:cubicBezTo>
                  <a:pt x="1649" y="1458"/>
                  <a:pt x="1246" y="898"/>
                  <a:pt x="952" y="270"/>
                </a:cubicBezTo>
                <a:cubicBezTo>
                  <a:pt x="874" y="99"/>
                  <a:pt x="708" y="1"/>
                  <a:pt x="53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4"/>
          <p:cNvSpPr/>
          <p:nvPr/>
        </p:nvSpPr>
        <p:spPr>
          <a:xfrm>
            <a:off x="27460" y="-432097"/>
            <a:ext cx="294944" cy="330312"/>
          </a:xfrm>
          <a:custGeom>
            <a:avLst/>
            <a:gdLst/>
            <a:ahLst/>
            <a:cxnLst/>
            <a:rect l="l" t="t" r="r" b="b"/>
            <a:pathLst>
              <a:path w="2435" h="2727" extrusionOk="0">
                <a:moveTo>
                  <a:pt x="1978" y="0"/>
                </a:moveTo>
                <a:cubicBezTo>
                  <a:pt x="1858" y="0"/>
                  <a:pt x="1739" y="53"/>
                  <a:pt x="1659" y="155"/>
                </a:cubicBezTo>
                <a:lnTo>
                  <a:pt x="138" y="2079"/>
                </a:lnTo>
                <a:cubicBezTo>
                  <a:pt x="0" y="2255"/>
                  <a:pt x="30" y="2511"/>
                  <a:pt x="207" y="2648"/>
                </a:cubicBezTo>
                <a:cubicBezTo>
                  <a:pt x="275" y="2707"/>
                  <a:pt x="364" y="2727"/>
                  <a:pt x="452" y="2727"/>
                </a:cubicBezTo>
                <a:cubicBezTo>
                  <a:pt x="570" y="2727"/>
                  <a:pt x="687" y="2677"/>
                  <a:pt x="766" y="2579"/>
                </a:cubicBezTo>
                <a:lnTo>
                  <a:pt x="2297" y="656"/>
                </a:lnTo>
                <a:cubicBezTo>
                  <a:pt x="2434" y="479"/>
                  <a:pt x="2405" y="224"/>
                  <a:pt x="2228" y="86"/>
                </a:cubicBezTo>
                <a:cubicBezTo>
                  <a:pt x="2154" y="28"/>
                  <a:pt x="2066" y="0"/>
                  <a:pt x="1978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4"/>
          <p:cNvSpPr/>
          <p:nvPr/>
        </p:nvSpPr>
        <p:spPr>
          <a:xfrm>
            <a:off x="19225" y="-439364"/>
            <a:ext cx="305481" cy="345816"/>
          </a:xfrm>
          <a:custGeom>
            <a:avLst/>
            <a:gdLst/>
            <a:ahLst/>
            <a:cxnLst/>
            <a:rect l="l" t="t" r="r" b="b"/>
            <a:pathLst>
              <a:path w="2522" h="2855" extrusionOk="0">
                <a:moveTo>
                  <a:pt x="2051" y="117"/>
                </a:moveTo>
                <a:cubicBezTo>
                  <a:pt x="2120" y="117"/>
                  <a:pt x="2198" y="146"/>
                  <a:pt x="2257" y="196"/>
                </a:cubicBezTo>
                <a:cubicBezTo>
                  <a:pt x="2336" y="255"/>
                  <a:pt x="2375" y="333"/>
                  <a:pt x="2384" y="421"/>
                </a:cubicBezTo>
                <a:cubicBezTo>
                  <a:pt x="2395" y="519"/>
                  <a:pt x="2375" y="608"/>
                  <a:pt x="2316" y="676"/>
                </a:cubicBezTo>
                <a:lnTo>
                  <a:pt x="795" y="2600"/>
                </a:lnTo>
                <a:cubicBezTo>
                  <a:pt x="727" y="2685"/>
                  <a:pt x="623" y="2727"/>
                  <a:pt x="519" y="2727"/>
                </a:cubicBezTo>
                <a:cubicBezTo>
                  <a:pt x="443" y="2727"/>
                  <a:pt x="366" y="2704"/>
                  <a:pt x="304" y="2659"/>
                </a:cubicBezTo>
                <a:cubicBezTo>
                  <a:pt x="157" y="2541"/>
                  <a:pt x="138" y="2325"/>
                  <a:pt x="255" y="2178"/>
                </a:cubicBezTo>
                <a:lnTo>
                  <a:pt x="1776" y="255"/>
                </a:lnTo>
                <a:cubicBezTo>
                  <a:pt x="1845" y="166"/>
                  <a:pt x="1943" y="117"/>
                  <a:pt x="2051" y="117"/>
                </a:cubicBezTo>
                <a:close/>
                <a:moveTo>
                  <a:pt x="2051" y="1"/>
                </a:moveTo>
                <a:cubicBezTo>
                  <a:pt x="1914" y="1"/>
                  <a:pt x="1779" y="62"/>
                  <a:pt x="1688" y="176"/>
                </a:cubicBezTo>
                <a:lnTo>
                  <a:pt x="157" y="2100"/>
                </a:lnTo>
                <a:cubicBezTo>
                  <a:pt x="0" y="2305"/>
                  <a:pt x="39" y="2590"/>
                  <a:pt x="236" y="2747"/>
                </a:cubicBezTo>
                <a:cubicBezTo>
                  <a:pt x="314" y="2816"/>
                  <a:pt x="412" y="2855"/>
                  <a:pt x="520" y="2855"/>
                </a:cubicBezTo>
                <a:cubicBezTo>
                  <a:pt x="667" y="2855"/>
                  <a:pt x="795" y="2787"/>
                  <a:pt x="883" y="2678"/>
                </a:cubicBezTo>
                <a:lnTo>
                  <a:pt x="2404" y="755"/>
                </a:lnTo>
                <a:cubicBezTo>
                  <a:pt x="2482" y="657"/>
                  <a:pt x="2522" y="539"/>
                  <a:pt x="2502" y="412"/>
                </a:cubicBezTo>
                <a:cubicBezTo>
                  <a:pt x="2493" y="284"/>
                  <a:pt x="2434" y="176"/>
                  <a:pt x="2336" y="98"/>
                </a:cubicBezTo>
                <a:cubicBezTo>
                  <a:pt x="2249" y="32"/>
                  <a:pt x="2150" y="1"/>
                  <a:pt x="205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4"/>
          <p:cNvSpPr/>
          <p:nvPr/>
        </p:nvSpPr>
        <p:spPr>
          <a:xfrm>
            <a:off x="291275" y="-161621"/>
            <a:ext cx="264056" cy="293975"/>
          </a:xfrm>
          <a:custGeom>
            <a:avLst/>
            <a:gdLst/>
            <a:ahLst/>
            <a:cxnLst/>
            <a:rect l="l" t="t" r="r" b="b"/>
            <a:pathLst>
              <a:path w="2180" h="2427" extrusionOk="0">
                <a:moveTo>
                  <a:pt x="463" y="1"/>
                </a:moveTo>
                <a:cubicBezTo>
                  <a:pt x="397" y="1"/>
                  <a:pt x="329" y="17"/>
                  <a:pt x="266" y="52"/>
                </a:cubicBezTo>
                <a:cubicBezTo>
                  <a:pt x="70" y="160"/>
                  <a:pt x="1" y="405"/>
                  <a:pt x="109" y="601"/>
                </a:cubicBezTo>
                <a:cubicBezTo>
                  <a:pt x="463" y="1239"/>
                  <a:pt x="914" y="1828"/>
                  <a:pt x="1453" y="2328"/>
                </a:cubicBezTo>
                <a:cubicBezTo>
                  <a:pt x="1532" y="2397"/>
                  <a:pt x="1630" y="2426"/>
                  <a:pt x="1728" y="2426"/>
                </a:cubicBezTo>
                <a:cubicBezTo>
                  <a:pt x="1836" y="2426"/>
                  <a:pt x="1944" y="2387"/>
                  <a:pt x="2022" y="2299"/>
                </a:cubicBezTo>
                <a:cubicBezTo>
                  <a:pt x="2179" y="2142"/>
                  <a:pt x="2160" y="1887"/>
                  <a:pt x="2003" y="1730"/>
                </a:cubicBezTo>
                <a:cubicBezTo>
                  <a:pt x="1522" y="1288"/>
                  <a:pt x="1130" y="778"/>
                  <a:pt x="816" y="209"/>
                </a:cubicBezTo>
                <a:cubicBezTo>
                  <a:pt x="742" y="75"/>
                  <a:pt x="605" y="1"/>
                  <a:pt x="46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4"/>
          <p:cNvSpPr/>
          <p:nvPr/>
        </p:nvSpPr>
        <p:spPr>
          <a:xfrm>
            <a:off x="283038" y="-168525"/>
            <a:ext cx="279439" cy="308025"/>
          </a:xfrm>
          <a:custGeom>
            <a:avLst/>
            <a:gdLst/>
            <a:ahLst/>
            <a:cxnLst/>
            <a:rect l="l" t="t" r="r" b="b"/>
            <a:pathLst>
              <a:path w="2307" h="2543" extrusionOk="0">
                <a:moveTo>
                  <a:pt x="531" y="119"/>
                </a:moveTo>
                <a:cubicBezTo>
                  <a:pt x="648" y="119"/>
                  <a:pt x="766" y="187"/>
                  <a:pt x="834" y="295"/>
                </a:cubicBezTo>
                <a:cubicBezTo>
                  <a:pt x="1148" y="874"/>
                  <a:pt x="1551" y="1384"/>
                  <a:pt x="2032" y="1836"/>
                </a:cubicBezTo>
                <a:cubicBezTo>
                  <a:pt x="2169" y="1964"/>
                  <a:pt x="2179" y="2180"/>
                  <a:pt x="2051" y="2317"/>
                </a:cubicBezTo>
                <a:cubicBezTo>
                  <a:pt x="1984" y="2389"/>
                  <a:pt x="1890" y="2426"/>
                  <a:pt x="1795" y="2426"/>
                </a:cubicBezTo>
                <a:cubicBezTo>
                  <a:pt x="1710" y="2426"/>
                  <a:pt x="1625" y="2397"/>
                  <a:pt x="1561" y="2337"/>
                </a:cubicBezTo>
                <a:cubicBezTo>
                  <a:pt x="1031" y="1846"/>
                  <a:pt x="579" y="1266"/>
                  <a:pt x="226" y="629"/>
                </a:cubicBezTo>
                <a:cubicBezTo>
                  <a:pt x="138" y="462"/>
                  <a:pt x="197" y="246"/>
                  <a:pt x="363" y="158"/>
                </a:cubicBezTo>
                <a:cubicBezTo>
                  <a:pt x="422" y="128"/>
                  <a:pt x="472" y="119"/>
                  <a:pt x="531" y="119"/>
                </a:cubicBezTo>
                <a:close/>
                <a:moveTo>
                  <a:pt x="532" y="1"/>
                </a:moveTo>
                <a:cubicBezTo>
                  <a:pt x="458" y="1"/>
                  <a:pt x="383" y="19"/>
                  <a:pt x="315" y="60"/>
                </a:cubicBezTo>
                <a:cubicBezTo>
                  <a:pt x="89" y="178"/>
                  <a:pt x="1" y="462"/>
                  <a:pt x="128" y="678"/>
                </a:cubicBezTo>
                <a:cubicBezTo>
                  <a:pt x="481" y="1336"/>
                  <a:pt x="933" y="1924"/>
                  <a:pt x="1482" y="2424"/>
                </a:cubicBezTo>
                <a:cubicBezTo>
                  <a:pt x="1571" y="2503"/>
                  <a:pt x="1678" y="2542"/>
                  <a:pt x="1796" y="2542"/>
                </a:cubicBezTo>
                <a:cubicBezTo>
                  <a:pt x="1924" y="2542"/>
                  <a:pt x="2051" y="2494"/>
                  <a:pt x="2140" y="2395"/>
                </a:cubicBezTo>
                <a:cubicBezTo>
                  <a:pt x="2306" y="2209"/>
                  <a:pt x="2297" y="1914"/>
                  <a:pt x="2110" y="1748"/>
                </a:cubicBezTo>
                <a:cubicBezTo>
                  <a:pt x="1639" y="1306"/>
                  <a:pt x="1247" y="806"/>
                  <a:pt x="933" y="237"/>
                </a:cubicBezTo>
                <a:cubicBezTo>
                  <a:pt x="852" y="89"/>
                  <a:pt x="694" y="1"/>
                  <a:pt x="53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2" name="Google Shape;582;p4"/>
          <p:cNvSpPr/>
          <p:nvPr/>
        </p:nvSpPr>
        <p:spPr>
          <a:xfrm>
            <a:off x="734719" y="-634620"/>
            <a:ext cx="262724" cy="270112"/>
          </a:xfrm>
          <a:custGeom>
            <a:avLst/>
            <a:gdLst/>
            <a:ahLst/>
            <a:cxnLst/>
            <a:rect l="l" t="t" r="r" b="b"/>
            <a:pathLst>
              <a:path w="2169" h="2230" extrusionOk="0">
                <a:moveTo>
                  <a:pt x="1720" y="1"/>
                </a:moveTo>
                <a:cubicBezTo>
                  <a:pt x="1607" y="1"/>
                  <a:pt x="1494" y="48"/>
                  <a:pt x="1414" y="140"/>
                </a:cubicBezTo>
                <a:lnTo>
                  <a:pt x="147" y="1553"/>
                </a:lnTo>
                <a:cubicBezTo>
                  <a:pt x="1" y="1719"/>
                  <a:pt x="20" y="1974"/>
                  <a:pt x="177" y="2122"/>
                </a:cubicBezTo>
                <a:cubicBezTo>
                  <a:pt x="256" y="2190"/>
                  <a:pt x="354" y="2229"/>
                  <a:pt x="452" y="2229"/>
                </a:cubicBezTo>
                <a:cubicBezTo>
                  <a:pt x="560" y="2229"/>
                  <a:pt x="668" y="2181"/>
                  <a:pt x="746" y="2092"/>
                </a:cubicBezTo>
                <a:lnTo>
                  <a:pt x="2022" y="670"/>
                </a:lnTo>
                <a:cubicBezTo>
                  <a:pt x="2169" y="502"/>
                  <a:pt x="2149" y="247"/>
                  <a:pt x="1983" y="100"/>
                </a:cubicBezTo>
                <a:cubicBezTo>
                  <a:pt x="1907" y="33"/>
                  <a:pt x="1813" y="1"/>
                  <a:pt x="1720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3" name="Google Shape;583;p4"/>
          <p:cNvSpPr/>
          <p:nvPr/>
        </p:nvSpPr>
        <p:spPr>
          <a:xfrm>
            <a:off x="726362" y="-641526"/>
            <a:ext cx="278228" cy="284163"/>
          </a:xfrm>
          <a:custGeom>
            <a:avLst/>
            <a:gdLst/>
            <a:ahLst/>
            <a:cxnLst/>
            <a:rect l="l" t="t" r="r" b="b"/>
            <a:pathLst>
              <a:path w="2297" h="2346" extrusionOk="0">
                <a:moveTo>
                  <a:pt x="1787" y="118"/>
                </a:moveTo>
                <a:cubicBezTo>
                  <a:pt x="1865" y="118"/>
                  <a:pt x="1954" y="147"/>
                  <a:pt x="2013" y="206"/>
                </a:cubicBezTo>
                <a:cubicBezTo>
                  <a:pt x="2159" y="334"/>
                  <a:pt x="2170" y="550"/>
                  <a:pt x="2042" y="687"/>
                </a:cubicBezTo>
                <a:lnTo>
                  <a:pt x="776" y="2110"/>
                </a:lnTo>
                <a:cubicBezTo>
                  <a:pt x="713" y="2184"/>
                  <a:pt x="615" y="2221"/>
                  <a:pt x="518" y="2221"/>
                </a:cubicBezTo>
                <a:cubicBezTo>
                  <a:pt x="436" y="2221"/>
                  <a:pt x="354" y="2194"/>
                  <a:pt x="295" y="2140"/>
                </a:cubicBezTo>
                <a:cubicBezTo>
                  <a:pt x="148" y="2012"/>
                  <a:pt x="138" y="1796"/>
                  <a:pt x="266" y="1649"/>
                </a:cubicBezTo>
                <a:lnTo>
                  <a:pt x="1531" y="236"/>
                </a:lnTo>
                <a:cubicBezTo>
                  <a:pt x="1600" y="157"/>
                  <a:pt x="1688" y="118"/>
                  <a:pt x="1787" y="118"/>
                </a:cubicBezTo>
                <a:close/>
                <a:moveTo>
                  <a:pt x="1784" y="1"/>
                </a:moveTo>
                <a:cubicBezTo>
                  <a:pt x="1658" y="1"/>
                  <a:pt x="1532" y="53"/>
                  <a:pt x="1443" y="157"/>
                </a:cubicBezTo>
                <a:lnTo>
                  <a:pt x="177" y="1570"/>
                </a:lnTo>
                <a:cubicBezTo>
                  <a:pt x="1" y="1767"/>
                  <a:pt x="20" y="2061"/>
                  <a:pt x="207" y="2228"/>
                </a:cubicBezTo>
                <a:cubicBezTo>
                  <a:pt x="295" y="2306"/>
                  <a:pt x="403" y="2345"/>
                  <a:pt x="521" y="2345"/>
                </a:cubicBezTo>
                <a:cubicBezTo>
                  <a:pt x="648" y="2345"/>
                  <a:pt x="776" y="2286"/>
                  <a:pt x="864" y="2188"/>
                </a:cubicBezTo>
                <a:lnTo>
                  <a:pt x="2130" y="766"/>
                </a:lnTo>
                <a:cubicBezTo>
                  <a:pt x="2297" y="579"/>
                  <a:pt x="2287" y="285"/>
                  <a:pt x="2091" y="118"/>
                </a:cubicBezTo>
                <a:cubicBezTo>
                  <a:pt x="2004" y="40"/>
                  <a:pt x="1894" y="1"/>
                  <a:pt x="178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4" name="Google Shape;584;p4"/>
          <p:cNvSpPr/>
          <p:nvPr/>
        </p:nvSpPr>
        <p:spPr>
          <a:xfrm>
            <a:off x="652716" y="-245199"/>
            <a:ext cx="282952" cy="255093"/>
          </a:xfrm>
          <a:custGeom>
            <a:avLst/>
            <a:gdLst/>
            <a:ahLst/>
            <a:cxnLst/>
            <a:rect l="l" t="t" r="r" b="b"/>
            <a:pathLst>
              <a:path w="2336" h="2106" extrusionOk="0">
                <a:moveTo>
                  <a:pt x="452" y="0"/>
                </a:moveTo>
                <a:cubicBezTo>
                  <a:pt x="342" y="0"/>
                  <a:pt x="231" y="45"/>
                  <a:pt x="148" y="133"/>
                </a:cubicBezTo>
                <a:cubicBezTo>
                  <a:pt x="0" y="300"/>
                  <a:pt x="10" y="555"/>
                  <a:pt x="177" y="702"/>
                </a:cubicBezTo>
                <a:lnTo>
                  <a:pt x="1610" y="2008"/>
                </a:lnTo>
                <a:cubicBezTo>
                  <a:pt x="1688" y="2076"/>
                  <a:pt x="1786" y="2106"/>
                  <a:pt x="1884" y="2106"/>
                </a:cubicBezTo>
                <a:cubicBezTo>
                  <a:pt x="1993" y="2106"/>
                  <a:pt x="2100" y="2067"/>
                  <a:pt x="2179" y="1978"/>
                </a:cubicBezTo>
                <a:cubicBezTo>
                  <a:pt x="2336" y="1812"/>
                  <a:pt x="2316" y="1556"/>
                  <a:pt x="2159" y="1409"/>
                </a:cubicBezTo>
                <a:lnTo>
                  <a:pt x="717" y="104"/>
                </a:lnTo>
                <a:cubicBezTo>
                  <a:pt x="643" y="35"/>
                  <a:pt x="548" y="0"/>
                  <a:pt x="45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5" name="Google Shape;585;p4"/>
          <p:cNvSpPr/>
          <p:nvPr/>
        </p:nvSpPr>
        <p:spPr>
          <a:xfrm>
            <a:off x="650294" y="-251739"/>
            <a:ext cx="292521" cy="269992"/>
          </a:xfrm>
          <a:custGeom>
            <a:avLst/>
            <a:gdLst/>
            <a:ahLst/>
            <a:cxnLst/>
            <a:rect l="l" t="t" r="r" b="b"/>
            <a:pathLst>
              <a:path w="2415" h="2229" extrusionOk="0">
                <a:moveTo>
                  <a:pt x="472" y="119"/>
                </a:moveTo>
                <a:cubicBezTo>
                  <a:pt x="550" y="119"/>
                  <a:pt x="639" y="148"/>
                  <a:pt x="698" y="207"/>
                </a:cubicBezTo>
                <a:lnTo>
                  <a:pt x="2130" y="1512"/>
                </a:lnTo>
                <a:cubicBezTo>
                  <a:pt x="2277" y="1639"/>
                  <a:pt x="2287" y="1855"/>
                  <a:pt x="2159" y="1993"/>
                </a:cubicBezTo>
                <a:cubicBezTo>
                  <a:pt x="2092" y="2065"/>
                  <a:pt x="1998" y="2102"/>
                  <a:pt x="1903" y="2102"/>
                </a:cubicBezTo>
                <a:cubicBezTo>
                  <a:pt x="1818" y="2102"/>
                  <a:pt x="1734" y="2073"/>
                  <a:pt x="1669" y="2012"/>
                </a:cubicBezTo>
                <a:lnTo>
                  <a:pt x="236" y="717"/>
                </a:lnTo>
                <a:cubicBezTo>
                  <a:pt x="168" y="649"/>
                  <a:pt x="128" y="570"/>
                  <a:pt x="128" y="472"/>
                </a:cubicBezTo>
                <a:cubicBezTo>
                  <a:pt x="118" y="383"/>
                  <a:pt x="158" y="295"/>
                  <a:pt x="216" y="226"/>
                </a:cubicBezTo>
                <a:cubicBezTo>
                  <a:pt x="285" y="158"/>
                  <a:pt x="373" y="119"/>
                  <a:pt x="472" y="119"/>
                </a:cubicBezTo>
                <a:close/>
                <a:moveTo>
                  <a:pt x="464" y="0"/>
                </a:moveTo>
                <a:cubicBezTo>
                  <a:pt x="340" y="0"/>
                  <a:pt x="216" y="50"/>
                  <a:pt x="128" y="148"/>
                </a:cubicBezTo>
                <a:cubicBezTo>
                  <a:pt x="40" y="237"/>
                  <a:pt x="1" y="364"/>
                  <a:pt x="11" y="482"/>
                </a:cubicBezTo>
                <a:cubicBezTo>
                  <a:pt x="11" y="609"/>
                  <a:pt x="70" y="717"/>
                  <a:pt x="158" y="806"/>
                </a:cubicBezTo>
                <a:lnTo>
                  <a:pt x="1590" y="2101"/>
                </a:lnTo>
                <a:cubicBezTo>
                  <a:pt x="1679" y="2180"/>
                  <a:pt x="1787" y="2228"/>
                  <a:pt x="1904" y="2228"/>
                </a:cubicBezTo>
                <a:cubicBezTo>
                  <a:pt x="2032" y="2228"/>
                  <a:pt x="2159" y="2169"/>
                  <a:pt x="2248" y="2071"/>
                </a:cubicBezTo>
                <a:cubicBezTo>
                  <a:pt x="2415" y="1885"/>
                  <a:pt x="2405" y="1591"/>
                  <a:pt x="2218" y="1424"/>
                </a:cubicBezTo>
                <a:lnTo>
                  <a:pt x="776" y="119"/>
                </a:lnTo>
                <a:cubicBezTo>
                  <a:pt x="688" y="40"/>
                  <a:pt x="576" y="0"/>
                  <a:pt x="46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6" name="Google Shape;586;p4"/>
          <p:cNvSpPr/>
          <p:nvPr/>
        </p:nvSpPr>
        <p:spPr>
          <a:xfrm>
            <a:off x="1043835" y="-906791"/>
            <a:ext cx="303059" cy="271324"/>
          </a:xfrm>
          <a:custGeom>
            <a:avLst/>
            <a:gdLst/>
            <a:ahLst/>
            <a:cxnLst/>
            <a:rect l="l" t="t" r="r" b="b"/>
            <a:pathLst>
              <a:path w="2502" h="2240" extrusionOk="0">
                <a:moveTo>
                  <a:pt x="453" y="1"/>
                </a:moveTo>
                <a:cubicBezTo>
                  <a:pt x="340" y="1"/>
                  <a:pt x="228" y="48"/>
                  <a:pt x="147" y="139"/>
                </a:cubicBezTo>
                <a:cubicBezTo>
                  <a:pt x="0" y="306"/>
                  <a:pt x="20" y="561"/>
                  <a:pt x="186" y="708"/>
                </a:cubicBezTo>
                <a:lnTo>
                  <a:pt x="1786" y="2141"/>
                </a:lnTo>
                <a:cubicBezTo>
                  <a:pt x="1865" y="2210"/>
                  <a:pt x="1963" y="2239"/>
                  <a:pt x="2061" y="2239"/>
                </a:cubicBezTo>
                <a:cubicBezTo>
                  <a:pt x="2168" y="2239"/>
                  <a:pt x="2277" y="2200"/>
                  <a:pt x="2355" y="2112"/>
                </a:cubicBezTo>
                <a:cubicBezTo>
                  <a:pt x="2502" y="1945"/>
                  <a:pt x="2493" y="1690"/>
                  <a:pt x="2325" y="1543"/>
                </a:cubicBezTo>
                <a:lnTo>
                  <a:pt x="716" y="100"/>
                </a:lnTo>
                <a:cubicBezTo>
                  <a:pt x="641" y="33"/>
                  <a:pt x="547" y="1"/>
                  <a:pt x="45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4"/>
          <p:cNvSpPr/>
          <p:nvPr/>
        </p:nvSpPr>
        <p:spPr>
          <a:xfrm>
            <a:off x="1041412" y="-913696"/>
            <a:ext cx="307904" cy="285253"/>
          </a:xfrm>
          <a:custGeom>
            <a:avLst/>
            <a:gdLst/>
            <a:ahLst/>
            <a:cxnLst/>
            <a:rect l="l" t="t" r="r" b="b"/>
            <a:pathLst>
              <a:path w="2542" h="2355" extrusionOk="0">
                <a:moveTo>
                  <a:pt x="471" y="118"/>
                </a:moveTo>
                <a:cubicBezTo>
                  <a:pt x="550" y="118"/>
                  <a:pt x="628" y="147"/>
                  <a:pt x="697" y="206"/>
                </a:cubicBezTo>
                <a:lnTo>
                  <a:pt x="2306" y="1639"/>
                </a:lnTo>
                <a:cubicBezTo>
                  <a:pt x="2375" y="1707"/>
                  <a:pt x="2414" y="1786"/>
                  <a:pt x="2424" y="1874"/>
                </a:cubicBezTo>
                <a:cubicBezTo>
                  <a:pt x="2424" y="1973"/>
                  <a:pt x="2395" y="2061"/>
                  <a:pt x="2336" y="2130"/>
                </a:cubicBezTo>
                <a:cubicBezTo>
                  <a:pt x="2267" y="2198"/>
                  <a:pt x="2170" y="2235"/>
                  <a:pt x="2074" y="2235"/>
                </a:cubicBezTo>
                <a:cubicBezTo>
                  <a:pt x="1991" y="2235"/>
                  <a:pt x="1909" y="2208"/>
                  <a:pt x="1845" y="2149"/>
                </a:cubicBezTo>
                <a:lnTo>
                  <a:pt x="245" y="717"/>
                </a:lnTo>
                <a:cubicBezTo>
                  <a:pt x="177" y="658"/>
                  <a:pt x="128" y="569"/>
                  <a:pt x="128" y="481"/>
                </a:cubicBezTo>
                <a:cubicBezTo>
                  <a:pt x="118" y="392"/>
                  <a:pt x="157" y="304"/>
                  <a:pt x="216" y="235"/>
                </a:cubicBezTo>
                <a:cubicBezTo>
                  <a:pt x="285" y="157"/>
                  <a:pt x="373" y="118"/>
                  <a:pt x="471" y="118"/>
                </a:cubicBezTo>
                <a:close/>
                <a:moveTo>
                  <a:pt x="468" y="1"/>
                </a:moveTo>
                <a:cubicBezTo>
                  <a:pt x="342" y="1"/>
                  <a:pt x="217" y="52"/>
                  <a:pt x="128" y="157"/>
                </a:cubicBezTo>
                <a:cubicBezTo>
                  <a:pt x="40" y="245"/>
                  <a:pt x="0" y="363"/>
                  <a:pt x="10" y="490"/>
                </a:cubicBezTo>
                <a:cubicBezTo>
                  <a:pt x="20" y="608"/>
                  <a:pt x="69" y="726"/>
                  <a:pt x="157" y="804"/>
                </a:cubicBezTo>
                <a:lnTo>
                  <a:pt x="1767" y="2247"/>
                </a:lnTo>
                <a:cubicBezTo>
                  <a:pt x="1855" y="2316"/>
                  <a:pt x="1963" y="2355"/>
                  <a:pt x="2081" y="2355"/>
                </a:cubicBezTo>
                <a:cubicBezTo>
                  <a:pt x="2208" y="2355"/>
                  <a:pt x="2336" y="2306"/>
                  <a:pt x="2424" y="2208"/>
                </a:cubicBezTo>
                <a:cubicBezTo>
                  <a:pt x="2502" y="2110"/>
                  <a:pt x="2542" y="1992"/>
                  <a:pt x="2542" y="1874"/>
                </a:cubicBezTo>
                <a:cubicBezTo>
                  <a:pt x="2532" y="1747"/>
                  <a:pt x="2473" y="1639"/>
                  <a:pt x="2385" y="1550"/>
                </a:cubicBezTo>
                <a:lnTo>
                  <a:pt x="775" y="118"/>
                </a:lnTo>
                <a:cubicBezTo>
                  <a:pt x="688" y="40"/>
                  <a:pt x="578" y="1"/>
                  <a:pt x="46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4"/>
          <p:cNvSpPr/>
          <p:nvPr/>
        </p:nvSpPr>
        <p:spPr>
          <a:xfrm>
            <a:off x="1361066" y="-811465"/>
            <a:ext cx="256909" cy="262724"/>
          </a:xfrm>
          <a:custGeom>
            <a:avLst/>
            <a:gdLst/>
            <a:ahLst/>
            <a:cxnLst/>
            <a:rect l="l" t="t" r="r" b="b"/>
            <a:pathLst>
              <a:path w="2121" h="2169" extrusionOk="0">
                <a:moveTo>
                  <a:pt x="1675" y="1"/>
                </a:moveTo>
                <a:cubicBezTo>
                  <a:pt x="1564" y="1"/>
                  <a:pt x="1454" y="48"/>
                  <a:pt x="1375" y="137"/>
                </a:cubicBezTo>
                <a:lnTo>
                  <a:pt x="148" y="1491"/>
                </a:lnTo>
                <a:cubicBezTo>
                  <a:pt x="1" y="1659"/>
                  <a:pt x="11" y="1914"/>
                  <a:pt x="177" y="2060"/>
                </a:cubicBezTo>
                <a:cubicBezTo>
                  <a:pt x="256" y="2130"/>
                  <a:pt x="354" y="2169"/>
                  <a:pt x="452" y="2169"/>
                </a:cubicBezTo>
                <a:cubicBezTo>
                  <a:pt x="561" y="2169"/>
                  <a:pt x="668" y="2119"/>
                  <a:pt x="747" y="2031"/>
                </a:cubicBezTo>
                <a:lnTo>
                  <a:pt x="1974" y="677"/>
                </a:lnTo>
                <a:cubicBezTo>
                  <a:pt x="2120" y="510"/>
                  <a:pt x="2111" y="255"/>
                  <a:pt x="1944" y="108"/>
                </a:cubicBezTo>
                <a:cubicBezTo>
                  <a:pt x="1867" y="35"/>
                  <a:pt x="1771" y="1"/>
                  <a:pt x="1675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4"/>
          <p:cNvSpPr/>
          <p:nvPr/>
        </p:nvSpPr>
        <p:spPr>
          <a:xfrm>
            <a:off x="1352828" y="-818733"/>
            <a:ext cx="273504" cy="277137"/>
          </a:xfrm>
          <a:custGeom>
            <a:avLst/>
            <a:gdLst/>
            <a:ahLst/>
            <a:cxnLst/>
            <a:rect l="l" t="t" r="r" b="b"/>
            <a:pathLst>
              <a:path w="2258" h="2288" extrusionOk="0">
                <a:moveTo>
                  <a:pt x="1747" y="119"/>
                </a:moveTo>
                <a:cubicBezTo>
                  <a:pt x="1826" y="119"/>
                  <a:pt x="1904" y="148"/>
                  <a:pt x="1973" y="207"/>
                </a:cubicBezTo>
                <a:cubicBezTo>
                  <a:pt x="2110" y="334"/>
                  <a:pt x="2130" y="550"/>
                  <a:pt x="2002" y="698"/>
                </a:cubicBezTo>
                <a:lnTo>
                  <a:pt x="766" y="2052"/>
                </a:lnTo>
                <a:cubicBezTo>
                  <a:pt x="704" y="2125"/>
                  <a:pt x="612" y="2161"/>
                  <a:pt x="518" y="2161"/>
                </a:cubicBezTo>
                <a:cubicBezTo>
                  <a:pt x="434" y="2161"/>
                  <a:pt x="350" y="2132"/>
                  <a:pt x="285" y="2072"/>
                </a:cubicBezTo>
                <a:cubicBezTo>
                  <a:pt x="147" y="1954"/>
                  <a:pt x="138" y="1728"/>
                  <a:pt x="265" y="1591"/>
                </a:cubicBezTo>
                <a:lnTo>
                  <a:pt x="1492" y="236"/>
                </a:lnTo>
                <a:cubicBezTo>
                  <a:pt x="1560" y="158"/>
                  <a:pt x="1649" y="119"/>
                  <a:pt x="1747" y="119"/>
                </a:cubicBezTo>
                <a:close/>
                <a:moveTo>
                  <a:pt x="1740" y="1"/>
                </a:moveTo>
                <a:cubicBezTo>
                  <a:pt x="1615" y="1"/>
                  <a:pt x="1492" y="50"/>
                  <a:pt x="1403" y="148"/>
                </a:cubicBezTo>
                <a:lnTo>
                  <a:pt x="177" y="1512"/>
                </a:lnTo>
                <a:cubicBezTo>
                  <a:pt x="0" y="1699"/>
                  <a:pt x="20" y="1993"/>
                  <a:pt x="206" y="2160"/>
                </a:cubicBezTo>
                <a:cubicBezTo>
                  <a:pt x="295" y="2238"/>
                  <a:pt x="402" y="2288"/>
                  <a:pt x="520" y="2288"/>
                </a:cubicBezTo>
                <a:cubicBezTo>
                  <a:pt x="648" y="2288"/>
                  <a:pt x="775" y="2229"/>
                  <a:pt x="864" y="2131"/>
                </a:cubicBezTo>
                <a:lnTo>
                  <a:pt x="2090" y="776"/>
                </a:lnTo>
                <a:cubicBezTo>
                  <a:pt x="2257" y="580"/>
                  <a:pt x="2247" y="295"/>
                  <a:pt x="2051" y="119"/>
                </a:cubicBezTo>
                <a:cubicBezTo>
                  <a:pt x="1963" y="40"/>
                  <a:pt x="1851" y="1"/>
                  <a:pt x="174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4"/>
          <p:cNvSpPr/>
          <p:nvPr/>
        </p:nvSpPr>
        <p:spPr>
          <a:xfrm>
            <a:off x="955776" y="-534933"/>
            <a:ext cx="246129" cy="261997"/>
          </a:xfrm>
          <a:custGeom>
            <a:avLst/>
            <a:gdLst/>
            <a:ahLst/>
            <a:cxnLst/>
            <a:rect l="l" t="t" r="r" b="b"/>
            <a:pathLst>
              <a:path w="2032" h="2163" extrusionOk="0">
                <a:moveTo>
                  <a:pt x="1571" y="1"/>
                </a:moveTo>
                <a:cubicBezTo>
                  <a:pt x="1456" y="1"/>
                  <a:pt x="1343" y="48"/>
                  <a:pt x="1266" y="141"/>
                </a:cubicBezTo>
                <a:lnTo>
                  <a:pt x="138" y="1505"/>
                </a:lnTo>
                <a:cubicBezTo>
                  <a:pt x="1" y="1681"/>
                  <a:pt x="21" y="1927"/>
                  <a:pt x="197" y="2074"/>
                </a:cubicBezTo>
                <a:cubicBezTo>
                  <a:pt x="265" y="2133"/>
                  <a:pt x="364" y="2162"/>
                  <a:pt x="452" y="2162"/>
                </a:cubicBezTo>
                <a:cubicBezTo>
                  <a:pt x="570" y="2162"/>
                  <a:pt x="678" y="2113"/>
                  <a:pt x="766" y="2015"/>
                </a:cubicBezTo>
                <a:lnTo>
                  <a:pt x="1885" y="661"/>
                </a:lnTo>
                <a:cubicBezTo>
                  <a:pt x="2032" y="484"/>
                  <a:pt x="2003" y="229"/>
                  <a:pt x="1836" y="91"/>
                </a:cubicBezTo>
                <a:cubicBezTo>
                  <a:pt x="1757" y="31"/>
                  <a:pt x="1663" y="1"/>
                  <a:pt x="1571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4"/>
          <p:cNvSpPr/>
          <p:nvPr/>
        </p:nvSpPr>
        <p:spPr>
          <a:xfrm>
            <a:off x="953474" y="-542079"/>
            <a:ext cx="255577" cy="276289"/>
          </a:xfrm>
          <a:custGeom>
            <a:avLst/>
            <a:gdLst/>
            <a:ahLst/>
            <a:cxnLst/>
            <a:rect l="l" t="t" r="r" b="b"/>
            <a:pathLst>
              <a:path w="2110" h="2281" extrusionOk="0">
                <a:moveTo>
                  <a:pt x="1599" y="121"/>
                </a:moveTo>
                <a:cubicBezTo>
                  <a:pt x="1668" y="121"/>
                  <a:pt x="1747" y="141"/>
                  <a:pt x="1815" y="200"/>
                </a:cubicBezTo>
                <a:cubicBezTo>
                  <a:pt x="1963" y="318"/>
                  <a:pt x="1983" y="534"/>
                  <a:pt x="1855" y="680"/>
                </a:cubicBezTo>
                <a:lnTo>
                  <a:pt x="736" y="2045"/>
                </a:lnTo>
                <a:cubicBezTo>
                  <a:pt x="670" y="2121"/>
                  <a:pt x="571" y="2161"/>
                  <a:pt x="473" y="2161"/>
                </a:cubicBezTo>
                <a:cubicBezTo>
                  <a:pt x="394" y="2161"/>
                  <a:pt x="316" y="2136"/>
                  <a:pt x="255" y="2084"/>
                </a:cubicBezTo>
                <a:cubicBezTo>
                  <a:pt x="177" y="2025"/>
                  <a:pt x="138" y="1947"/>
                  <a:pt x="127" y="1858"/>
                </a:cubicBezTo>
                <a:cubicBezTo>
                  <a:pt x="118" y="1760"/>
                  <a:pt x="147" y="1672"/>
                  <a:pt x="206" y="1603"/>
                </a:cubicBezTo>
                <a:lnTo>
                  <a:pt x="1335" y="239"/>
                </a:lnTo>
                <a:cubicBezTo>
                  <a:pt x="1394" y="161"/>
                  <a:pt x="1492" y="121"/>
                  <a:pt x="1599" y="121"/>
                </a:cubicBezTo>
                <a:close/>
                <a:moveTo>
                  <a:pt x="1598" y="1"/>
                </a:moveTo>
                <a:cubicBezTo>
                  <a:pt x="1464" y="1"/>
                  <a:pt x="1331" y="59"/>
                  <a:pt x="1237" y="170"/>
                </a:cubicBezTo>
                <a:lnTo>
                  <a:pt x="118" y="1524"/>
                </a:lnTo>
                <a:cubicBezTo>
                  <a:pt x="40" y="1622"/>
                  <a:pt x="0" y="1740"/>
                  <a:pt x="10" y="1868"/>
                </a:cubicBezTo>
                <a:cubicBezTo>
                  <a:pt x="20" y="1986"/>
                  <a:pt x="79" y="2104"/>
                  <a:pt x="177" y="2182"/>
                </a:cubicBezTo>
                <a:cubicBezTo>
                  <a:pt x="255" y="2250"/>
                  <a:pt x="363" y="2280"/>
                  <a:pt x="471" y="2280"/>
                </a:cubicBezTo>
                <a:cubicBezTo>
                  <a:pt x="609" y="2280"/>
                  <a:pt x="736" y="2221"/>
                  <a:pt x="825" y="2113"/>
                </a:cubicBezTo>
                <a:lnTo>
                  <a:pt x="1953" y="759"/>
                </a:lnTo>
                <a:cubicBezTo>
                  <a:pt x="2110" y="563"/>
                  <a:pt x="2090" y="268"/>
                  <a:pt x="1884" y="102"/>
                </a:cubicBezTo>
                <a:cubicBezTo>
                  <a:pt x="1800" y="34"/>
                  <a:pt x="1699" y="1"/>
                  <a:pt x="159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4"/>
          <p:cNvSpPr/>
          <p:nvPr/>
        </p:nvSpPr>
        <p:spPr>
          <a:xfrm>
            <a:off x="1260167" y="-455838"/>
            <a:ext cx="203251" cy="331403"/>
          </a:xfrm>
          <a:custGeom>
            <a:avLst/>
            <a:gdLst/>
            <a:ahLst/>
            <a:cxnLst/>
            <a:rect l="l" t="t" r="r" b="b"/>
            <a:pathLst>
              <a:path w="1678" h="2736" extrusionOk="0">
                <a:moveTo>
                  <a:pt x="460" y="0"/>
                </a:moveTo>
                <a:cubicBezTo>
                  <a:pt x="411" y="0"/>
                  <a:pt x="362" y="9"/>
                  <a:pt x="314" y="27"/>
                </a:cubicBezTo>
                <a:cubicBezTo>
                  <a:pt x="108" y="116"/>
                  <a:pt x="0" y="341"/>
                  <a:pt x="88" y="557"/>
                </a:cubicBezTo>
                <a:lnTo>
                  <a:pt x="844" y="2481"/>
                </a:lnTo>
                <a:cubicBezTo>
                  <a:pt x="912" y="2638"/>
                  <a:pt x="1060" y="2736"/>
                  <a:pt x="1217" y="2736"/>
                </a:cubicBezTo>
                <a:cubicBezTo>
                  <a:pt x="1266" y="2736"/>
                  <a:pt x="1315" y="2726"/>
                  <a:pt x="1364" y="2707"/>
                </a:cubicBezTo>
                <a:cubicBezTo>
                  <a:pt x="1580" y="2628"/>
                  <a:pt x="1678" y="2393"/>
                  <a:pt x="1599" y="2186"/>
                </a:cubicBezTo>
                <a:lnTo>
                  <a:pt x="834" y="253"/>
                </a:lnTo>
                <a:cubicBezTo>
                  <a:pt x="774" y="95"/>
                  <a:pt x="621" y="0"/>
                  <a:pt x="460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4"/>
          <p:cNvSpPr/>
          <p:nvPr/>
        </p:nvSpPr>
        <p:spPr>
          <a:xfrm>
            <a:off x="1253021" y="-462984"/>
            <a:ext cx="212820" cy="345696"/>
          </a:xfrm>
          <a:custGeom>
            <a:avLst/>
            <a:gdLst/>
            <a:ahLst/>
            <a:cxnLst/>
            <a:rect l="l" t="t" r="r" b="b"/>
            <a:pathLst>
              <a:path w="1757" h="2854" extrusionOk="0">
                <a:moveTo>
                  <a:pt x="520" y="116"/>
                </a:moveTo>
                <a:cubicBezTo>
                  <a:pt x="569" y="116"/>
                  <a:pt x="609" y="126"/>
                  <a:pt x="657" y="145"/>
                </a:cubicBezTo>
                <a:cubicBezTo>
                  <a:pt x="736" y="184"/>
                  <a:pt x="805" y="253"/>
                  <a:pt x="834" y="341"/>
                </a:cubicBezTo>
                <a:lnTo>
                  <a:pt x="1599" y="2265"/>
                </a:lnTo>
                <a:cubicBezTo>
                  <a:pt x="1629" y="2353"/>
                  <a:pt x="1629" y="2441"/>
                  <a:pt x="1590" y="2530"/>
                </a:cubicBezTo>
                <a:cubicBezTo>
                  <a:pt x="1560" y="2609"/>
                  <a:pt x="1492" y="2677"/>
                  <a:pt x="1403" y="2707"/>
                </a:cubicBezTo>
                <a:cubicBezTo>
                  <a:pt x="1364" y="2723"/>
                  <a:pt x="1324" y="2730"/>
                  <a:pt x="1283" y="2730"/>
                </a:cubicBezTo>
                <a:cubicBezTo>
                  <a:pt x="1148" y="2730"/>
                  <a:pt x="1014" y="2648"/>
                  <a:pt x="962" y="2520"/>
                </a:cubicBezTo>
                <a:lnTo>
                  <a:pt x="196" y="587"/>
                </a:lnTo>
                <a:cubicBezTo>
                  <a:pt x="127" y="410"/>
                  <a:pt x="216" y="214"/>
                  <a:pt x="393" y="145"/>
                </a:cubicBezTo>
                <a:cubicBezTo>
                  <a:pt x="432" y="126"/>
                  <a:pt x="481" y="116"/>
                  <a:pt x="520" y="116"/>
                </a:cubicBezTo>
                <a:close/>
                <a:moveTo>
                  <a:pt x="526" y="1"/>
                </a:moveTo>
                <a:cubicBezTo>
                  <a:pt x="466" y="1"/>
                  <a:pt x="407" y="13"/>
                  <a:pt x="353" y="38"/>
                </a:cubicBezTo>
                <a:cubicBezTo>
                  <a:pt x="118" y="126"/>
                  <a:pt x="0" y="400"/>
                  <a:pt x="88" y="636"/>
                </a:cubicBezTo>
                <a:lnTo>
                  <a:pt x="854" y="2559"/>
                </a:lnTo>
                <a:cubicBezTo>
                  <a:pt x="923" y="2736"/>
                  <a:pt x="1089" y="2854"/>
                  <a:pt x="1276" y="2854"/>
                </a:cubicBezTo>
                <a:cubicBezTo>
                  <a:pt x="1335" y="2854"/>
                  <a:pt x="1394" y="2844"/>
                  <a:pt x="1453" y="2825"/>
                </a:cubicBezTo>
                <a:cubicBezTo>
                  <a:pt x="1560" y="2775"/>
                  <a:pt x="1658" y="2687"/>
                  <a:pt x="1708" y="2579"/>
                </a:cubicBezTo>
                <a:cubicBezTo>
                  <a:pt x="1756" y="2461"/>
                  <a:pt x="1756" y="2334"/>
                  <a:pt x="1708" y="2226"/>
                </a:cubicBezTo>
                <a:lnTo>
                  <a:pt x="952" y="293"/>
                </a:lnTo>
                <a:cubicBezTo>
                  <a:pt x="903" y="175"/>
                  <a:pt x="814" y="86"/>
                  <a:pt x="707" y="38"/>
                </a:cubicBezTo>
                <a:cubicBezTo>
                  <a:pt x="648" y="13"/>
                  <a:pt x="586" y="1"/>
                  <a:pt x="52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4"/>
          <p:cNvSpPr/>
          <p:nvPr/>
        </p:nvSpPr>
        <p:spPr>
          <a:xfrm>
            <a:off x="1489459" y="-454868"/>
            <a:ext cx="313960" cy="227112"/>
          </a:xfrm>
          <a:custGeom>
            <a:avLst/>
            <a:gdLst/>
            <a:ahLst/>
            <a:cxnLst/>
            <a:rect l="l" t="t" r="r" b="b"/>
            <a:pathLst>
              <a:path w="2592" h="1875" extrusionOk="0">
                <a:moveTo>
                  <a:pt x="2142" y="0"/>
                </a:moveTo>
                <a:cubicBezTo>
                  <a:pt x="2067" y="0"/>
                  <a:pt x="1992" y="22"/>
                  <a:pt x="1924" y="69"/>
                </a:cubicBezTo>
                <a:lnTo>
                  <a:pt x="246" y="1129"/>
                </a:lnTo>
                <a:cubicBezTo>
                  <a:pt x="59" y="1246"/>
                  <a:pt x="1" y="1491"/>
                  <a:pt x="118" y="1678"/>
                </a:cubicBezTo>
                <a:cubicBezTo>
                  <a:pt x="197" y="1805"/>
                  <a:pt x="325" y="1874"/>
                  <a:pt x="462" y="1874"/>
                </a:cubicBezTo>
                <a:cubicBezTo>
                  <a:pt x="541" y="1874"/>
                  <a:pt x="609" y="1845"/>
                  <a:pt x="678" y="1805"/>
                </a:cubicBezTo>
                <a:lnTo>
                  <a:pt x="2356" y="745"/>
                </a:lnTo>
                <a:cubicBezTo>
                  <a:pt x="2543" y="628"/>
                  <a:pt x="2591" y="373"/>
                  <a:pt x="2473" y="186"/>
                </a:cubicBezTo>
                <a:cubicBezTo>
                  <a:pt x="2398" y="68"/>
                  <a:pt x="2272" y="0"/>
                  <a:pt x="214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4"/>
          <p:cNvSpPr/>
          <p:nvPr/>
        </p:nvSpPr>
        <p:spPr>
          <a:xfrm>
            <a:off x="1481223" y="-461893"/>
            <a:ext cx="330555" cy="241284"/>
          </a:xfrm>
          <a:custGeom>
            <a:avLst/>
            <a:gdLst/>
            <a:ahLst/>
            <a:cxnLst/>
            <a:rect l="l" t="t" r="r" b="b"/>
            <a:pathLst>
              <a:path w="2729" h="1992" extrusionOk="0">
                <a:moveTo>
                  <a:pt x="2208" y="117"/>
                </a:moveTo>
                <a:cubicBezTo>
                  <a:pt x="2316" y="117"/>
                  <a:pt x="2434" y="175"/>
                  <a:pt x="2493" y="274"/>
                </a:cubicBezTo>
                <a:cubicBezTo>
                  <a:pt x="2600" y="441"/>
                  <a:pt x="2552" y="646"/>
                  <a:pt x="2384" y="755"/>
                </a:cubicBezTo>
                <a:lnTo>
                  <a:pt x="716" y="1815"/>
                </a:lnTo>
                <a:cubicBezTo>
                  <a:pt x="661" y="1849"/>
                  <a:pt x="598" y="1865"/>
                  <a:pt x="535" y="1865"/>
                </a:cubicBezTo>
                <a:cubicBezTo>
                  <a:pt x="417" y="1865"/>
                  <a:pt x="300" y="1808"/>
                  <a:pt x="236" y="1706"/>
                </a:cubicBezTo>
                <a:cubicBezTo>
                  <a:pt x="138" y="1549"/>
                  <a:pt x="186" y="1333"/>
                  <a:pt x="343" y="1235"/>
                </a:cubicBezTo>
                <a:lnTo>
                  <a:pt x="2022" y="175"/>
                </a:lnTo>
                <a:cubicBezTo>
                  <a:pt x="2081" y="136"/>
                  <a:pt x="2140" y="117"/>
                  <a:pt x="2208" y="117"/>
                </a:cubicBezTo>
                <a:close/>
                <a:moveTo>
                  <a:pt x="2199" y="1"/>
                </a:moveTo>
                <a:cubicBezTo>
                  <a:pt x="2115" y="1"/>
                  <a:pt x="2029" y="23"/>
                  <a:pt x="1953" y="68"/>
                </a:cubicBezTo>
                <a:lnTo>
                  <a:pt x="284" y="1137"/>
                </a:lnTo>
                <a:cubicBezTo>
                  <a:pt x="69" y="1274"/>
                  <a:pt x="0" y="1559"/>
                  <a:pt x="138" y="1775"/>
                </a:cubicBezTo>
                <a:cubicBezTo>
                  <a:pt x="226" y="1903"/>
                  <a:pt x="373" y="1991"/>
                  <a:pt x="530" y="1991"/>
                </a:cubicBezTo>
                <a:cubicBezTo>
                  <a:pt x="618" y="1991"/>
                  <a:pt x="707" y="1961"/>
                  <a:pt x="775" y="1913"/>
                </a:cubicBezTo>
                <a:lnTo>
                  <a:pt x="2454" y="853"/>
                </a:lnTo>
                <a:cubicBezTo>
                  <a:pt x="2669" y="716"/>
                  <a:pt x="2728" y="431"/>
                  <a:pt x="2591" y="215"/>
                </a:cubicBezTo>
                <a:cubicBezTo>
                  <a:pt x="2508" y="75"/>
                  <a:pt x="2355" y="1"/>
                  <a:pt x="21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4"/>
          <p:cNvSpPr/>
          <p:nvPr/>
        </p:nvSpPr>
        <p:spPr>
          <a:xfrm>
            <a:off x="1052071" y="-197353"/>
            <a:ext cx="284284" cy="341577"/>
          </a:xfrm>
          <a:custGeom>
            <a:avLst/>
            <a:gdLst/>
            <a:ahLst/>
            <a:cxnLst/>
            <a:rect l="l" t="t" r="r" b="b"/>
            <a:pathLst>
              <a:path w="2347" h="2820" extrusionOk="0">
                <a:moveTo>
                  <a:pt x="446" y="0"/>
                </a:moveTo>
                <a:cubicBezTo>
                  <a:pt x="367" y="0"/>
                  <a:pt x="288" y="23"/>
                  <a:pt x="216" y="72"/>
                </a:cubicBezTo>
                <a:cubicBezTo>
                  <a:pt x="40" y="209"/>
                  <a:pt x="0" y="455"/>
                  <a:pt x="128" y="641"/>
                </a:cubicBezTo>
                <a:lnTo>
                  <a:pt x="1570" y="2653"/>
                </a:lnTo>
                <a:cubicBezTo>
                  <a:pt x="1649" y="2761"/>
                  <a:pt x="1767" y="2819"/>
                  <a:pt x="1895" y="2819"/>
                </a:cubicBezTo>
                <a:cubicBezTo>
                  <a:pt x="1973" y="2819"/>
                  <a:pt x="2061" y="2800"/>
                  <a:pt x="2130" y="2751"/>
                </a:cubicBezTo>
                <a:cubicBezTo>
                  <a:pt x="2307" y="2614"/>
                  <a:pt x="2346" y="2368"/>
                  <a:pt x="2218" y="2182"/>
                </a:cubicBezTo>
                <a:lnTo>
                  <a:pt x="785" y="170"/>
                </a:lnTo>
                <a:cubicBezTo>
                  <a:pt x="700" y="61"/>
                  <a:pt x="574" y="0"/>
                  <a:pt x="446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4"/>
          <p:cNvSpPr/>
          <p:nvPr/>
        </p:nvSpPr>
        <p:spPr>
          <a:xfrm>
            <a:off x="1043835" y="-204621"/>
            <a:ext cx="294823" cy="355991"/>
          </a:xfrm>
          <a:custGeom>
            <a:avLst/>
            <a:gdLst/>
            <a:ahLst/>
            <a:cxnLst/>
            <a:rect l="l" t="t" r="r" b="b"/>
            <a:pathLst>
              <a:path w="2434" h="2939" extrusionOk="0">
                <a:moveTo>
                  <a:pt x="520" y="122"/>
                </a:moveTo>
                <a:cubicBezTo>
                  <a:pt x="628" y="122"/>
                  <a:pt x="736" y="171"/>
                  <a:pt x="805" y="269"/>
                </a:cubicBezTo>
                <a:lnTo>
                  <a:pt x="2237" y="2281"/>
                </a:lnTo>
                <a:cubicBezTo>
                  <a:pt x="2296" y="2350"/>
                  <a:pt x="2316" y="2448"/>
                  <a:pt x="2296" y="2536"/>
                </a:cubicBezTo>
                <a:cubicBezTo>
                  <a:pt x="2286" y="2624"/>
                  <a:pt x="2237" y="2703"/>
                  <a:pt x="2159" y="2762"/>
                </a:cubicBezTo>
                <a:cubicBezTo>
                  <a:pt x="2102" y="2800"/>
                  <a:pt x="2034" y="2818"/>
                  <a:pt x="1965" y="2818"/>
                </a:cubicBezTo>
                <a:cubicBezTo>
                  <a:pt x="1855" y="2818"/>
                  <a:pt x="1744" y="2770"/>
                  <a:pt x="1678" y="2674"/>
                </a:cubicBezTo>
                <a:lnTo>
                  <a:pt x="245" y="662"/>
                </a:lnTo>
                <a:cubicBezTo>
                  <a:pt x="137" y="515"/>
                  <a:pt x="166" y="299"/>
                  <a:pt x="323" y="181"/>
                </a:cubicBezTo>
                <a:cubicBezTo>
                  <a:pt x="382" y="142"/>
                  <a:pt x="451" y="122"/>
                  <a:pt x="520" y="122"/>
                </a:cubicBezTo>
                <a:close/>
                <a:moveTo>
                  <a:pt x="529" y="0"/>
                </a:moveTo>
                <a:cubicBezTo>
                  <a:pt x="434" y="0"/>
                  <a:pt x="337" y="30"/>
                  <a:pt x="255" y="93"/>
                </a:cubicBezTo>
                <a:cubicBezTo>
                  <a:pt x="49" y="240"/>
                  <a:pt x="0" y="524"/>
                  <a:pt x="147" y="731"/>
                </a:cubicBezTo>
                <a:lnTo>
                  <a:pt x="1590" y="2752"/>
                </a:lnTo>
                <a:cubicBezTo>
                  <a:pt x="1668" y="2870"/>
                  <a:pt x="1815" y="2938"/>
                  <a:pt x="1963" y="2938"/>
                </a:cubicBezTo>
                <a:cubicBezTo>
                  <a:pt x="2061" y="2938"/>
                  <a:pt x="2149" y="2909"/>
                  <a:pt x="2227" y="2850"/>
                </a:cubicBezTo>
                <a:cubicBezTo>
                  <a:pt x="2336" y="2781"/>
                  <a:pt x="2394" y="2674"/>
                  <a:pt x="2414" y="2556"/>
                </a:cubicBezTo>
                <a:cubicBezTo>
                  <a:pt x="2434" y="2428"/>
                  <a:pt x="2414" y="2310"/>
                  <a:pt x="2336" y="2212"/>
                </a:cubicBezTo>
                <a:lnTo>
                  <a:pt x="903" y="191"/>
                </a:lnTo>
                <a:cubicBezTo>
                  <a:pt x="814" y="67"/>
                  <a:pt x="673" y="0"/>
                  <a:pt x="52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4"/>
          <p:cNvSpPr/>
          <p:nvPr/>
        </p:nvSpPr>
        <p:spPr>
          <a:xfrm>
            <a:off x="1502542" y="-173491"/>
            <a:ext cx="318684" cy="270112"/>
          </a:xfrm>
          <a:custGeom>
            <a:avLst/>
            <a:gdLst/>
            <a:ahLst/>
            <a:cxnLst/>
            <a:rect l="l" t="t" r="r" b="b"/>
            <a:pathLst>
              <a:path w="2631" h="2230" extrusionOk="0">
                <a:moveTo>
                  <a:pt x="2176" y="1"/>
                </a:moveTo>
                <a:cubicBezTo>
                  <a:pt x="2087" y="1"/>
                  <a:pt x="1997" y="31"/>
                  <a:pt x="1924" y="91"/>
                </a:cubicBezTo>
                <a:lnTo>
                  <a:pt x="197" y="1514"/>
                </a:lnTo>
                <a:cubicBezTo>
                  <a:pt x="21" y="1651"/>
                  <a:pt x="1" y="1906"/>
                  <a:pt x="138" y="2083"/>
                </a:cubicBezTo>
                <a:cubicBezTo>
                  <a:pt x="217" y="2171"/>
                  <a:pt x="335" y="2230"/>
                  <a:pt x="452" y="2230"/>
                </a:cubicBezTo>
                <a:cubicBezTo>
                  <a:pt x="540" y="2230"/>
                  <a:pt x="629" y="2201"/>
                  <a:pt x="707" y="2132"/>
                </a:cubicBezTo>
                <a:lnTo>
                  <a:pt x="2435" y="719"/>
                </a:lnTo>
                <a:cubicBezTo>
                  <a:pt x="2601" y="572"/>
                  <a:pt x="2631" y="317"/>
                  <a:pt x="2483" y="150"/>
                </a:cubicBezTo>
                <a:cubicBezTo>
                  <a:pt x="2406" y="50"/>
                  <a:pt x="2291" y="1"/>
                  <a:pt x="2176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4"/>
          <p:cNvSpPr/>
          <p:nvPr/>
        </p:nvSpPr>
        <p:spPr>
          <a:xfrm>
            <a:off x="1500241" y="-180515"/>
            <a:ext cx="328132" cy="284284"/>
          </a:xfrm>
          <a:custGeom>
            <a:avLst/>
            <a:gdLst/>
            <a:ahLst/>
            <a:cxnLst/>
            <a:rect l="l" t="t" r="r" b="b"/>
            <a:pathLst>
              <a:path w="2709" h="2347" extrusionOk="0">
                <a:moveTo>
                  <a:pt x="2198" y="120"/>
                </a:moveTo>
                <a:cubicBezTo>
                  <a:pt x="2297" y="120"/>
                  <a:pt x="2395" y="159"/>
                  <a:pt x="2463" y="247"/>
                </a:cubicBezTo>
                <a:cubicBezTo>
                  <a:pt x="2581" y="394"/>
                  <a:pt x="2561" y="610"/>
                  <a:pt x="2414" y="728"/>
                </a:cubicBezTo>
                <a:lnTo>
                  <a:pt x="687" y="2151"/>
                </a:lnTo>
                <a:cubicBezTo>
                  <a:pt x="628" y="2197"/>
                  <a:pt x="552" y="2220"/>
                  <a:pt x="476" y="2220"/>
                </a:cubicBezTo>
                <a:cubicBezTo>
                  <a:pt x="375" y="2220"/>
                  <a:pt x="273" y="2180"/>
                  <a:pt x="206" y="2102"/>
                </a:cubicBezTo>
                <a:cubicBezTo>
                  <a:pt x="147" y="2033"/>
                  <a:pt x="118" y="1935"/>
                  <a:pt x="127" y="1847"/>
                </a:cubicBezTo>
                <a:cubicBezTo>
                  <a:pt x="138" y="1758"/>
                  <a:pt x="177" y="1670"/>
                  <a:pt x="255" y="1621"/>
                </a:cubicBezTo>
                <a:lnTo>
                  <a:pt x="1972" y="198"/>
                </a:lnTo>
                <a:cubicBezTo>
                  <a:pt x="2041" y="149"/>
                  <a:pt x="2120" y="120"/>
                  <a:pt x="2198" y="120"/>
                </a:cubicBezTo>
                <a:close/>
                <a:moveTo>
                  <a:pt x="2196" y="1"/>
                </a:moveTo>
                <a:cubicBezTo>
                  <a:pt x="2094" y="1"/>
                  <a:pt x="1990" y="36"/>
                  <a:pt x="1904" y="109"/>
                </a:cubicBezTo>
                <a:lnTo>
                  <a:pt x="177" y="1523"/>
                </a:lnTo>
                <a:cubicBezTo>
                  <a:pt x="79" y="1601"/>
                  <a:pt x="20" y="1709"/>
                  <a:pt x="10" y="1837"/>
                </a:cubicBezTo>
                <a:cubicBezTo>
                  <a:pt x="0" y="1964"/>
                  <a:pt x="40" y="2082"/>
                  <a:pt x="118" y="2170"/>
                </a:cubicBezTo>
                <a:cubicBezTo>
                  <a:pt x="206" y="2279"/>
                  <a:pt x="334" y="2347"/>
                  <a:pt x="471" y="2347"/>
                </a:cubicBezTo>
                <a:cubicBezTo>
                  <a:pt x="579" y="2347"/>
                  <a:pt x="677" y="2308"/>
                  <a:pt x="766" y="2239"/>
                </a:cubicBezTo>
                <a:lnTo>
                  <a:pt x="2493" y="816"/>
                </a:lnTo>
                <a:cubicBezTo>
                  <a:pt x="2689" y="659"/>
                  <a:pt x="2709" y="365"/>
                  <a:pt x="2552" y="168"/>
                </a:cubicBezTo>
                <a:cubicBezTo>
                  <a:pt x="2458" y="58"/>
                  <a:pt x="2328" y="1"/>
                  <a:pt x="219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0" name="Google Shape;600;p4"/>
          <p:cNvSpPr/>
          <p:nvPr/>
        </p:nvSpPr>
        <p:spPr>
          <a:xfrm>
            <a:off x="776266" y="26974"/>
            <a:ext cx="268780" cy="239709"/>
          </a:xfrm>
          <a:custGeom>
            <a:avLst/>
            <a:gdLst/>
            <a:ahLst/>
            <a:cxnLst/>
            <a:rect l="l" t="t" r="r" b="b"/>
            <a:pathLst>
              <a:path w="2219" h="1979" extrusionOk="0">
                <a:moveTo>
                  <a:pt x="1775" y="1"/>
                </a:moveTo>
                <a:cubicBezTo>
                  <a:pt x="1678" y="1"/>
                  <a:pt x="1581" y="35"/>
                  <a:pt x="1503" y="104"/>
                </a:cubicBezTo>
                <a:lnTo>
                  <a:pt x="188" y="1272"/>
                </a:lnTo>
                <a:cubicBezTo>
                  <a:pt x="20" y="1419"/>
                  <a:pt x="1" y="1674"/>
                  <a:pt x="148" y="1841"/>
                </a:cubicBezTo>
                <a:cubicBezTo>
                  <a:pt x="236" y="1929"/>
                  <a:pt x="345" y="1979"/>
                  <a:pt x="452" y="1979"/>
                </a:cubicBezTo>
                <a:cubicBezTo>
                  <a:pt x="550" y="1979"/>
                  <a:pt x="648" y="1939"/>
                  <a:pt x="717" y="1870"/>
                </a:cubicBezTo>
                <a:lnTo>
                  <a:pt x="2032" y="703"/>
                </a:lnTo>
                <a:cubicBezTo>
                  <a:pt x="2199" y="555"/>
                  <a:pt x="2218" y="300"/>
                  <a:pt x="2072" y="134"/>
                </a:cubicBezTo>
                <a:cubicBezTo>
                  <a:pt x="1993" y="45"/>
                  <a:pt x="1885" y="1"/>
                  <a:pt x="1775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1" name="Google Shape;601;p4"/>
          <p:cNvSpPr/>
          <p:nvPr/>
        </p:nvSpPr>
        <p:spPr>
          <a:xfrm>
            <a:off x="769119" y="19827"/>
            <a:ext cx="284284" cy="254003"/>
          </a:xfrm>
          <a:custGeom>
            <a:avLst/>
            <a:gdLst/>
            <a:ahLst/>
            <a:cxnLst/>
            <a:rect l="l" t="t" r="r" b="b"/>
            <a:pathLst>
              <a:path w="2347" h="2097" extrusionOk="0">
                <a:moveTo>
                  <a:pt x="1826" y="124"/>
                </a:moveTo>
                <a:cubicBezTo>
                  <a:pt x="1924" y="124"/>
                  <a:pt x="2013" y="163"/>
                  <a:pt x="2081" y="232"/>
                </a:cubicBezTo>
                <a:cubicBezTo>
                  <a:pt x="2209" y="379"/>
                  <a:pt x="2199" y="595"/>
                  <a:pt x="2052" y="723"/>
                </a:cubicBezTo>
                <a:lnTo>
                  <a:pt x="737" y="1890"/>
                </a:lnTo>
                <a:cubicBezTo>
                  <a:pt x="674" y="1944"/>
                  <a:pt x="591" y="1972"/>
                  <a:pt x="509" y="1972"/>
                </a:cubicBezTo>
                <a:cubicBezTo>
                  <a:pt x="414" y="1972"/>
                  <a:pt x="319" y="1935"/>
                  <a:pt x="256" y="1861"/>
                </a:cubicBezTo>
                <a:cubicBezTo>
                  <a:pt x="129" y="1724"/>
                  <a:pt x="138" y="1497"/>
                  <a:pt x="286" y="1380"/>
                </a:cubicBezTo>
                <a:lnTo>
                  <a:pt x="1601" y="212"/>
                </a:lnTo>
                <a:cubicBezTo>
                  <a:pt x="1669" y="153"/>
                  <a:pt x="1748" y="124"/>
                  <a:pt x="1826" y="124"/>
                </a:cubicBezTo>
                <a:close/>
                <a:moveTo>
                  <a:pt x="1824" y="0"/>
                </a:moveTo>
                <a:cubicBezTo>
                  <a:pt x="1716" y="0"/>
                  <a:pt x="1608" y="38"/>
                  <a:pt x="1522" y="114"/>
                </a:cubicBezTo>
                <a:lnTo>
                  <a:pt x="207" y="1292"/>
                </a:lnTo>
                <a:cubicBezTo>
                  <a:pt x="11" y="1458"/>
                  <a:pt x="1" y="1753"/>
                  <a:pt x="168" y="1939"/>
                </a:cubicBezTo>
                <a:cubicBezTo>
                  <a:pt x="256" y="2038"/>
                  <a:pt x="384" y="2096"/>
                  <a:pt x="511" y="2096"/>
                </a:cubicBezTo>
                <a:cubicBezTo>
                  <a:pt x="629" y="2096"/>
                  <a:pt x="737" y="2057"/>
                  <a:pt x="816" y="1979"/>
                </a:cubicBezTo>
                <a:lnTo>
                  <a:pt x="2131" y="811"/>
                </a:lnTo>
                <a:cubicBezTo>
                  <a:pt x="2327" y="644"/>
                  <a:pt x="2347" y="350"/>
                  <a:pt x="2170" y="153"/>
                </a:cubicBezTo>
                <a:cubicBezTo>
                  <a:pt x="2079" y="52"/>
                  <a:pt x="1952" y="0"/>
                  <a:pt x="18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4"/>
          <p:cNvSpPr/>
          <p:nvPr/>
        </p:nvSpPr>
        <p:spPr>
          <a:xfrm>
            <a:off x="1149578" y="177412"/>
            <a:ext cx="225901" cy="316261"/>
          </a:xfrm>
          <a:custGeom>
            <a:avLst/>
            <a:gdLst/>
            <a:ahLst/>
            <a:cxnLst/>
            <a:rect l="l" t="t" r="r" b="b"/>
            <a:pathLst>
              <a:path w="1865" h="2611" extrusionOk="0">
                <a:moveTo>
                  <a:pt x="459" y="1"/>
                </a:moveTo>
                <a:cubicBezTo>
                  <a:pt x="395" y="1"/>
                  <a:pt x="329" y="16"/>
                  <a:pt x="265" y="50"/>
                </a:cubicBezTo>
                <a:cubicBezTo>
                  <a:pt x="69" y="148"/>
                  <a:pt x="0" y="393"/>
                  <a:pt x="98" y="589"/>
                </a:cubicBezTo>
                <a:lnTo>
                  <a:pt x="1040" y="2395"/>
                </a:lnTo>
                <a:cubicBezTo>
                  <a:pt x="1119" y="2532"/>
                  <a:pt x="1256" y="2611"/>
                  <a:pt x="1404" y="2611"/>
                </a:cubicBezTo>
                <a:cubicBezTo>
                  <a:pt x="1463" y="2611"/>
                  <a:pt x="1531" y="2601"/>
                  <a:pt x="1590" y="2571"/>
                </a:cubicBezTo>
                <a:cubicBezTo>
                  <a:pt x="1786" y="2464"/>
                  <a:pt x="1865" y="2218"/>
                  <a:pt x="1757" y="2022"/>
                </a:cubicBezTo>
                <a:lnTo>
                  <a:pt x="815" y="216"/>
                </a:lnTo>
                <a:cubicBezTo>
                  <a:pt x="740" y="80"/>
                  <a:pt x="604" y="1"/>
                  <a:pt x="459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4"/>
          <p:cNvSpPr/>
          <p:nvPr/>
        </p:nvSpPr>
        <p:spPr>
          <a:xfrm>
            <a:off x="1147155" y="169903"/>
            <a:ext cx="229535" cy="330919"/>
          </a:xfrm>
          <a:custGeom>
            <a:avLst/>
            <a:gdLst/>
            <a:ahLst/>
            <a:cxnLst/>
            <a:rect l="l" t="t" r="r" b="b"/>
            <a:pathLst>
              <a:path w="1895" h="2732" extrusionOk="0">
                <a:moveTo>
                  <a:pt x="471" y="121"/>
                </a:moveTo>
                <a:cubicBezTo>
                  <a:pt x="599" y="121"/>
                  <a:pt x="717" y="190"/>
                  <a:pt x="776" y="308"/>
                </a:cubicBezTo>
                <a:lnTo>
                  <a:pt x="1728" y="2114"/>
                </a:lnTo>
                <a:cubicBezTo>
                  <a:pt x="1767" y="2192"/>
                  <a:pt x="1777" y="2290"/>
                  <a:pt x="1747" y="2378"/>
                </a:cubicBezTo>
                <a:cubicBezTo>
                  <a:pt x="1718" y="2467"/>
                  <a:pt x="1659" y="2535"/>
                  <a:pt x="1581" y="2574"/>
                </a:cubicBezTo>
                <a:cubicBezTo>
                  <a:pt x="1530" y="2601"/>
                  <a:pt x="1476" y="2613"/>
                  <a:pt x="1421" y="2613"/>
                </a:cubicBezTo>
                <a:cubicBezTo>
                  <a:pt x="1296" y="2613"/>
                  <a:pt x="1174" y="2547"/>
                  <a:pt x="1119" y="2437"/>
                </a:cubicBezTo>
                <a:lnTo>
                  <a:pt x="168" y="622"/>
                </a:lnTo>
                <a:cubicBezTo>
                  <a:pt x="128" y="543"/>
                  <a:pt x="118" y="455"/>
                  <a:pt x="148" y="367"/>
                </a:cubicBezTo>
                <a:cubicBezTo>
                  <a:pt x="177" y="278"/>
                  <a:pt x="236" y="200"/>
                  <a:pt x="314" y="160"/>
                </a:cubicBezTo>
                <a:cubicBezTo>
                  <a:pt x="364" y="131"/>
                  <a:pt x="423" y="121"/>
                  <a:pt x="471" y="121"/>
                </a:cubicBezTo>
                <a:close/>
                <a:moveTo>
                  <a:pt x="477" y="1"/>
                </a:moveTo>
                <a:cubicBezTo>
                  <a:pt x="406" y="1"/>
                  <a:pt x="334" y="17"/>
                  <a:pt x="266" y="53"/>
                </a:cubicBezTo>
                <a:cubicBezTo>
                  <a:pt x="148" y="112"/>
                  <a:pt x="69" y="210"/>
                  <a:pt x="30" y="328"/>
                </a:cubicBezTo>
                <a:cubicBezTo>
                  <a:pt x="0" y="445"/>
                  <a:pt x="11" y="572"/>
                  <a:pt x="69" y="681"/>
                </a:cubicBezTo>
                <a:lnTo>
                  <a:pt x="1012" y="2486"/>
                </a:lnTo>
                <a:cubicBezTo>
                  <a:pt x="1090" y="2643"/>
                  <a:pt x="1247" y="2731"/>
                  <a:pt x="1424" y="2731"/>
                </a:cubicBezTo>
                <a:cubicBezTo>
                  <a:pt x="1492" y="2731"/>
                  <a:pt x="1571" y="2722"/>
                  <a:pt x="1640" y="2683"/>
                </a:cubicBezTo>
                <a:cubicBezTo>
                  <a:pt x="1747" y="2624"/>
                  <a:pt x="1826" y="2526"/>
                  <a:pt x="1865" y="2408"/>
                </a:cubicBezTo>
                <a:cubicBezTo>
                  <a:pt x="1895" y="2290"/>
                  <a:pt x="1885" y="2172"/>
                  <a:pt x="1836" y="2055"/>
                </a:cubicBezTo>
                <a:lnTo>
                  <a:pt x="884" y="249"/>
                </a:lnTo>
                <a:cubicBezTo>
                  <a:pt x="801" y="91"/>
                  <a:pt x="642" y="1"/>
                  <a:pt x="47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4"/>
          <p:cNvSpPr/>
          <p:nvPr/>
        </p:nvSpPr>
        <p:spPr>
          <a:xfrm>
            <a:off x="1648741" y="198125"/>
            <a:ext cx="296155" cy="275443"/>
          </a:xfrm>
          <a:custGeom>
            <a:avLst/>
            <a:gdLst/>
            <a:ahLst/>
            <a:cxnLst/>
            <a:rect l="l" t="t" r="r" b="b"/>
            <a:pathLst>
              <a:path w="2445" h="2274" extrusionOk="0">
                <a:moveTo>
                  <a:pt x="466" y="1"/>
                </a:moveTo>
                <a:cubicBezTo>
                  <a:pt x="336" y="1"/>
                  <a:pt x="209" y="61"/>
                  <a:pt x="128" y="173"/>
                </a:cubicBezTo>
                <a:cubicBezTo>
                  <a:pt x="1" y="359"/>
                  <a:pt x="50" y="614"/>
                  <a:pt x="236" y="732"/>
                </a:cubicBezTo>
                <a:cubicBezTo>
                  <a:pt x="786" y="1105"/>
                  <a:pt x="1267" y="1567"/>
                  <a:pt x="1659" y="2106"/>
                </a:cubicBezTo>
                <a:cubicBezTo>
                  <a:pt x="1738" y="2214"/>
                  <a:pt x="1865" y="2273"/>
                  <a:pt x="1983" y="2273"/>
                </a:cubicBezTo>
                <a:cubicBezTo>
                  <a:pt x="2071" y="2273"/>
                  <a:pt x="2150" y="2253"/>
                  <a:pt x="2218" y="2195"/>
                </a:cubicBezTo>
                <a:cubicBezTo>
                  <a:pt x="2405" y="2067"/>
                  <a:pt x="2444" y="1811"/>
                  <a:pt x="2316" y="1635"/>
                </a:cubicBezTo>
                <a:cubicBezTo>
                  <a:pt x="1865" y="1017"/>
                  <a:pt x="1315" y="487"/>
                  <a:pt x="687" y="65"/>
                </a:cubicBezTo>
                <a:cubicBezTo>
                  <a:pt x="619" y="21"/>
                  <a:pt x="542" y="1"/>
                  <a:pt x="466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4"/>
          <p:cNvSpPr/>
          <p:nvPr/>
        </p:nvSpPr>
        <p:spPr>
          <a:xfrm>
            <a:off x="1640505" y="190736"/>
            <a:ext cx="312628" cy="289856"/>
          </a:xfrm>
          <a:custGeom>
            <a:avLst/>
            <a:gdLst/>
            <a:ahLst/>
            <a:cxnLst/>
            <a:rect l="l" t="t" r="r" b="b"/>
            <a:pathLst>
              <a:path w="2581" h="2393" extrusionOk="0">
                <a:moveTo>
                  <a:pt x="530" y="116"/>
                </a:moveTo>
                <a:cubicBezTo>
                  <a:pt x="598" y="116"/>
                  <a:pt x="668" y="136"/>
                  <a:pt x="716" y="175"/>
                </a:cubicBezTo>
                <a:cubicBezTo>
                  <a:pt x="1344" y="597"/>
                  <a:pt x="1884" y="1117"/>
                  <a:pt x="2336" y="1735"/>
                </a:cubicBezTo>
                <a:cubicBezTo>
                  <a:pt x="2384" y="1804"/>
                  <a:pt x="2404" y="1892"/>
                  <a:pt x="2395" y="1990"/>
                </a:cubicBezTo>
                <a:cubicBezTo>
                  <a:pt x="2375" y="2079"/>
                  <a:pt x="2326" y="2157"/>
                  <a:pt x="2257" y="2206"/>
                </a:cubicBezTo>
                <a:cubicBezTo>
                  <a:pt x="2198" y="2250"/>
                  <a:pt x="2125" y="2271"/>
                  <a:pt x="2053" y="2271"/>
                </a:cubicBezTo>
                <a:cubicBezTo>
                  <a:pt x="1946" y="2271"/>
                  <a:pt x="1841" y="2225"/>
                  <a:pt x="1776" y="2138"/>
                </a:cubicBezTo>
                <a:cubicBezTo>
                  <a:pt x="1383" y="1588"/>
                  <a:pt x="893" y="1127"/>
                  <a:pt x="334" y="744"/>
                </a:cubicBezTo>
                <a:cubicBezTo>
                  <a:pt x="177" y="646"/>
                  <a:pt x="138" y="430"/>
                  <a:pt x="245" y="273"/>
                </a:cubicBezTo>
                <a:cubicBezTo>
                  <a:pt x="295" y="195"/>
                  <a:pt x="373" y="145"/>
                  <a:pt x="461" y="126"/>
                </a:cubicBezTo>
                <a:cubicBezTo>
                  <a:pt x="481" y="126"/>
                  <a:pt x="511" y="116"/>
                  <a:pt x="530" y="116"/>
                </a:cubicBezTo>
                <a:close/>
                <a:moveTo>
                  <a:pt x="528" y="1"/>
                </a:moveTo>
                <a:cubicBezTo>
                  <a:pt x="499" y="1"/>
                  <a:pt x="470" y="3"/>
                  <a:pt x="441" y="8"/>
                </a:cubicBezTo>
                <a:cubicBezTo>
                  <a:pt x="314" y="28"/>
                  <a:pt x="216" y="106"/>
                  <a:pt x="147" y="204"/>
                </a:cubicBezTo>
                <a:cubicBezTo>
                  <a:pt x="0" y="420"/>
                  <a:pt x="59" y="705"/>
                  <a:pt x="275" y="842"/>
                </a:cubicBezTo>
                <a:cubicBezTo>
                  <a:pt x="814" y="1215"/>
                  <a:pt x="1296" y="1667"/>
                  <a:pt x="1678" y="2206"/>
                </a:cubicBezTo>
                <a:cubicBezTo>
                  <a:pt x="1767" y="2324"/>
                  <a:pt x="1904" y="2393"/>
                  <a:pt x="2051" y="2393"/>
                </a:cubicBezTo>
                <a:cubicBezTo>
                  <a:pt x="2149" y="2393"/>
                  <a:pt x="2247" y="2363"/>
                  <a:pt x="2326" y="2304"/>
                </a:cubicBezTo>
                <a:cubicBezTo>
                  <a:pt x="2532" y="2157"/>
                  <a:pt x="2581" y="1863"/>
                  <a:pt x="2424" y="1657"/>
                </a:cubicBezTo>
                <a:cubicBezTo>
                  <a:pt x="1972" y="1039"/>
                  <a:pt x="1423" y="509"/>
                  <a:pt x="785" y="77"/>
                </a:cubicBezTo>
                <a:cubicBezTo>
                  <a:pt x="711" y="25"/>
                  <a:pt x="619" y="1"/>
                  <a:pt x="52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6" name="Google Shape;606;p4"/>
          <p:cNvSpPr/>
          <p:nvPr/>
        </p:nvSpPr>
        <p:spPr>
          <a:xfrm>
            <a:off x="27461" y="107766"/>
            <a:ext cx="311537" cy="332493"/>
          </a:xfrm>
          <a:custGeom>
            <a:avLst/>
            <a:gdLst/>
            <a:ahLst/>
            <a:cxnLst/>
            <a:rect l="l" t="t" r="r" b="b"/>
            <a:pathLst>
              <a:path w="2572" h="2745" extrusionOk="0">
                <a:moveTo>
                  <a:pt x="2128" y="1"/>
                </a:moveTo>
                <a:cubicBezTo>
                  <a:pt x="2031" y="1"/>
                  <a:pt x="1934" y="35"/>
                  <a:pt x="1856" y="104"/>
                </a:cubicBezTo>
                <a:cubicBezTo>
                  <a:pt x="1198" y="693"/>
                  <a:pt x="609" y="1370"/>
                  <a:pt x="118" y="2116"/>
                </a:cubicBezTo>
                <a:cubicBezTo>
                  <a:pt x="0" y="2302"/>
                  <a:pt x="50" y="2548"/>
                  <a:pt x="236" y="2675"/>
                </a:cubicBezTo>
                <a:cubicBezTo>
                  <a:pt x="305" y="2714"/>
                  <a:pt x="384" y="2744"/>
                  <a:pt x="462" y="2744"/>
                </a:cubicBezTo>
                <a:cubicBezTo>
                  <a:pt x="589" y="2744"/>
                  <a:pt x="717" y="2675"/>
                  <a:pt x="796" y="2557"/>
                </a:cubicBezTo>
                <a:cubicBezTo>
                  <a:pt x="1247" y="1871"/>
                  <a:pt x="1786" y="1253"/>
                  <a:pt x="2395" y="703"/>
                </a:cubicBezTo>
                <a:cubicBezTo>
                  <a:pt x="2562" y="556"/>
                  <a:pt x="2571" y="300"/>
                  <a:pt x="2425" y="134"/>
                </a:cubicBezTo>
                <a:cubicBezTo>
                  <a:pt x="2346" y="45"/>
                  <a:pt x="2238" y="1"/>
                  <a:pt x="2128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7" name="Google Shape;607;p4"/>
          <p:cNvSpPr/>
          <p:nvPr/>
        </p:nvSpPr>
        <p:spPr>
          <a:xfrm>
            <a:off x="25038" y="100740"/>
            <a:ext cx="322319" cy="346664"/>
          </a:xfrm>
          <a:custGeom>
            <a:avLst/>
            <a:gdLst/>
            <a:ahLst/>
            <a:cxnLst/>
            <a:rect l="l" t="t" r="r" b="b"/>
            <a:pathLst>
              <a:path w="2661" h="2862" extrusionOk="0">
                <a:moveTo>
                  <a:pt x="2150" y="123"/>
                </a:moveTo>
                <a:cubicBezTo>
                  <a:pt x="2238" y="123"/>
                  <a:pt x="2336" y="162"/>
                  <a:pt x="2405" y="231"/>
                </a:cubicBezTo>
                <a:cubicBezTo>
                  <a:pt x="2533" y="378"/>
                  <a:pt x="2513" y="594"/>
                  <a:pt x="2376" y="722"/>
                </a:cubicBezTo>
                <a:cubicBezTo>
                  <a:pt x="1758" y="1271"/>
                  <a:pt x="1218" y="1900"/>
                  <a:pt x="766" y="2586"/>
                </a:cubicBezTo>
                <a:cubicBezTo>
                  <a:pt x="697" y="2681"/>
                  <a:pt x="582" y="2736"/>
                  <a:pt x="467" y="2736"/>
                </a:cubicBezTo>
                <a:cubicBezTo>
                  <a:pt x="404" y="2736"/>
                  <a:pt x="341" y="2719"/>
                  <a:pt x="286" y="2685"/>
                </a:cubicBezTo>
                <a:cubicBezTo>
                  <a:pt x="207" y="2626"/>
                  <a:pt x="158" y="2557"/>
                  <a:pt x="138" y="2458"/>
                </a:cubicBezTo>
                <a:cubicBezTo>
                  <a:pt x="119" y="2371"/>
                  <a:pt x="138" y="2282"/>
                  <a:pt x="188" y="2203"/>
                </a:cubicBezTo>
                <a:cubicBezTo>
                  <a:pt x="678" y="1468"/>
                  <a:pt x="1257" y="800"/>
                  <a:pt x="1915" y="212"/>
                </a:cubicBezTo>
                <a:cubicBezTo>
                  <a:pt x="1983" y="153"/>
                  <a:pt x="2062" y="123"/>
                  <a:pt x="2150" y="123"/>
                </a:cubicBezTo>
                <a:close/>
                <a:moveTo>
                  <a:pt x="2152" y="1"/>
                </a:moveTo>
                <a:cubicBezTo>
                  <a:pt x="2041" y="1"/>
                  <a:pt x="1928" y="41"/>
                  <a:pt x="1836" y="123"/>
                </a:cubicBezTo>
                <a:cubicBezTo>
                  <a:pt x="1169" y="712"/>
                  <a:pt x="580" y="1389"/>
                  <a:pt x="90" y="2135"/>
                </a:cubicBezTo>
                <a:cubicBezTo>
                  <a:pt x="20" y="2243"/>
                  <a:pt x="1" y="2371"/>
                  <a:pt x="20" y="2488"/>
                </a:cubicBezTo>
                <a:cubicBezTo>
                  <a:pt x="50" y="2606"/>
                  <a:pt x="119" y="2714"/>
                  <a:pt x="227" y="2783"/>
                </a:cubicBezTo>
                <a:cubicBezTo>
                  <a:pt x="295" y="2831"/>
                  <a:pt x="384" y="2861"/>
                  <a:pt x="482" y="2861"/>
                </a:cubicBezTo>
                <a:cubicBezTo>
                  <a:pt x="629" y="2861"/>
                  <a:pt x="776" y="2783"/>
                  <a:pt x="864" y="2645"/>
                </a:cubicBezTo>
                <a:cubicBezTo>
                  <a:pt x="1316" y="1968"/>
                  <a:pt x="1846" y="1350"/>
                  <a:pt x="2454" y="810"/>
                </a:cubicBezTo>
                <a:cubicBezTo>
                  <a:pt x="2641" y="643"/>
                  <a:pt x="2661" y="349"/>
                  <a:pt x="2493" y="153"/>
                </a:cubicBezTo>
                <a:cubicBezTo>
                  <a:pt x="2405" y="53"/>
                  <a:pt x="2279" y="1"/>
                  <a:pt x="21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8" name="Google Shape;608;p4"/>
          <p:cNvSpPr/>
          <p:nvPr/>
        </p:nvSpPr>
        <p:spPr>
          <a:xfrm>
            <a:off x="-390911" y="189647"/>
            <a:ext cx="282952" cy="305239"/>
          </a:xfrm>
          <a:custGeom>
            <a:avLst/>
            <a:gdLst/>
            <a:ahLst/>
            <a:cxnLst/>
            <a:rect l="l" t="t" r="r" b="b"/>
            <a:pathLst>
              <a:path w="2336" h="2520" extrusionOk="0">
                <a:moveTo>
                  <a:pt x="450" y="1"/>
                </a:moveTo>
                <a:cubicBezTo>
                  <a:pt x="360" y="1"/>
                  <a:pt x="270" y="31"/>
                  <a:pt x="197" y="95"/>
                </a:cubicBezTo>
                <a:cubicBezTo>
                  <a:pt x="30" y="233"/>
                  <a:pt x="0" y="488"/>
                  <a:pt x="148" y="665"/>
                </a:cubicBezTo>
                <a:lnTo>
                  <a:pt x="1570" y="2382"/>
                </a:lnTo>
                <a:cubicBezTo>
                  <a:pt x="1649" y="2470"/>
                  <a:pt x="1767" y="2520"/>
                  <a:pt x="1884" y="2520"/>
                </a:cubicBezTo>
                <a:cubicBezTo>
                  <a:pt x="1973" y="2520"/>
                  <a:pt x="2061" y="2490"/>
                  <a:pt x="2140" y="2431"/>
                </a:cubicBezTo>
                <a:cubicBezTo>
                  <a:pt x="2307" y="2284"/>
                  <a:pt x="2336" y="2038"/>
                  <a:pt x="2189" y="1862"/>
                </a:cubicBezTo>
                <a:lnTo>
                  <a:pt x="766" y="145"/>
                </a:lnTo>
                <a:cubicBezTo>
                  <a:pt x="683" y="51"/>
                  <a:pt x="566" y="1"/>
                  <a:pt x="450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9" name="Google Shape;609;p4"/>
          <p:cNvSpPr/>
          <p:nvPr/>
        </p:nvSpPr>
        <p:spPr>
          <a:xfrm>
            <a:off x="-399269" y="182622"/>
            <a:ext cx="293732" cy="320501"/>
          </a:xfrm>
          <a:custGeom>
            <a:avLst/>
            <a:gdLst/>
            <a:ahLst/>
            <a:cxnLst/>
            <a:rect l="l" t="t" r="r" b="b"/>
            <a:pathLst>
              <a:path w="2425" h="2646" extrusionOk="0">
                <a:moveTo>
                  <a:pt x="521" y="124"/>
                </a:moveTo>
                <a:cubicBezTo>
                  <a:pt x="619" y="124"/>
                  <a:pt x="717" y="164"/>
                  <a:pt x="786" y="242"/>
                </a:cubicBezTo>
                <a:lnTo>
                  <a:pt x="2219" y="1959"/>
                </a:lnTo>
                <a:cubicBezTo>
                  <a:pt x="2278" y="2028"/>
                  <a:pt x="2297" y="2116"/>
                  <a:pt x="2297" y="2214"/>
                </a:cubicBezTo>
                <a:cubicBezTo>
                  <a:pt x="2287" y="2303"/>
                  <a:pt x="2238" y="2381"/>
                  <a:pt x="2169" y="2440"/>
                </a:cubicBezTo>
                <a:cubicBezTo>
                  <a:pt x="2108" y="2492"/>
                  <a:pt x="2030" y="2518"/>
                  <a:pt x="1952" y="2518"/>
                </a:cubicBezTo>
                <a:cubicBezTo>
                  <a:pt x="1854" y="2518"/>
                  <a:pt x="1754" y="2478"/>
                  <a:pt x="1689" y="2401"/>
                </a:cubicBezTo>
                <a:lnTo>
                  <a:pt x="256" y="683"/>
                </a:lnTo>
                <a:cubicBezTo>
                  <a:pt x="138" y="537"/>
                  <a:pt x="158" y="321"/>
                  <a:pt x="305" y="203"/>
                </a:cubicBezTo>
                <a:cubicBezTo>
                  <a:pt x="364" y="144"/>
                  <a:pt x="442" y="124"/>
                  <a:pt x="521" y="124"/>
                </a:cubicBezTo>
                <a:close/>
                <a:moveTo>
                  <a:pt x="525" y="0"/>
                </a:moveTo>
                <a:cubicBezTo>
                  <a:pt x="420" y="0"/>
                  <a:pt x="313" y="35"/>
                  <a:pt x="226" y="105"/>
                </a:cubicBezTo>
                <a:cubicBezTo>
                  <a:pt x="30" y="271"/>
                  <a:pt x="1" y="566"/>
                  <a:pt x="167" y="762"/>
                </a:cubicBezTo>
                <a:lnTo>
                  <a:pt x="1600" y="2480"/>
                </a:lnTo>
                <a:cubicBezTo>
                  <a:pt x="1679" y="2578"/>
                  <a:pt x="1816" y="2646"/>
                  <a:pt x="1953" y="2646"/>
                </a:cubicBezTo>
                <a:cubicBezTo>
                  <a:pt x="2062" y="2646"/>
                  <a:pt x="2160" y="2607"/>
                  <a:pt x="2248" y="2538"/>
                </a:cubicBezTo>
                <a:cubicBezTo>
                  <a:pt x="2346" y="2460"/>
                  <a:pt x="2405" y="2342"/>
                  <a:pt x="2415" y="2224"/>
                </a:cubicBezTo>
                <a:cubicBezTo>
                  <a:pt x="2424" y="2096"/>
                  <a:pt x="2385" y="1979"/>
                  <a:pt x="2307" y="1881"/>
                </a:cubicBezTo>
                <a:lnTo>
                  <a:pt x="874" y="164"/>
                </a:lnTo>
                <a:cubicBezTo>
                  <a:pt x="787" y="55"/>
                  <a:pt x="657" y="0"/>
                  <a:pt x="5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4"/>
          <p:cNvSpPr/>
          <p:nvPr/>
        </p:nvSpPr>
        <p:spPr>
          <a:xfrm>
            <a:off x="-729703" y="131749"/>
            <a:ext cx="234259" cy="263329"/>
          </a:xfrm>
          <a:custGeom>
            <a:avLst/>
            <a:gdLst/>
            <a:ahLst/>
            <a:cxnLst/>
            <a:rect l="l" t="t" r="r" b="b"/>
            <a:pathLst>
              <a:path w="1934" h="2174" extrusionOk="0">
                <a:moveTo>
                  <a:pt x="1472" y="0"/>
                </a:moveTo>
                <a:cubicBezTo>
                  <a:pt x="1350" y="0"/>
                  <a:pt x="1230" y="57"/>
                  <a:pt x="1149" y="161"/>
                </a:cubicBezTo>
                <a:lnTo>
                  <a:pt x="138" y="1535"/>
                </a:lnTo>
                <a:cubicBezTo>
                  <a:pt x="1" y="1712"/>
                  <a:pt x="40" y="1967"/>
                  <a:pt x="217" y="2095"/>
                </a:cubicBezTo>
                <a:cubicBezTo>
                  <a:pt x="295" y="2154"/>
                  <a:pt x="374" y="2173"/>
                  <a:pt x="462" y="2173"/>
                </a:cubicBezTo>
                <a:cubicBezTo>
                  <a:pt x="579" y="2173"/>
                  <a:pt x="707" y="2124"/>
                  <a:pt x="786" y="2016"/>
                </a:cubicBezTo>
                <a:lnTo>
                  <a:pt x="1796" y="643"/>
                </a:lnTo>
                <a:cubicBezTo>
                  <a:pt x="1934" y="466"/>
                  <a:pt x="1894" y="211"/>
                  <a:pt x="1718" y="83"/>
                </a:cubicBezTo>
                <a:cubicBezTo>
                  <a:pt x="1642" y="27"/>
                  <a:pt x="1556" y="0"/>
                  <a:pt x="147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4"/>
          <p:cNvSpPr/>
          <p:nvPr/>
        </p:nvSpPr>
        <p:spPr>
          <a:xfrm>
            <a:off x="-738060" y="124480"/>
            <a:ext cx="250975" cy="277744"/>
          </a:xfrm>
          <a:custGeom>
            <a:avLst/>
            <a:gdLst/>
            <a:ahLst/>
            <a:cxnLst/>
            <a:rect l="l" t="t" r="r" b="b"/>
            <a:pathLst>
              <a:path w="2072" h="2293" extrusionOk="0">
                <a:moveTo>
                  <a:pt x="1542" y="123"/>
                </a:moveTo>
                <a:cubicBezTo>
                  <a:pt x="1620" y="123"/>
                  <a:pt x="1689" y="143"/>
                  <a:pt x="1748" y="192"/>
                </a:cubicBezTo>
                <a:cubicBezTo>
                  <a:pt x="1905" y="300"/>
                  <a:pt x="1934" y="516"/>
                  <a:pt x="1817" y="673"/>
                </a:cubicBezTo>
                <a:lnTo>
                  <a:pt x="805" y="2037"/>
                </a:lnTo>
                <a:cubicBezTo>
                  <a:pt x="741" y="2125"/>
                  <a:pt x="634" y="2175"/>
                  <a:pt x="527" y="2175"/>
                </a:cubicBezTo>
                <a:cubicBezTo>
                  <a:pt x="455" y="2175"/>
                  <a:pt x="384" y="2153"/>
                  <a:pt x="325" y="2105"/>
                </a:cubicBezTo>
                <a:cubicBezTo>
                  <a:pt x="247" y="2057"/>
                  <a:pt x="207" y="1978"/>
                  <a:pt x="188" y="1880"/>
                </a:cubicBezTo>
                <a:cubicBezTo>
                  <a:pt x="177" y="1791"/>
                  <a:pt x="197" y="1704"/>
                  <a:pt x="256" y="1625"/>
                </a:cubicBezTo>
                <a:lnTo>
                  <a:pt x="1267" y="261"/>
                </a:lnTo>
                <a:cubicBezTo>
                  <a:pt x="1326" y="192"/>
                  <a:pt x="1404" y="143"/>
                  <a:pt x="1492" y="123"/>
                </a:cubicBezTo>
                <a:close/>
                <a:moveTo>
                  <a:pt x="1539" y="0"/>
                </a:moveTo>
                <a:cubicBezTo>
                  <a:pt x="1517" y="0"/>
                  <a:pt x="1495" y="2"/>
                  <a:pt x="1473" y="5"/>
                </a:cubicBezTo>
                <a:cubicBezTo>
                  <a:pt x="1355" y="25"/>
                  <a:pt x="1247" y="94"/>
                  <a:pt x="1169" y="192"/>
                </a:cubicBezTo>
                <a:lnTo>
                  <a:pt x="158" y="1556"/>
                </a:lnTo>
                <a:cubicBezTo>
                  <a:pt x="1" y="1762"/>
                  <a:pt x="50" y="2057"/>
                  <a:pt x="256" y="2204"/>
                </a:cubicBezTo>
                <a:cubicBezTo>
                  <a:pt x="334" y="2262"/>
                  <a:pt x="433" y="2292"/>
                  <a:pt x="531" y="2292"/>
                </a:cubicBezTo>
                <a:cubicBezTo>
                  <a:pt x="678" y="2292"/>
                  <a:pt x="816" y="2223"/>
                  <a:pt x="904" y="2105"/>
                </a:cubicBezTo>
                <a:lnTo>
                  <a:pt x="1915" y="742"/>
                </a:lnTo>
                <a:cubicBezTo>
                  <a:pt x="2072" y="535"/>
                  <a:pt x="2022" y="251"/>
                  <a:pt x="1817" y="94"/>
                </a:cubicBezTo>
                <a:cubicBezTo>
                  <a:pt x="1736" y="37"/>
                  <a:pt x="1641" y="0"/>
                  <a:pt x="153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4"/>
          <p:cNvSpPr/>
          <p:nvPr/>
        </p:nvSpPr>
        <p:spPr>
          <a:xfrm>
            <a:off x="-591739" y="589123"/>
            <a:ext cx="324499" cy="212456"/>
          </a:xfrm>
          <a:custGeom>
            <a:avLst/>
            <a:gdLst/>
            <a:ahLst/>
            <a:cxnLst/>
            <a:rect l="l" t="t" r="r" b="b"/>
            <a:pathLst>
              <a:path w="2679" h="1754" extrusionOk="0">
                <a:moveTo>
                  <a:pt x="463" y="0"/>
                </a:moveTo>
                <a:cubicBezTo>
                  <a:pt x="338" y="0"/>
                  <a:pt x="214" y="57"/>
                  <a:pt x="138" y="164"/>
                </a:cubicBezTo>
                <a:cubicBezTo>
                  <a:pt x="0" y="340"/>
                  <a:pt x="39" y="596"/>
                  <a:pt x="216" y="723"/>
                </a:cubicBezTo>
                <a:cubicBezTo>
                  <a:pt x="785" y="1155"/>
                  <a:pt x="1423" y="1488"/>
                  <a:pt x="2090" y="1734"/>
                </a:cubicBezTo>
                <a:cubicBezTo>
                  <a:pt x="2139" y="1743"/>
                  <a:pt x="2179" y="1753"/>
                  <a:pt x="2227" y="1753"/>
                </a:cubicBezTo>
                <a:cubicBezTo>
                  <a:pt x="2395" y="1753"/>
                  <a:pt x="2552" y="1655"/>
                  <a:pt x="2611" y="1488"/>
                </a:cubicBezTo>
                <a:cubicBezTo>
                  <a:pt x="2679" y="1282"/>
                  <a:pt x="2571" y="1047"/>
                  <a:pt x="2365" y="968"/>
                </a:cubicBezTo>
                <a:cubicBezTo>
                  <a:pt x="1767" y="762"/>
                  <a:pt x="1207" y="458"/>
                  <a:pt x="697" y="75"/>
                </a:cubicBezTo>
                <a:cubicBezTo>
                  <a:pt x="627" y="25"/>
                  <a:pt x="544" y="0"/>
                  <a:pt x="463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4"/>
          <p:cNvSpPr/>
          <p:nvPr/>
        </p:nvSpPr>
        <p:spPr>
          <a:xfrm>
            <a:off x="-594161" y="582098"/>
            <a:ext cx="335279" cy="226628"/>
          </a:xfrm>
          <a:custGeom>
            <a:avLst/>
            <a:gdLst/>
            <a:ahLst/>
            <a:cxnLst/>
            <a:rect l="l" t="t" r="r" b="b"/>
            <a:pathLst>
              <a:path w="2768" h="1871" extrusionOk="0">
                <a:moveTo>
                  <a:pt x="481" y="113"/>
                </a:moveTo>
                <a:cubicBezTo>
                  <a:pt x="550" y="113"/>
                  <a:pt x="618" y="143"/>
                  <a:pt x="677" y="183"/>
                </a:cubicBezTo>
                <a:cubicBezTo>
                  <a:pt x="1198" y="565"/>
                  <a:pt x="1757" y="869"/>
                  <a:pt x="2365" y="1085"/>
                </a:cubicBezTo>
                <a:cubicBezTo>
                  <a:pt x="2542" y="1154"/>
                  <a:pt x="2631" y="1350"/>
                  <a:pt x="2572" y="1527"/>
                </a:cubicBezTo>
                <a:cubicBezTo>
                  <a:pt x="2517" y="1666"/>
                  <a:pt x="2383" y="1751"/>
                  <a:pt x="2241" y="1751"/>
                </a:cubicBezTo>
                <a:cubicBezTo>
                  <a:pt x="2204" y="1751"/>
                  <a:pt x="2166" y="1745"/>
                  <a:pt x="2130" y="1733"/>
                </a:cubicBezTo>
                <a:cubicBezTo>
                  <a:pt x="1462" y="1497"/>
                  <a:pt x="845" y="1154"/>
                  <a:pt x="275" y="732"/>
                </a:cubicBezTo>
                <a:cubicBezTo>
                  <a:pt x="197" y="683"/>
                  <a:pt x="147" y="604"/>
                  <a:pt x="138" y="516"/>
                </a:cubicBezTo>
                <a:cubicBezTo>
                  <a:pt x="128" y="418"/>
                  <a:pt x="147" y="329"/>
                  <a:pt x="197" y="261"/>
                </a:cubicBezTo>
                <a:cubicBezTo>
                  <a:pt x="265" y="163"/>
                  <a:pt x="373" y="113"/>
                  <a:pt x="481" y="113"/>
                </a:cubicBezTo>
                <a:close/>
                <a:moveTo>
                  <a:pt x="479" y="1"/>
                </a:moveTo>
                <a:cubicBezTo>
                  <a:pt x="336" y="1"/>
                  <a:pt x="196" y="66"/>
                  <a:pt x="108" y="183"/>
                </a:cubicBezTo>
                <a:cubicBezTo>
                  <a:pt x="30" y="281"/>
                  <a:pt x="1" y="408"/>
                  <a:pt x="20" y="526"/>
                </a:cubicBezTo>
                <a:cubicBezTo>
                  <a:pt x="40" y="654"/>
                  <a:pt x="99" y="761"/>
                  <a:pt x="197" y="830"/>
                </a:cubicBezTo>
                <a:cubicBezTo>
                  <a:pt x="775" y="1262"/>
                  <a:pt x="1414" y="1605"/>
                  <a:pt x="2090" y="1841"/>
                </a:cubicBezTo>
                <a:cubicBezTo>
                  <a:pt x="2140" y="1860"/>
                  <a:pt x="2189" y="1870"/>
                  <a:pt x="2247" y="1870"/>
                </a:cubicBezTo>
                <a:cubicBezTo>
                  <a:pt x="2444" y="1870"/>
                  <a:pt x="2620" y="1753"/>
                  <a:pt x="2679" y="1566"/>
                </a:cubicBezTo>
                <a:cubicBezTo>
                  <a:pt x="2768" y="1330"/>
                  <a:pt x="2640" y="1066"/>
                  <a:pt x="2404" y="977"/>
                </a:cubicBezTo>
                <a:cubicBezTo>
                  <a:pt x="1816" y="761"/>
                  <a:pt x="1257" y="467"/>
                  <a:pt x="756" y="94"/>
                </a:cubicBezTo>
                <a:cubicBezTo>
                  <a:pt x="673" y="30"/>
                  <a:pt x="575" y="1"/>
                  <a:pt x="47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4"/>
          <p:cNvSpPr/>
          <p:nvPr/>
        </p:nvSpPr>
        <p:spPr>
          <a:xfrm>
            <a:off x="-216126" y="569622"/>
            <a:ext cx="420795" cy="171273"/>
          </a:xfrm>
          <a:custGeom>
            <a:avLst/>
            <a:gdLst/>
            <a:ahLst/>
            <a:cxnLst/>
            <a:rect l="l" t="t" r="r" b="b"/>
            <a:pathLst>
              <a:path w="3474" h="1414" extrusionOk="0">
                <a:moveTo>
                  <a:pt x="3027" y="0"/>
                </a:moveTo>
                <a:cubicBezTo>
                  <a:pt x="2996" y="0"/>
                  <a:pt x="2965" y="4"/>
                  <a:pt x="2934" y="11"/>
                </a:cubicBezTo>
                <a:lnTo>
                  <a:pt x="353" y="619"/>
                </a:lnTo>
                <a:cubicBezTo>
                  <a:pt x="138" y="678"/>
                  <a:pt x="0" y="894"/>
                  <a:pt x="49" y="1110"/>
                </a:cubicBezTo>
                <a:cubicBezTo>
                  <a:pt x="98" y="1296"/>
                  <a:pt x="265" y="1414"/>
                  <a:pt x="441" y="1414"/>
                </a:cubicBezTo>
                <a:cubicBezTo>
                  <a:pt x="481" y="1414"/>
                  <a:pt x="510" y="1414"/>
                  <a:pt x="539" y="1404"/>
                </a:cubicBezTo>
                <a:lnTo>
                  <a:pt x="3121" y="796"/>
                </a:lnTo>
                <a:cubicBezTo>
                  <a:pt x="3337" y="746"/>
                  <a:pt x="3474" y="521"/>
                  <a:pt x="3415" y="305"/>
                </a:cubicBezTo>
                <a:cubicBezTo>
                  <a:pt x="3373" y="120"/>
                  <a:pt x="3209" y="0"/>
                  <a:pt x="3027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4"/>
          <p:cNvSpPr/>
          <p:nvPr/>
        </p:nvSpPr>
        <p:spPr>
          <a:xfrm>
            <a:off x="-223272" y="562232"/>
            <a:ext cx="431575" cy="185808"/>
          </a:xfrm>
          <a:custGeom>
            <a:avLst/>
            <a:gdLst/>
            <a:ahLst/>
            <a:cxnLst/>
            <a:rect l="l" t="t" r="r" b="b"/>
            <a:pathLst>
              <a:path w="3563" h="1534" extrusionOk="0">
                <a:moveTo>
                  <a:pt x="3082" y="120"/>
                </a:moveTo>
                <a:cubicBezTo>
                  <a:pt x="3239" y="120"/>
                  <a:pt x="3385" y="229"/>
                  <a:pt x="3425" y="386"/>
                </a:cubicBezTo>
                <a:cubicBezTo>
                  <a:pt x="3444" y="474"/>
                  <a:pt x="3425" y="562"/>
                  <a:pt x="3376" y="641"/>
                </a:cubicBezTo>
                <a:cubicBezTo>
                  <a:pt x="3327" y="719"/>
                  <a:pt x="3258" y="778"/>
                  <a:pt x="3170" y="798"/>
                </a:cubicBezTo>
                <a:lnTo>
                  <a:pt x="579" y="1406"/>
                </a:lnTo>
                <a:cubicBezTo>
                  <a:pt x="559" y="1416"/>
                  <a:pt x="530" y="1416"/>
                  <a:pt x="500" y="1416"/>
                </a:cubicBezTo>
                <a:cubicBezTo>
                  <a:pt x="343" y="1416"/>
                  <a:pt x="206" y="1308"/>
                  <a:pt x="167" y="1151"/>
                </a:cubicBezTo>
                <a:cubicBezTo>
                  <a:pt x="147" y="1062"/>
                  <a:pt x="167" y="975"/>
                  <a:pt x="216" y="896"/>
                </a:cubicBezTo>
                <a:cubicBezTo>
                  <a:pt x="265" y="818"/>
                  <a:pt x="334" y="759"/>
                  <a:pt x="422" y="739"/>
                </a:cubicBezTo>
                <a:lnTo>
                  <a:pt x="3003" y="131"/>
                </a:lnTo>
                <a:cubicBezTo>
                  <a:pt x="3032" y="120"/>
                  <a:pt x="3062" y="120"/>
                  <a:pt x="3082" y="120"/>
                </a:cubicBezTo>
                <a:close/>
                <a:moveTo>
                  <a:pt x="3088" y="0"/>
                </a:moveTo>
                <a:cubicBezTo>
                  <a:pt x="3053" y="0"/>
                  <a:pt x="3018" y="4"/>
                  <a:pt x="2983" y="13"/>
                </a:cubicBezTo>
                <a:lnTo>
                  <a:pt x="402" y="621"/>
                </a:lnTo>
                <a:cubicBezTo>
                  <a:pt x="147" y="680"/>
                  <a:pt x="0" y="935"/>
                  <a:pt x="59" y="1180"/>
                </a:cubicBezTo>
                <a:cubicBezTo>
                  <a:pt x="108" y="1387"/>
                  <a:pt x="284" y="1534"/>
                  <a:pt x="500" y="1534"/>
                </a:cubicBezTo>
                <a:cubicBezTo>
                  <a:pt x="540" y="1534"/>
                  <a:pt x="579" y="1534"/>
                  <a:pt x="609" y="1524"/>
                </a:cubicBezTo>
                <a:lnTo>
                  <a:pt x="3189" y="916"/>
                </a:lnTo>
                <a:cubicBezTo>
                  <a:pt x="3317" y="886"/>
                  <a:pt x="3415" y="807"/>
                  <a:pt x="3484" y="709"/>
                </a:cubicBezTo>
                <a:cubicBezTo>
                  <a:pt x="3542" y="602"/>
                  <a:pt x="3562" y="474"/>
                  <a:pt x="3533" y="356"/>
                </a:cubicBezTo>
                <a:cubicBezTo>
                  <a:pt x="3483" y="146"/>
                  <a:pt x="3295" y="0"/>
                  <a:pt x="30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4"/>
          <p:cNvSpPr/>
          <p:nvPr/>
        </p:nvSpPr>
        <p:spPr>
          <a:xfrm>
            <a:off x="401863" y="255782"/>
            <a:ext cx="110709" cy="355628"/>
          </a:xfrm>
          <a:custGeom>
            <a:avLst/>
            <a:gdLst/>
            <a:ahLst/>
            <a:cxnLst/>
            <a:rect l="l" t="t" r="r" b="b"/>
            <a:pathLst>
              <a:path w="914" h="2936" extrusionOk="0">
                <a:moveTo>
                  <a:pt x="503" y="1"/>
                </a:moveTo>
                <a:cubicBezTo>
                  <a:pt x="286" y="1"/>
                  <a:pt x="108" y="174"/>
                  <a:pt x="99" y="393"/>
                </a:cubicBezTo>
                <a:lnTo>
                  <a:pt x="10" y="2523"/>
                </a:lnTo>
                <a:cubicBezTo>
                  <a:pt x="1" y="2739"/>
                  <a:pt x="178" y="2925"/>
                  <a:pt x="403" y="2935"/>
                </a:cubicBezTo>
                <a:lnTo>
                  <a:pt x="413" y="2935"/>
                </a:lnTo>
                <a:cubicBezTo>
                  <a:pt x="629" y="2935"/>
                  <a:pt x="806" y="2768"/>
                  <a:pt x="815" y="2552"/>
                </a:cubicBezTo>
                <a:lnTo>
                  <a:pt x="904" y="423"/>
                </a:lnTo>
                <a:cubicBezTo>
                  <a:pt x="913" y="197"/>
                  <a:pt x="747" y="11"/>
                  <a:pt x="521" y="1"/>
                </a:cubicBezTo>
                <a:cubicBezTo>
                  <a:pt x="515" y="1"/>
                  <a:pt x="509" y="1"/>
                  <a:pt x="50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4"/>
          <p:cNvSpPr/>
          <p:nvPr/>
        </p:nvSpPr>
        <p:spPr>
          <a:xfrm>
            <a:off x="394838" y="248636"/>
            <a:ext cx="126093" cy="369921"/>
          </a:xfrm>
          <a:custGeom>
            <a:avLst/>
            <a:gdLst/>
            <a:ahLst/>
            <a:cxnLst/>
            <a:rect l="l" t="t" r="r" b="b"/>
            <a:pathLst>
              <a:path w="1041" h="3054" extrusionOk="0">
                <a:moveTo>
                  <a:pt x="579" y="119"/>
                </a:moveTo>
                <a:cubicBezTo>
                  <a:pt x="766" y="129"/>
                  <a:pt x="912" y="286"/>
                  <a:pt x="903" y="482"/>
                </a:cubicBezTo>
                <a:lnTo>
                  <a:pt x="814" y="2611"/>
                </a:lnTo>
                <a:cubicBezTo>
                  <a:pt x="814" y="2798"/>
                  <a:pt x="657" y="2936"/>
                  <a:pt x="471" y="2936"/>
                </a:cubicBezTo>
                <a:lnTo>
                  <a:pt x="461" y="2936"/>
                </a:lnTo>
                <a:cubicBezTo>
                  <a:pt x="275" y="2925"/>
                  <a:pt x="127" y="2768"/>
                  <a:pt x="127" y="2582"/>
                </a:cubicBezTo>
                <a:lnTo>
                  <a:pt x="225" y="452"/>
                </a:lnTo>
                <a:cubicBezTo>
                  <a:pt x="225" y="266"/>
                  <a:pt x="382" y="119"/>
                  <a:pt x="559" y="119"/>
                </a:cubicBezTo>
                <a:close/>
                <a:moveTo>
                  <a:pt x="562" y="1"/>
                </a:moveTo>
                <a:cubicBezTo>
                  <a:pt x="324" y="1"/>
                  <a:pt x="117" y="194"/>
                  <a:pt x="98" y="443"/>
                </a:cubicBezTo>
                <a:lnTo>
                  <a:pt x="10" y="2572"/>
                </a:lnTo>
                <a:cubicBezTo>
                  <a:pt x="0" y="2827"/>
                  <a:pt x="196" y="3043"/>
                  <a:pt x="452" y="3053"/>
                </a:cubicBezTo>
                <a:lnTo>
                  <a:pt x="471" y="3053"/>
                </a:lnTo>
                <a:cubicBezTo>
                  <a:pt x="726" y="3053"/>
                  <a:pt x="923" y="2866"/>
                  <a:pt x="932" y="2611"/>
                </a:cubicBezTo>
                <a:lnTo>
                  <a:pt x="1030" y="482"/>
                </a:lnTo>
                <a:cubicBezTo>
                  <a:pt x="1040" y="227"/>
                  <a:pt x="834" y="11"/>
                  <a:pt x="579" y="1"/>
                </a:cubicBezTo>
                <a:cubicBezTo>
                  <a:pt x="573" y="1"/>
                  <a:pt x="567" y="1"/>
                  <a:pt x="56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4"/>
          <p:cNvSpPr/>
          <p:nvPr/>
        </p:nvSpPr>
        <p:spPr>
          <a:xfrm>
            <a:off x="615894" y="386841"/>
            <a:ext cx="338791" cy="384940"/>
          </a:xfrm>
          <a:custGeom>
            <a:avLst/>
            <a:gdLst/>
            <a:ahLst/>
            <a:cxnLst/>
            <a:rect l="l" t="t" r="r" b="b"/>
            <a:pathLst>
              <a:path w="2797" h="3178" extrusionOk="0">
                <a:moveTo>
                  <a:pt x="450" y="1"/>
                </a:moveTo>
                <a:cubicBezTo>
                  <a:pt x="363" y="1"/>
                  <a:pt x="277" y="29"/>
                  <a:pt x="206" y="87"/>
                </a:cubicBezTo>
                <a:cubicBezTo>
                  <a:pt x="29" y="224"/>
                  <a:pt x="0" y="480"/>
                  <a:pt x="138" y="656"/>
                </a:cubicBezTo>
                <a:lnTo>
                  <a:pt x="2031" y="3021"/>
                </a:lnTo>
                <a:cubicBezTo>
                  <a:pt x="2110" y="3129"/>
                  <a:pt x="2228" y="3178"/>
                  <a:pt x="2345" y="3178"/>
                </a:cubicBezTo>
                <a:cubicBezTo>
                  <a:pt x="2434" y="3178"/>
                  <a:pt x="2522" y="3149"/>
                  <a:pt x="2591" y="3090"/>
                </a:cubicBezTo>
                <a:cubicBezTo>
                  <a:pt x="2768" y="2952"/>
                  <a:pt x="2797" y="2697"/>
                  <a:pt x="2659" y="2521"/>
                </a:cubicBezTo>
                <a:lnTo>
                  <a:pt x="766" y="155"/>
                </a:lnTo>
                <a:cubicBezTo>
                  <a:pt x="686" y="53"/>
                  <a:pt x="568" y="1"/>
                  <a:pt x="450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4"/>
          <p:cNvSpPr/>
          <p:nvPr/>
        </p:nvSpPr>
        <p:spPr>
          <a:xfrm>
            <a:off x="613471" y="379210"/>
            <a:ext cx="343636" cy="399719"/>
          </a:xfrm>
          <a:custGeom>
            <a:avLst/>
            <a:gdLst/>
            <a:ahLst/>
            <a:cxnLst/>
            <a:rect l="l" t="t" r="r" b="b"/>
            <a:pathLst>
              <a:path w="2837" h="3300" extrusionOk="0">
                <a:moveTo>
                  <a:pt x="511" y="120"/>
                </a:moveTo>
                <a:cubicBezTo>
                  <a:pt x="599" y="130"/>
                  <a:pt x="688" y="179"/>
                  <a:pt x="736" y="248"/>
                </a:cubicBezTo>
                <a:lnTo>
                  <a:pt x="2631" y="2623"/>
                </a:lnTo>
                <a:cubicBezTo>
                  <a:pt x="2690" y="2691"/>
                  <a:pt x="2709" y="2780"/>
                  <a:pt x="2699" y="2878"/>
                </a:cubicBezTo>
                <a:cubicBezTo>
                  <a:pt x="2690" y="2966"/>
                  <a:pt x="2650" y="3045"/>
                  <a:pt x="2572" y="3103"/>
                </a:cubicBezTo>
                <a:cubicBezTo>
                  <a:pt x="2513" y="3153"/>
                  <a:pt x="2439" y="3177"/>
                  <a:pt x="2364" y="3177"/>
                </a:cubicBezTo>
                <a:cubicBezTo>
                  <a:pt x="2262" y="3177"/>
                  <a:pt x="2158" y="3134"/>
                  <a:pt x="2091" y="3055"/>
                </a:cubicBezTo>
                <a:lnTo>
                  <a:pt x="206" y="680"/>
                </a:lnTo>
                <a:cubicBezTo>
                  <a:pt x="148" y="611"/>
                  <a:pt x="118" y="513"/>
                  <a:pt x="128" y="425"/>
                </a:cubicBezTo>
                <a:cubicBezTo>
                  <a:pt x="138" y="336"/>
                  <a:pt x="187" y="258"/>
                  <a:pt x="256" y="199"/>
                </a:cubicBezTo>
                <a:cubicBezTo>
                  <a:pt x="324" y="150"/>
                  <a:pt x="393" y="120"/>
                  <a:pt x="472" y="120"/>
                </a:cubicBezTo>
                <a:close/>
                <a:moveTo>
                  <a:pt x="478" y="1"/>
                </a:moveTo>
                <a:cubicBezTo>
                  <a:pt x="375" y="1"/>
                  <a:pt x="273" y="32"/>
                  <a:pt x="187" y="101"/>
                </a:cubicBezTo>
                <a:cubicBezTo>
                  <a:pt x="89" y="179"/>
                  <a:pt x="30" y="287"/>
                  <a:pt x="10" y="415"/>
                </a:cubicBezTo>
                <a:cubicBezTo>
                  <a:pt x="1" y="532"/>
                  <a:pt x="30" y="660"/>
                  <a:pt x="108" y="748"/>
                </a:cubicBezTo>
                <a:lnTo>
                  <a:pt x="2003" y="3123"/>
                </a:lnTo>
                <a:cubicBezTo>
                  <a:pt x="2091" y="3231"/>
                  <a:pt x="2218" y="3300"/>
                  <a:pt x="2365" y="3300"/>
                </a:cubicBezTo>
                <a:cubicBezTo>
                  <a:pt x="2463" y="3300"/>
                  <a:pt x="2572" y="3260"/>
                  <a:pt x="2650" y="3202"/>
                </a:cubicBezTo>
                <a:cubicBezTo>
                  <a:pt x="2748" y="3123"/>
                  <a:pt x="2807" y="3015"/>
                  <a:pt x="2817" y="2888"/>
                </a:cubicBezTo>
                <a:cubicBezTo>
                  <a:pt x="2836" y="2770"/>
                  <a:pt x="2797" y="2643"/>
                  <a:pt x="2729" y="2544"/>
                </a:cubicBezTo>
                <a:lnTo>
                  <a:pt x="834" y="179"/>
                </a:lnTo>
                <a:cubicBezTo>
                  <a:pt x="756" y="81"/>
                  <a:pt x="648" y="22"/>
                  <a:pt x="520" y="2"/>
                </a:cubicBezTo>
                <a:cubicBezTo>
                  <a:pt x="506" y="1"/>
                  <a:pt x="492" y="1"/>
                  <a:pt x="47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4"/>
          <p:cNvSpPr/>
          <p:nvPr/>
        </p:nvSpPr>
        <p:spPr>
          <a:xfrm>
            <a:off x="870261" y="378362"/>
            <a:ext cx="304391" cy="294823"/>
          </a:xfrm>
          <a:custGeom>
            <a:avLst/>
            <a:gdLst/>
            <a:ahLst/>
            <a:cxnLst/>
            <a:rect l="l" t="t" r="r" b="b"/>
            <a:pathLst>
              <a:path w="2513" h="2434" extrusionOk="0">
                <a:moveTo>
                  <a:pt x="2066" y="0"/>
                </a:moveTo>
                <a:cubicBezTo>
                  <a:pt x="1963" y="0"/>
                  <a:pt x="1860" y="39"/>
                  <a:pt x="1776" y="118"/>
                </a:cubicBezTo>
                <a:lnTo>
                  <a:pt x="157" y="1737"/>
                </a:lnTo>
                <a:cubicBezTo>
                  <a:pt x="0" y="1904"/>
                  <a:pt x="0" y="2149"/>
                  <a:pt x="157" y="2316"/>
                </a:cubicBezTo>
                <a:cubicBezTo>
                  <a:pt x="236" y="2394"/>
                  <a:pt x="343" y="2434"/>
                  <a:pt x="442" y="2434"/>
                </a:cubicBezTo>
                <a:cubicBezTo>
                  <a:pt x="550" y="2434"/>
                  <a:pt x="648" y="2394"/>
                  <a:pt x="727" y="2316"/>
                </a:cubicBezTo>
                <a:lnTo>
                  <a:pt x="2355" y="687"/>
                </a:lnTo>
                <a:cubicBezTo>
                  <a:pt x="2512" y="530"/>
                  <a:pt x="2512" y="275"/>
                  <a:pt x="2355" y="118"/>
                </a:cubicBezTo>
                <a:cubicBezTo>
                  <a:pt x="2272" y="39"/>
                  <a:pt x="2169" y="0"/>
                  <a:pt x="2066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4"/>
          <p:cNvSpPr/>
          <p:nvPr/>
        </p:nvSpPr>
        <p:spPr>
          <a:xfrm>
            <a:off x="861902" y="371822"/>
            <a:ext cx="315172" cy="308509"/>
          </a:xfrm>
          <a:custGeom>
            <a:avLst/>
            <a:gdLst/>
            <a:ahLst/>
            <a:cxnLst/>
            <a:rect l="l" t="t" r="r" b="b"/>
            <a:pathLst>
              <a:path w="2602" h="2547" extrusionOk="0">
                <a:moveTo>
                  <a:pt x="2130" y="113"/>
                </a:moveTo>
                <a:cubicBezTo>
                  <a:pt x="2218" y="113"/>
                  <a:pt x="2307" y="152"/>
                  <a:pt x="2375" y="211"/>
                </a:cubicBezTo>
                <a:cubicBezTo>
                  <a:pt x="2444" y="279"/>
                  <a:pt x="2473" y="368"/>
                  <a:pt x="2473" y="456"/>
                </a:cubicBezTo>
                <a:cubicBezTo>
                  <a:pt x="2473" y="554"/>
                  <a:pt x="2444" y="633"/>
                  <a:pt x="2375" y="702"/>
                </a:cubicBezTo>
                <a:lnTo>
                  <a:pt x="756" y="2320"/>
                </a:lnTo>
                <a:cubicBezTo>
                  <a:pt x="692" y="2384"/>
                  <a:pt x="604" y="2416"/>
                  <a:pt x="514" y="2416"/>
                </a:cubicBezTo>
                <a:cubicBezTo>
                  <a:pt x="425" y="2416"/>
                  <a:pt x="334" y="2384"/>
                  <a:pt x="266" y="2320"/>
                </a:cubicBezTo>
                <a:cubicBezTo>
                  <a:pt x="138" y="2193"/>
                  <a:pt x="138" y="1967"/>
                  <a:pt x="266" y="1840"/>
                </a:cubicBezTo>
                <a:lnTo>
                  <a:pt x="1895" y="211"/>
                </a:lnTo>
                <a:cubicBezTo>
                  <a:pt x="1963" y="152"/>
                  <a:pt x="2052" y="113"/>
                  <a:pt x="2130" y="113"/>
                </a:cubicBezTo>
                <a:close/>
                <a:moveTo>
                  <a:pt x="2135" y="0"/>
                </a:moveTo>
                <a:cubicBezTo>
                  <a:pt x="2017" y="0"/>
                  <a:pt x="1899" y="44"/>
                  <a:pt x="1806" y="133"/>
                </a:cubicBezTo>
                <a:lnTo>
                  <a:pt x="187" y="1751"/>
                </a:lnTo>
                <a:cubicBezTo>
                  <a:pt x="0" y="1938"/>
                  <a:pt x="0" y="2222"/>
                  <a:pt x="187" y="2409"/>
                </a:cubicBezTo>
                <a:cubicBezTo>
                  <a:pt x="275" y="2497"/>
                  <a:pt x="393" y="2547"/>
                  <a:pt x="511" y="2547"/>
                </a:cubicBezTo>
                <a:cubicBezTo>
                  <a:pt x="639" y="2547"/>
                  <a:pt x="756" y="2497"/>
                  <a:pt x="835" y="2409"/>
                </a:cubicBezTo>
                <a:lnTo>
                  <a:pt x="2464" y="780"/>
                </a:lnTo>
                <a:cubicBezTo>
                  <a:pt x="2552" y="702"/>
                  <a:pt x="2601" y="584"/>
                  <a:pt x="2601" y="456"/>
                </a:cubicBezTo>
                <a:cubicBezTo>
                  <a:pt x="2601" y="338"/>
                  <a:pt x="2552" y="220"/>
                  <a:pt x="2464" y="133"/>
                </a:cubicBezTo>
                <a:cubicBezTo>
                  <a:pt x="2370" y="44"/>
                  <a:pt x="2253" y="0"/>
                  <a:pt x="213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4"/>
          <p:cNvSpPr/>
          <p:nvPr/>
        </p:nvSpPr>
        <p:spPr>
          <a:xfrm>
            <a:off x="1167384" y="638179"/>
            <a:ext cx="510064" cy="159767"/>
          </a:xfrm>
          <a:custGeom>
            <a:avLst/>
            <a:gdLst/>
            <a:ahLst/>
            <a:cxnLst/>
            <a:rect l="l" t="t" r="r" b="b"/>
            <a:pathLst>
              <a:path w="4211" h="1319" extrusionOk="0">
                <a:moveTo>
                  <a:pt x="3767" y="0"/>
                </a:moveTo>
                <a:cubicBezTo>
                  <a:pt x="3748" y="0"/>
                  <a:pt x="3729" y="1"/>
                  <a:pt x="3710" y="4"/>
                </a:cubicBezTo>
                <a:lnTo>
                  <a:pt x="374" y="514"/>
                </a:lnTo>
                <a:cubicBezTo>
                  <a:pt x="147" y="544"/>
                  <a:pt x="1" y="750"/>
                  <a:pt x="30" y="976"/>
                </a:cubicBezTo>
                <a:cubicBezTo>
                  <a:pt x="59" y="1172"/>
                  <a:pt x="236" y="1319"/>
                  <a:pt x="432" y="1319"/>
                </a:cubicBezTo>
                <a:cubicBezTo>
                  <a:pt x="452" y="1319"/>
                  <a:pt x="472" y="1309"/>
                  <a:pt x="491" y="1309"/>
                </a:cubicBezTo>
                <a:lnTo>
                  <a:pt x="3837" y="799"/>
                </a:lnTo>
                <a:cubicBezTo>
                  <a:pt x="4053" y="769"/>
                  <a:pt x="4210" y="563"/>
                  <a:pt x="4171" y="337"/>
                </a:cubicBezTo>
                <a:cubicBezTo>
                  <a:pt x="4144" y="140"/>
                  <a:pt x="3969" y="0"/>
                  <a:pt x="3767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3" name="Google Shape;623;p4"/>
          <p:cNvSpPr/>
          <p:nvPr/>
        </p:nvSpPr>
        <p:spPr>
          <a:xfrm>
            <a:off x="1159025" y="630790"/>
            <a:ext cx="525448" cy="174301"/>
          </a:xfrm>
          <a:custGeom>
            <a:avLst/>
            <a:gdLst/>
            <a:ahLst/>
            <a:cxnLst/>
            <a:rect l="l" t="t" r="r" b="b"/>
            <a:pathLst>
              <a:path w="4338" h="1439" extrusionOk="0">
                <a:moveTo>
                  <a:pt x="3847" y="114"/>
                </a:moveTo>
                <a:cubicBezTo>
                  <a:pt x="4014" y="114"/>
                  <a:pt x="4161" y="241"/>
                  <a:pt x="4181" y="409"/>
                </a:cubicBezTo>
                <a:cubicBezTo>
                  <a:pt x="4211" y="595"/>
                  <a:pt x="4083" y="771"/>
                  <a:pt x="3897" y="801"/>
                </a:cubicBezTo>
                <a:lnTo>
                  <a:pt x="550" y="1311"/>
                </a:lnTo>
                <a:cubicBezTo>
                  <a:pt x="532" y="1314"/>
                  <a:pt x="515" y="1315"/>
                  <a:pt x="497" y="1315"/>
                </a:cubicBezTo>
                <a:cubicBezTo>
                  <a:pt x="332" y="1315"/>
                  <a:pt x="185" y="1195"/>
                  <a:pt x="158" y="1026"/>
                </a:cubicBezTo>
                <a:cubicBezTo>
                  <a:pt x="128" y="840"/>
                  <a:pt x="256" y="664"/>
                  <a:pt x="443" y="634"/>
                </a:cubicBezTo>
                <a:lnTo>
                  <a:pt x="3788" y="124"/>
                </a:lnTo>
                <a:cubicBezTo>
                  <a:pt x="3808" y="124"/>
                  <a:pt x="3828" y="114"/>
                  <a:pt x="3847" y="114"/>
                </a:cubicBezTo>
                <a:close/>
                <a:moveTo>
                  <a:pt x="3848" y="0"/>
                </a:moveTo>
                <a:cubicBezTo>
                  <a:pt x="3825" y="0"/>
                  <a:pt x="3802" y="2"/>
                  <a:pt x="3779" y="6"/>
                </a:cubicBezTo>
                <a:lnTo>
                  <a:pt x="432" y="516"/>
                </a:lnTo>
                <a:cubicBezTo>
                  <a:pt x="177" y="555"/>
                  <a:pt x="1" y="791"/>
                  <a:pt x="40" y="1046"/>
                </a:cubicBezTo>
                <a:cubicBezTo>
                  <a:pt x="79" y="1262"/>
                  <a:pt x="275" y="1439"/>
                  <a:pt x="501" y="1439"/>
                </a:cubicBezTo>
                <a:cubicBezTo>
                  <a:pt x="521" y="1439"/>
                  <a:pt x="541" y="1429"/>
                  <a:pt x="570" y="1429"/>
                </a:cubicBezTo>
                <a:lnTo>
                  <a:pt x="3916" y="919"/>
                </a:lnTo>
                <a:cubicBezTo>
                  <a:pt x="4161" y="880"/>
                  <a:pt x="4338" y="644"/>
                  <a:pt x="4299" y="389"/>
                </a:cubicBezTo>
                <a:cubicBezTo>
                  <a:pt x="4263" y="166"/>
                  <a:pt x="4066" y="0"/>
                  <a:pt x="384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4"/>
          <p:cNvSpPr/>
          <p:nvPr/>
        </p:nvSpPr>
        <p:spPr>
          <a:xfrm>
            <a:off x="1421750" y="206969"/>
            <a:ext cx="107076" cy="392572"/>
          </a:xfrm>
          <a:custGeom>
            <a:avLst/>
            <a:gdLst/>
            <a:ahLst/>
            <a:cxnLst/>
            <a:rect l="l" t="t" r="r" b="b"/>
            <a:pathLst>
              <a:path w="884" h="3241" extrusionOk="0">
                <a:moveTo>
                  <a:pt x="429" y="0"/>
                </a:moveTo>
                <a:cubicBezTo>
                  <a:pt x="417" y="0"/>
                  <a:pt x="405" y="1"/>
                  <a:pt x="393" y="2"/>
                </a:cubicBezTo>
                <a:cubicBezTo>
                  <a:pt x="167" y="11"/>
                  <a:pt x="1" y="208"/>
                  <a:pt x="20" y="424"/>
                </a:cubicBezTo>
                <a:cubicBezTo>
                  <a:pt x="69" y="1219"/>
                  <a:pt x="79" y="2023"/>
                  <a:pt x="49" y="2818"/>
                </a:cubicBezTo>
                <a:cubicBezTo>
                  <a:pt x="40" y="3044"/>
                  <a:pt x="217" y="3230"/>
                  <a:pt x="442" y="3240"/>
                </a:cubicBezTo>
                <a:lnTo>
                  <a:pt x="452" y="3240"/>
                </a:lnTo>
                <a:cubicBezTo>
                  <a:pt x="668" y="3240"/>
                  <a:pt x="845" y="3073"/>
                  <a:pt x="854" y="2848"/>
                </a:cubicBezTo>
                <a:cubicBezTo>
                  <a:pt x="884" y="2033"/>
                  <a:pt x="874" y="1199"/>
                  <a:pt x="825" y="375"/>
                </a:cubicBezTo>
                <a:cubicBezTo>
                  <a:pt x="806" y="161"/>
                  <a:pt x="638" y="0"/>
                  <a:pt x="429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4"/>
          <p:cNvSpPr/>
          <p:nvPr/>
        </p:nvSpPr>
        <p:spPr>
          <a:xfrm>
            <a:off x="1415815" y="199821"/>
            <a:ext cx="120157" cy="406864"/>
          </a:xfrm>
          <a:custGeom>
            <a:avLst/>
            <a:gdLst/>
            <a:ahLst/>
            <a:cxnLst/>
            <a:rect l="l" t="t" r="r" b="b"/>
            <a:pathLst>
              <a:path w="992" h="3359" extrusionOk="0">
                <a:moveTo>
                  <a:pt x="462" y="120"/>
                </a:moveTo>
                <a:cubicBezTo>
                  <a:pt x="648" y="120"/>
                  <a:pt x="795" y="257"/>
                  <a:pt x="815" y="434"/>
                </a:cubicBezTo>
                <a:cubicBezTo>
                  <a:pt x="864" y="1258"/>
                  <a:pt x="874" y="2092"/>
                  <a:pt x="844" y="2907"/>
                </a:cubicBezTo>
                <a:cubicBezTo>
                  <a:pt x="835" y="3093"/>
                  <a:pt x="687" y="3240"/>
                  <a:pt x="501" y="3240"/>
                </a:cubicBezTo>
                <a:lnTo>
                  <a:pt x="501" y="3299"/>
                </a:lnTo>
                <a:lnTo>
                  <a:pt x="491" y="3240"/>
                </a:lnTo>
                <a:cubicBezTo>
                  <a:pt x="393" y="3240"/>
                  <a:pt x="314" y="3201"/>
                  <a:pt x="246" y="3132"/>
                </a:cubicBezTo>
                <a:cubicBezTo>
                  <a:pt x="187" y="3064"/>
                  <a:pt x="157" y="2975"/>
                  <a:pt x="157" y="2887"/>
                </a:cubicBezTo>
                <a:cubicBezTo>
                  <a:pt x="187" y="2082"/>
                  <a:pt x="177" y="1278"/>
                  <a:pt x="128" y="483"/>
                </a:cubicBezTo>
                <a:cubicBezTo>
                  <a:pt x="118" y="384"/>
                  <a:pt x="148" y="296"/>
                  <a:pt x="207" y="227"/>
                </a:cubicBezTo>
                <a:cubicBezTo>
                  <a:pt x="275" y="159"/>
                  <a:pt x="353" y="120"/>
                  <a:pt x="442" y="120"/>
                </a:cubicBezTo>
                <a:close/>
                <a:moveTo>
                  <a:pt x="479" y="1"/>
                </a:moveTo>
                <a:cubicBezTo>
                  <a:pt x="467" y="1"/>
                  <a:pt x="455" y="1"/>
                  <a:pt x="442" y="2"/>
                </a:cubicBezTo>
                <a:cubicBezTo>
                  <a:pt x="314" y="2"/>
                  <a:pt x="207" y="61"/>
                  <a:pt x="118" y="149"/>
                </a:cubicBezTo>
                <a:cubicBezTo>
                  <a:pt x="39" y="247"/>
                  <a:pt x="0" y="365"/>
                  <a:pt x="10" y="493"/>
                </a:cubicBezTo>
                <a:cubicBezTo>
                  <a:pt x="59" y="1278"/>
                  <a:pt x="69" y="2082"/>
                  <a:pt x="39" y="2877"/>
                </a:cubicBezTo>
                <a:cubicBezTo>
                  <a:pt x="39" y="3005"/>
                  <a:pt x="79" y="3123"/>
                  <a:pt x="167" y="3211"/>
                </a:cubicBezTo>
                <a:cubicBezTo>
                  <a:pt x="246" y="3299"/>
                  <a:pt x="364" y="3358"/>
                  <a:pt x="481" y="3358"/>
                </a:cubicBezTo>
                <a:lnTo>
                  <a:pt x="501" y="3358"/>
                </a:lnTo>
                <a:cubicBezTo>
                  <a:pt x="756" y="3358"/>
                  <a:pt x="952" y="3162"/>
                  <a:pt x="962" y="2916"/>
                </a:cubicBezTo>
                <a:cubicBezTo>
                  <a:pt x="992" y="2092"/>
                  <a:pt x="981" y="1248"/>
                  <a:pt x="933" y="434"/>
                </a:cubicBezTo>
                <a:cubicBezTo>
                  <a:pt x="914" y="181"/>
                  <a:pt x="718" y="1"/>
                  <a:pt x="47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4"/>
          <p:cNvSpPr/>
          <p:nvPr/>
        </p:nvSpPr>
        <p:spPr>
          <a:xfrm>
            <a:off x="1185189" y="879827"/>
            <a:ext cx="351995" cy="151167"/>
          </a:xfrm>
          <a:custGeom>
            <a:avLst/>
            <a:gdLst/>
            <a:ahLst/>
            <a:cxnLst/>
            <a:rect l="l" t="t" r="r" b="b"/>
            <a:pathLst>
              <a:path w="2906" h="1248" extrusionOk="0">
                <a:moveTo>
                  <a:pt x="2473" y="1"/>
                </a:moveTo>
                <a:cubicBezTo>
                  <a:pt x="2444" y="1"/>
                  <a:pt x="2415" y="4"/>
                  <a:pt x="2385" y="11"/>
                </a:cubicBezTo>
                <a:lnTo>
                  <a:pt x="354" y="453"/>
                </a:lnTo>
                <a:cubicBezTo>
                  <a:pt x="138" y="501"/>
                  <a:pt x="0" y="717"/>
                  <a:pt x="40" y="933"/>
                </a:cubicBezTo>
                <a:cubicBezTo>
                  <a:pt x="89" y="1120"/>
                  <a:pt x="256" y="1247"/>
                  <a:pt x="432" y="1247"/>
                </a:cubicBezTo>
                <a:cubicBezTo>
                  <a:pt x="462" y="1247"/>
                  <a:pt x="491" y="1247"/>
                  <a:pt x="521" y="1238"/>
                </a:cubicBezTo>
                <a:lnTo>
                  <a:pt x="2552" y="796"/>
                </a:lnTo>
                <a:cubicBezTo>
                  <a:pt x="2768" y="747"/>
                  <a:pt x="2905" y="531"/>
                  <a:pt x="2856" y="315"/>
                </a:cubicBezTo>
                <a:cubicBezTo>
                  <a:pt x="2823" y="129"/>
                  <a:pt x="2657" y="1"/>
                  <a:pt x="247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4"/>
          <p:cNvSpPr/>
          <p:nvPr/>
        </p:nvSpPr>
        <p:spPr>
          <a:xfrm>
            <a:off x="1176953" y="872802"/>
            <a:ext cx="368588" cy="165217"/>
          </a:xfrm>
          <a:custGeom>
            <a:avLst/>
            <a:gdLst/>
            <a:ahLst/>
            <a:cxnLst/>
            <a:rect l="l" t="t" r="r" b="b"/>
            <a:pathLst>
              <a:path w="3043" h="1364" extrusionOk="0">
                <a:moveTo>
                  <a:pt x="2532" y="118"/>
                </a:moveTo>
                <a:cubicBezTo>
                  <a:pt x="2689" y="118"/>
                  <a:pt x="2836" y="226"/>
                  <a:pt x="2875" y="393"/>
                </a:cubicBezTo>
                <a:cubicBezTo>
                  <a:pt x="2914" y="569"/>
                  <a:pt x="2796" y="755"/>
                  <a:pt x="2610" y="795"/>
                </a:cubicBezTo>
                <a:lnTo>
                  <a:pt x="579" y="1237"/>
                </a:lnTo>
                <a:cubicBezTo>
                  <a:pt x="552" y="1244"/>
                  <a:pt x="524" y="1247"/>
                  <a:pt x="498" y="1247"/>
                </a:cubicBezTo>
                <a:cubicBezTo>
                  <a:pt x="341" y="1247"/>
                  <a:pt x="200" y="1132"/>
                  <a:pt x="167" y="982"/>
                </a:cubicBezTo>
                <a:cubicBezTo>
                  <a:pt x="127" y="795"/>
                  <a:pt x="245" y="609"/>
                  <a:pt x="432" y="569"/>
                </a:cubicBezTo>
                <a:lnTo>
                  <a:pt x="2463" y="127"/>
                </a:lnTo>
                <a:cubicBezTo>
                  <a:pt x="2482" y="118"/>
                  <a:pt x="2512" y="118"/>
                  <a:pt x="2532" y="118"/>
                </a:cubicBezTo>
                <a:close/>
                <a:moveTo>
                  <a:pt x="2527" y="1"/>
                </a:moveTo>
                <a:cubicBezTo>
                  <a:pt x="2496" y="1"/>
                  <a:pt x="2465" y="4"/>
                  <a:pt x="2434" y="10"/>
                </a:cubicBezTo>
                <a:lnTo>
                  <a:pt x="402" y="452"/>
                </a:lnTo>
                <a:cubicBezTo>
                  <a:pt x="157" y="511"/>
                  <a:pt x="0" y="755"/>
                  <a:pt x="49" y="1001"/>
                </a:cubicBezTo>
                <a:cubicBezTo>
                  <a:pt x="98" y="1217"/>
                  <a:pt x="284" y="1364"/>
                  <a:pt x="500" y="1364"/>
                </a:cubicBezTo>
                <a:cubicBezTo>
                  <a:pt x="539" y="1364"/>
                  <a:pt x="569" y="1364"/>
                  <a:pt x="598" y="1354"/>
                </a:cubicBezTo>
                <a:lnTo>
                  <a:pt x="2630" y="913"/>
                </a:lnTo>
                <a:cubicBezTo>
                  <a:pt x="2885" y="864"/>
                  <a:pt x="3042" y="609"/>
                  <a:pt x="2983" y="363"/>
                </a:cubicBezTo>
                <a:cubicBezTo>
                  <a:pt x="2940" y="148"/>
                  <a:pt x="2746" y="1"/>
                  <a:pt x="252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4"/>
          <p:cNvSpPr/>
          <p:nvPr/>
        </p:nvSpPr>
        <p:spPr>
          <a:xfrm>
            <a:off x="808485" y="992837"/>
            <a:ext cx="97507" cy="405411"/>
          </a:xfrm>
          <a:custGeom>
            <a:avLst/>
            <a:gdLst/>
            <a:ahLst/>
            <a:cxnLst/>
            <a:rect l="l" t="t" r="r" b="b"/>
            <a:pathLst>
              <a:path w="805" h="3347" extrusionOk="0">
                <a:moveTo>
                  <a:pt x="402" y="0"/>
                </a:moveTo>
                <a:cubicBezTo>
                  <a:pt x="177" y="0"/>
                  <a:pt x="0" y="187"/>
                  <a:pt x="0" y="403"/>
                </a:cubicBezTo>
                <a:lnTo>
                  <a:pt x="0" y="2944"/>
                </a:lnTo>
                <a:cubicBezTo>
                  <a:pt x="0" y="3160"/>
                  <a:pt x="177" y="3347"/>
                  <a:pt x="402" y="3347"/>
                </a:cubicBezTo>
                <a:cubicBezTo>
                  <a:pt x="618" y="3347"/>
                  <a:pt x="805" y="3160"/>
                  <a:pt x="805" y="2944"/>
                </a:cubicBezTo>
                <a:lnTo>
                  <a:pt x="805" y="403"/>
                </a:lnTo>
                <a:cubicBezTo>
                  <a:pt x="805" y="187"/>
                  <a:pt x="618" y="0"/>
                  <a:pt x="40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4"/>
          <p:cNvSpPr/>
          <p:nvPr/>
        </p:nvSpPr>
        <p:spPr>
          <a:xfrm>
            <a:off x="801339" y="985691"/>
            <a:ext cx="111800" cy="419704"/>
          </a:xfrm>
          <a:custGeom>
            <a:avLst/>
            <a:gdLst/>
            <a:ahLst/>
            <a:cxnLst/>
            <a:rect l="l" t="t" r="r" b="b"/>
            <a:pathLst>
              <a:path w="923" h="3465" extrusionOk="0">
                <a:moveTo>
                  <a:pt x="461" y="118"/>
                </a:moveTo>
                <a:cubicBezTo>
                  <a:pt x="648" y="118"/>
                  <a:pt x="805" y="275"/>
                  <a:pt x="805" y="462"/>
                </a:cubicBezTo>
                <a:lnTo>
                  <a:pt x="805" y="3003"/>
                </a:lnTo>
                <a:cubicBezTo>
                  <a:pt x="805" y="3190"/>
                  <a:pt x="648" y="3347"/>
                  <a:pt x="461" y="3347"/>
                </a:cubicBezTo>
                <a:cubicBezTo>
                  <a:pt x="265" y="3347"/>
                  <a:pt x="118" y="3190"/>
                  <a:pt x="118" y="3003"/>
                </a:cubicBezTo>
                <a:lnTo>
                  <a:pt x="118" y="462"/>
                </a:lnTo>
                <a:cubicBezTo>
                  <a:pt x="118" y="275"/>
                  <a:pt x="265" y="118"/>
                  <a:pt x="461" y="118"/>
                </a:cubicBezTo>
                <a:close/>
                <a:moveTo>
                  <a:pt x="461" y="0"/>
                </a:moveTo>
                <a:cubicBezTo>
                  <a:pt x="206" y="0"/>
                  <a:pt x="0" y="207"/>
                  <a:pt x="0" y="462"/>
                </a:cubicBezTo>
                <a:lnTo>
                  <a:pt x="0" y="3003"/>
                </a:lnTo>
                <a:cubicBezTo>
                  <a:pt x="0" y="3258"/>
                  <a:pt x="206" y="3465"/>
                  <a:pt x="461" y="3465"/>
                </a:cubicBezTo>
                <a:cubicBezTo>
                  <a:pt x="716" y="3465"/>
                  <a:pt x="923" y="3258"/>
                  <a:pt x="923" y="3003"/>
                </a:cubicBezTo>
                <a:lnTo>
                  <a:pt x="923" y="462"/>
                </a:lnTo>
                <a:cubicBezTo>
                  <a:pt x="923" y="207"/>
                  <a:pt x="716" y="0"/>
                  <a:pt x="46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4"/>
          <p:cNvSpPr/>
          <p:nvPr/>
        </p:nvSpPr>
        <p:spPr>
          <a:xfrm>
            <a:off x="1163749" y="1097613"/>
            <a:ext cx="239104" cy="201919"/>
          </a:xfrm>
          <a:custGeom>
            <a:avLst/>
            <a:gdLst/>
            <a:ahLst/>
            <a:cxnLst/>
            <a:rect l="l" t="t" r="r" b="b"/>
            <a:pathLst>
              <a:path w="1974" h="1667" extrusionOk="0">
                <a:moveTo>
                  <a:pt x="463" y="0"/>
                </a:moveTo>
                <a:cubicBezTo>
                  <a:pt x="344" y="0"/>
                  <a:pt x="227" y="51"/>
                  <a:pt x="148" y="146"/>
                </a:cubicBezTo>
                <a:cubicBezTo>
                  <a:pt x="1" y="323"/>
                  <a:pt x="31" y="568"/>
                  <a:pt x="207" y="715"/>
                </a:cubicBezTo>
                <a:lnTo>
                  <a:pt x="1267" y="1579"/>
                </a:lnTo>
                <a:cubicBezTo>
                  <a:pt x="1335" y="1638"/>
                  <a:pt x="1434" y="1667"/>
                  <a:pt x="1522" y="1667"/>
                </a:cubicBezTo>
                <a:cubicBezTo>
                  <a:pt x="1640" y="1667"/>
                  <a:pt x="1748" y="1618"/>
                  <a:pt x="1836" y="1520"/>
                </a:cubicBezTo>
                <a:cubicBezTo>
                  <a:pt x="1974" y="1353"/>
                  <a:pt x="1944" y="1098"/>
                  <a:pt x="1777" y="960"/>
                </a:cubicBezTo>
                <a:lnTo>
                  <a:pt x="718" y="87"/>
                </a:lnTo>
                <a:cubicBezTo>
                  <a:pt x="642" y="28"/>
                  <a:pt x="552" y="0"/>
                  <a:pt x="463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4"/>
          <p:cNvSpPr/>
          <p:nvPr/>
        </p:nvSpPr>
        <p:spPr>
          <a:xfrm>
            <a:off x="1156604" y="1090223"/>
            <a:ext cx="248673" cy="216453"/>
          </a:xfrm>
          <a:custGeom>
            <a:avLst/>
            <a:gdLst/>
            <a:ahLst/>
            <a:cxnLst/>
            <a:rect l="l" t="t" r="r" b="b"/>
            <a:pathLst>
              <a:path w="2053" h="1787" extrusionOk="0">
                <a:moveTo>
                  <a:pt x="521" y="118"/>
                </a:moveTo>
                <a:cubicBezTo>
                  <a:pt x="590" y="118"/>
                  <a:pt x="668" y="148"/>
                  <a:pt x="737" y="197"/>
                </a:cubicBezTo>
                <a:lnTo>
                  <a:pt x="1797" y="1061"/>
                </a:lnTo>
                <a:cubicBezTo>
                  <a:pt x="1865" y="1119"/>
                  <a:pt x="1915" y="1198"/>
                  <a:pt x="1924" y="1296"/>
                </a:cubicBezTo>
                <a:cubicBezTo>
                  <a:pt x="1924" y="1385"/>
                  <a:pt x="1905" y="1473"/>
                  <a:pt x="1846" y="1542"/>
                </a:cubicBezTo>
                <a:cubicBezTo>
                  <a:pt x="1779" y="1625"/>
                  <a:pt x="1679" y="1667"/>
                  <a:pt x="1579" y="1667"/>
                </a:cubicBezTo>
                <a:cubicBezTo>
                  <a:pt x="1502" y="1667"/>
                  <a:pt x="1425" y="1642"/>
                  <a:pt x="1365" y="1590"/>
                </a:cubicBezTo>
                <a:lnTo>
                  <a:pt x="306" y="727"/>
                </a:lnTo>
                <a:cubicBezTo>
                  <a:pt x="158" y="609"/>
                  <a:pt x="129" y="393"/>
                  <a:pt x="256" y="246"/>
                </a:cubicBezTo>
                <a:cubicBezTo>
                  <a:pt x="315" y="158"/>
                  <a:pt x="413" y="118"/>
                  <a:pt x="521" y="118"/>
                </a:cubicBezTo>
                <a:close/>
                <a:moveTo>
                  <a:pt x="513" y="0"/>
                </a:moveTo>
                <a:cubicBezTo>
                  <a:pt x="382" y="0"/>
                  <a:pt x="252" y="58"/>
                  <a:pt x="158" y="168"/>
                </a:cubicBezTo>
                <a:cubicBezTo>
                  <a:pt x="1" y="364"/>
                  <a:pt x="31" y="659"/>
                  <a:pt x="227" y="825"/>
                </a:cubicBezTo>
                <a:lnTo>
                  <a:pt x="1287" y="1689"/>
                </a:lnTo>
                <a:cubicBezTo>
                  <a:pt x="1365" y="1758"/>
                  <a:pt x="1473" y="1787"/>
                  <a:pt x="1581" y="1787"/>
                </a:cubicBezTo>
                <a:cubicBezTo>
                  <a:pt x="1719" y="1787"/>
                  <a:pt x="1846" y="1728"/>
                  <a:pt x="1934" y="1620"/>
                </a:cubicBezTo>
                <a:cubicBezTo>
                  <a:pt x="2013" y="1522"/>
                  <a:pt x="2052" y="1404"/>
                  <a:pt x="2042" y="1287"/>
                </a:cubicBezTo>
                <a:cubicBezTo>
                  <a:pt x="2022" y="1159"/>
                  <a:pt x="1964" y="1051"/>
                  <a:pt x="1876" y="973"/>
                </a:cubicBezTo>
                <a:lnTo>
                  <a:pt x="806" y="109"/>
                </a:lnTo>
                <a:cubicBezTo>
                  <a:pt x="719" y="36"/>
                  <a:pt x="616" y="0"/>
                  <a:pt x="5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4"/>
          <p:cNvSpPr/>
          <p:nvPr/>
        </p:nvSpPr>
        <p:spPr>
          <a:xfrm>
            <a:off x="790559" y="790799"/>
            <a:ext cx="294944" cy="153468"/>
          </a:xfrm>
          <a:custGeom>
            <a:avLst/>
            <a:gdLst/>
            <a:ahLst/>
            <a:cxnLst/>
            <a:rect l="l" t="t" r="r" b="b"/>
            <a:pathLst>
              <a:path w="2435" h="1267" extrusionOk="0">
                <a:moveTo>
                  <a:pt x="1984" y="1"/>
                </a:moveTo>
                <a:cubicBezTo>
                  <a:pt x="1945" y="1"/>
                  <a:pt x="1905" y="7"/>
                  <a:pt x="1865" y="19"/>
                </a:cubicBezTo>
                <a:lnTo>
                  <a:pt x="334" y="471"/>
                </a:lnTo>
                <a:cubicBezTo>
                  <a:pt x="118" y="540"/>
                  <a:pt x="0" y="765"/>
                  <a:pt x="59" y="972"/>
                </a:cubicBezTo>
                <a:cubicBezTo>
                  <a:pt x="118" y="1148"/>
                  <a:pt x="275" y="1266"/>
                  <a:pt x="452" y="1266"/>
                </a:cubicBezTo>
                <a:cubicBezTo>
                  <a:pt x="482" y="1266"/>
                  <a:pt x="521" y="1256"/>
                  <a:pt x="560" y="1246"/>
                </a:cubicBezTo>
                <a:lnTo>
                  <a:pt x="2100" y="795"/>
                </a:lnTo>
                <a:cubicBezTo>
                  <a:pt x="2316" y="726"/>
                  <a:pt x="2434" y="501"/>
                  <a:pt x="2366" y="294"/>
                </a:cubicBezTo>
                <a:cubicBezTo>
                  <a:pt x="2318" y="118"/>
                  <a:pt x="2158" y="1"/>
                  <a:pt x="1984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4"/>
          <p:cNvSpPr/>
          <p:nvPr/>
        </p:nvSpPr>
        <p:spPr>
          <a:xfrm>
            <a:off x="782322" y="784015"/>
            <a:ext cx="306693" cy="167276"/>
          </a:xfrm>
          <a:custGeom>
            <a:avLst/>
            <a:gdLst/>
            <a:ahLst/>
            <a:cxnLst/>
            <a:rect l="l" t="t" r="r" b="b"/>
            <a:pathLst>
              <a:path w="2532" h="1381" extrusionOk="0">
                <a:moveTo>
                  <a:pt x="2051" y="115"/>
                </a:moveTo>
                <a:cubicBezTo>
                  <a:pt x="2110" y="115"/>
                  <a:pt x="2168" y="134"/>
                  <a:pt x="2218" y="154"/>
                </a:cubicBezTo>
                <a:cubicBezTo>
                  <a:pt x="2296" y="203"/>
                  <a:pt x="2355" y="272"/>
                  <a:pt x="2384" y="360"/>
                </a:cubicBezTo>
                <a:cubicBezTo>
                  <a:pt x="2404" y="448"/>
                  <a:pt x="2395" y="546"/>
                  <a:pt x="2355" y="625"/>
                </a:cubicBezTo>
                <a:cubicBezTo>
                  <a:pt x="2306" y="703"/>
                  <a:pt x="2238" y="762"/>
                  <a:pt x="2149" y="792"/>
                </a:cubicBezTo>
                <a:lnTo>
                  <a:pt x="609" y="1244"/>
                </a:lnTo>
                <a:cubicBezTo>
                  <a:pt x="577" y="1255"/>
                  <a:pt x="545" y="1260"/>
                  <a:pt x="512" y="1260"/>
                </a:cubicBezTo>
                <a:cubicBezTo>
                  <a:pt x="370" y="1260"/>
                  <a:pt x="226" y="1161"/>
                  <a:pt x="186" y="1017"/>
                </a:cubicBezTo>
                <a:cubicBezTo>
                  <a:pt x="138" y="831"/>
                  <a:pt x="236" y="645"/>
                  <a:pt x="422" y="586"/>
                </a:cubicBezTo>
                <a:lnTo>
                  <a:pt x="1953" y="134"/>
                </a:lnTo>
                <a:cubicBezTo>
                  <a:pt x="1982" y="125"/>
                  <a:pt x="2022" y="115"/>
                  <a:pt x="2051" y="115"/>
                </a:cubicBezTo>
                <a:close/>
                <a:moveTo>
                  <a:pt x="2050" y="1"/>
                </a:moveTo>
                <a:cubicBezTo>
                  <a:pt x="2008" y="1"/>
                  <a:pt x="1966" y="6"/>
                  <a:pt x="1924" y="17"/>
                </a:cubicBezTo>
                <a:lnTo>
                  <a:pt x="382" y="478"/>
                </a:lnTo>
                <a:cubicBezTo>
                  <a:pt x="138" y="546"/>
                  <a:pt x="0" y="802"/>
                  <a:pt x="68" y="1047"/>
                </a:cubicBezTo>
                <a:cubicBezTo>
                  <a:pt x="127" y="1244"/>
                  <a:pt x="314" y="1381"/>
                  <a:pt x="520" y="1381"/>
                </a:cubicBezTo>
                <a:cubicBezTo>
                  <a:pt x="559" y="1381"/>
                  <a:pt x="609" y="1371"/>
                  <a:pt x="648" y="1361"/>
                </a:cubicBezTo>
                <a:lnTo>
                  <a:pt x="2188" y="900"/>
                </a:lnTo>
                <a:cubicBezTo>
                  <a:pt x="2306" y="871"/>
                  <a:pt x="2404" y="792"/>
                  <a:pt x="2463" y="684"/>
                </a:cubicBezTo>
                <a:cubicBezTo>
                  <a:pt x="2522" y="576"/>
                  <a:pt x="2532" y="448"/>
                  <a:pt x="2493" y="331"/>
                </a:cubicBezTo>
                <a:cubicBezTo>
                  <a:pt x="2463" y="213"/>
                  <a:pt x="2384" y="115"/>
                  <a:pt x="2277" y="56"/>
                </a:cubicBezTo>
                <a:cubicBezTo>
                  <a:pt x="2201" y="18"/>
                  <a:pt x="2126" y="1"/>
                  <a:pt x="205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4"/>
          <p:cNvSpPr/>
          <p:nvPr/>
        </p:nvSpPr>
        <p:spPr>
          <a:xfrm>
            <a:off x="442319" y="673428"/>
            <a:ext cx="162916" cy="368225"/>
          </a:xfrm>
          <a:custGeom>
            <a:avLst/>
            <a:gdLst/>
            <a:ahLst/>
            <a:cxnLst/>
            <a:rect l="l" t="t" r="r" b="b"/>
            <a:pathLst>
              <a:path w="1345" h="3040" extrusionOk="0">
                <a:moveTo>
                  <a:pt x="431" y="0"/>
                </a:moveTo>
                <a:cubicBezTo>
                  <a:pt x="405" y="0"/>
                  <a:pt x="380" y="3"/>
                  <a:pt x="354" y="7"/>
                </a:cubicBezTo>
                <a:cubicBezTo>
                  <a:pt x="138" y="57"/>
                  <a:pt x="1" y="272"/>
                  <a:pt x="49" y="488"/>
                </a:cubicBezTo>
                <a:lnTo>
                  <a:pt x="511" y="2716"/>
                </a:lnTo>
                <a:cubicBezTo>
                  <a:pt x="550" y="2902"/>
                  <a:pt x="717" y="3040"/>
                  <a:pt x="903" y="3040"/>
                </a:cubicBezTo>
                <a:cubicBezTo>
                  <a:pt x="932" y="3040"/>
                  <a:pt x="952" y="3030"/>
                  <a:pt x="982" y="3030"/>
                </a:cubicBezTo>
                <a:cubicBezTo>
                  <a:pt x="1207" y="2981"/>
                  <a:pt x="1345" y="2765"/>
                  <a:pt x="1296" y="2549"/>
                </a:cubicBezTo>
                <a:lnTo>
                  <a:pt x="834" y="321"/>
                </a:lnTo>
                <a:cubicBezTo>
                  <a:pt x="791" y="130"/>
                  <a:pt x="625" y="0"/>
                  <a:pt x="431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4"/>
          <p:cNvSpPr/>
          <p:nvPr/>
        </p:nvSpPr>
        <p:spPr>
          <a:xfrm>
            <a:off x="433962" y="666281"/>
            <a:ext cx="178420" cy="382519"/>
          </a:xfrm>
          <a:custGeom>
            <a:avLst/>
            <a:gdLst/>
            <a:ahLst/>
            <a:cxnLst/>
            <a:rect l="l" t="t" r="r" b="b"/>
            <a:pathLst>
              <a:path w="1473" h="3158" extrusionOk="0">
                <a:moveTo>
                  <a:pt x="511" y="116"/>
                </a:moveTo>
                <a:cubicBezTo>
                  <a:pt x="580" y="116"/>
                  <a:pt x="639" y="135"/>
                  <a:pt x="698" y="174"/>
                </a:cubicBezTo>
                <a:cubicBezTo>
                  <a:pt x="776" y="223"/>
                  <a:pt x="825" y="302"/>
                  <a:pt x="844" y="390"/>
                </a:cubicBezTo>
                <a:lnTo>
                  <a:pt x="1306" y="2618"/>
                </a:lnTo>
                <a:cubicBezTo>
                  <a:pt x="1345" y="2804"/>
                  <a:pt x="1228" y="2990"/>
                  <a:pt x="1041" y="3030"/>
                </a:cubicBezTo>
                <a:cubicBezTo>
                  <a:pt x="1018" y="3034"/>
                  <a:pt x="995" y="3037"/>
                  <a:pt x="973" y="3037"/>
                </a:cubicBezTo>
                <a:cubicBezTo>
                  <a:pt x="813" y="3037"/>
                  <a:pt x="673" y="2920"/>
                  <a:pt x="639" y="2765"/>
                </a:cubicBezTo>
                <a:lnTo>
                  <a:pt x="177" y="537"/>
                </a:lnTo>
                <a:cubicBezTo>
                  <a:pt x="138" y="351"/>
                  <a:pt x="256" y="164"/>
                  <a:pt x="443" y="125"/>
                </a:cubicBezTo>
                <a:cubicBezTo>
                  <a:pt x="462" y="125"/>
                  <a:pt x="482" y="116"/>
                  <a:pt x="511" y="116"/>
                </a:cubicBezTo>
                <a:close/>
                <a:moveTo>
                  <a:pt x="500" y="0"/>
                </a:moveTo>
                <a:cubicBezTo>
                  <a:pt x="470" y="0"/>
                  <a:pt x="441" y="2"/>
                  <a:pt x="413" y="7"/>
                </a:cubicBezTo>
                <a:cubicBezTo>
                  <a:pt x="168" y="66"/>
                  <a:pt x="1" y="312"/>
                  <a:pt x="59" y="557"/>
                </a:cubicBezTo>
                <a:lnTo>
                  <a:pt x="521" y="2785"/>
                </a:lnTo>
                <a:cubicBezTo>
                  <a:pt x="560" y="3001"/>
                  <a:pt x="757" y="3158"/>
                  <a:pt x="972" y="3158"/>
                </a:cubicBezTo>
                <a:cubicBezTo>
                  <a:pt x="1001" y="3158"/>
                  <a:pt x="1031" y="3147"/>
                  <a:pt x="1071" y="3147"/>
                </a:cubicBezTo>
                <a:cubicBezTo>
                  <a:pt x="1315" y="3089"/>
                  <a:pt x="1473" y="2844"/>
                  <a:pt x="1424" y="2598"/>
                </a:cubicBezTo>
                <a:lnTo>
                  <a:pt x="962" y="371"/>
                </a:lnTo>
                <a:cubicBezTo>
                  <a:pt x="933" y="243"/>
                  <a:pt x="864" y="145"/>
                  <a:pt x="766" y="76"/>
                </a:cubicBezTo>
                <a:cubicBezTo>
                  <a:pt x="684" y="24"/>
                  <a:pt x="591" y="0"/>
                  <a:pt x="5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4"/>
          <p:cNvSpPr/>
          <p:nvPr/>
        </p:nvSpPr>
        <p:spPr>
          <a:xfrm>
            <a:off x="17891" y="850757"/>
            <a:ext cx="290220" cy="296639"/>
          </a:xfrm>
          <a:custGeom>
            <a:avLst/>
            <a:gdLst/>
            <a:ahLst/>
            <a:cxnLst/>
            <a:rect l="l" t="t" r="r" b="b"/>
            <a:pathLst>
              <a:path w="2396" h="2449" extrusionOk="0">
                <a:moveTo>
                  <a:pt x="450" y="0"/>
                </a:moveTo>
                <a:cubicBezTo>
                  <a:pt x="354" y="0"/>
                  <a:pt x="256" y="35"/>
                  <a:pt x="178" y="104"/>
                </a:cubicBezTo>
                <a:cubicBezTo>
                  <a:pt x="11" y="251"/>
                  <a:pt x="1" y="506"/>
                  <a:pt x="149" y="673"/>
                </a:cubicBezTo>
                <a:lnTo>
                  <a:pt x="1650" y="2322"/>
                </a:lnTo>
                <a:cubicBezTo>
                  <a:pt x="1728" y="2400"/>
                  <a:pt x="1836" y="2449"/>
                  <a:pt x="1944" y="2449"/>
                </a:cubicBezTo>
                <a:cubicBezTo>
                  <a:pt x="2042" y="2449"/>
                  <a:pt x="2140" y="2409"/>
                  <a:pt x="2219" y="2341"/>
                </a:cubicBezTo>
                <a:cubicBezTo>
                  <a:pt x="2386" y="2194"/>
                  <a:pt x="2395" y="1938"/>
                  <a:pt x="2238" y="1772"/>
                </a:cubicBezTo>
                <a:lnTo>
                  <a:pt x="747" y="133"/>
                </a:lnTo>
                <a:cubicBezTo>
                  <a:pt x="669" y="44"/>
                  <a:pt x="560" y="0"/>
                  <a:pt x="450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4"/>
          <p:cNvSpPr/>
          <p:nvPr/>
        </p:nvSpPr>
        <p:spPr>
          <a:xfrm>
            <a:off x="15590" y="843005"/>
            <a:ext cx="294823" cy="311537"/>
          </a:xfrm>
          <a:custGeom>
            <a:avLst/>
            <a:gdLst/>
            <a:ahLst/>
            <a:cxnLst/>
            <a:rect l="l" t="t" r="r" b="b"/>
            <a:pathLst>
              <a:path w="2434" h="2572" extrusionOk="0">
                <a:moveTo>
                  <a:pt x="462" y="118"/>
                </a:moveTo>
                <a:cubicBezTo>
                  <a:pt x="471" y="118"/>
                  <a:pt x="482" y="118"/>
                  <a:pt x="482" y="129"/>
                </a:cubicBezTo>
                <a:cubicBezTo>
                  <a:pt x="569" y="129"/>
                  <a:pt x="658" y="168"/>
                  <a:pt x="717" y="236"/>
                </a:cubicBezTo>
                <a:lnTo>
                  <a:pt x="2218" y="1875"/>
                </a:lnTo>
                <a:cubicBezTo>
                  <a:pt x="2277" y="1944"/>
                  <a:pt x="2316" y="2032"/>
                  <a:pt x="2307" y="2130"/>
                </a:cubicBezTo>
                <a:cubicBezTo>
                  <a:pt x="2307" y="2218"/>
                  <a:pt x="2268" y="2297"/>
                  <a:pt x="2198" y="2366"/>
                </a:cubicBezTo>
                <a:cubicBezTo>
                  <a:pt x="2135" y="2420"/>
                  <a:pt x="2053" y="2447"/>
                  <a:pt x="1971" y="2447"/>
                </a:cubicBezTo>
                <a:cubicBezTo>
                  <a:pt x="1874" y="2447"/>
                  <a:pt x="1777" y="2410"/>
                  <a:pt x="1708" y="2336"/>
                </a:cubicBezTo>
                <a:lnTo>
                  <a:pt x="216" y="698"/>
                </a:lnTo>
                <a:cubicBezTo>
                  <a:pt x="148" y="629"/>
                  <a:pt x="118" y="541"/>
                  <a:pt x="128" y="452"/>
                </a:cubicBezTo>
                <a:cubicBezTo>
                  <a:pt x="128" y="364"/>
                  <a:pt x="168" y="275"/>
                  <a:pt x="236" y="216"/>
                </a:cubicBezTo>
                <a:cubicBezTo>
                  <a:pt x="295" y="158"/>
                  <a:pt x="383" y="118"/>
                  <a:pt x="462" y="118"/>
                </a:cubicBezTo>
                <a:close/>
                <a:moveTo>
                  <a:pt x="491" y="1"/>
                </a:moveTo>
                <a:cubicBezTo>
                  <a:pt x="364" y="1"/>
                  <a:pt x="246" y="40"/>
                  <a:pt x="157" y="129"/>
                </a:cubicBezTo>
                <a:cubicBezTo>
                  <a:pt x="59" y="207"/>
                  <a:pt x="11" y="325"/>
                  <a:pt x="0" y="443"/>
                </a:cubicBezTo>
                <a:cubicBezTo>
                  <a:pt x="0" y="570"/>
                  <a:pt x="40" y="687"/>
                  <a:pt x="128" y="776"/>
                </a:cubicBezTo>
                <a:lnTo>
                  <a:pt x="1620" y="2425"/>
                </a:lnTo>
                <a:cubicBezTo>
                  <a:pt x="1708" y="2513"/>
                  <a:pt x="1836" y="2572"/>
                  <a:pt x="1963" y="2572"/>
                </a:cubicBezTo>
                <a:cubicBezTo>
                  <a:pt x="2081" y="2572"/>
                  <a:pt x="2189" y="2532"/>
                  <a:pt x="2277" y="2454"/>
                </a:cubicBezTo>
                <a:cubicBezTo>
                  <a:pt x="2366" y="2366"/>
                  <a:pt x="2425" y="2258"/>
                  <a:pt x="2425" y="2130"/>
                </a:cubicBezTo>
                <a:cubicBezTo>
                  <a:pt x="2434" y="2013"/>
                  <a:pt x="2385" y="1885"/>
                  <a:pt x="2307" y="1797"/>
                </a:cubicBezTo>
                <a:lnTo>
                  <a:pt x="805" y="158"/>
                </a:lnTo>
                <a:cubicBezTo>
                  <a:pt x="726" y="59"/>
                  <a:pt x="609" y="11"/>
                  <a:pt x="4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4"/>
          <p:cNvSpPr/>
          <p:nvPr/>
        </p:nvSpPr>
        <p:spPr>
          <a:xfrm>
            <a:off x="-339796" y="907080"/>
            <a:ext cx="250853" cy="270112"/>
          </a:xfrm>
          <a:custGeom>
            <a:avLst/>
            <a:gdLst/>
            <a:ahLst/>
            <a:cxnLst/>
            <a:rect l="l" t="t" r="r" b="b"/>
            <a:pathLst>
              <a:path w="2071" h="2230" extrusionOk="0">
                <a:moveTo>
                  <a:pt x="1612" y="0"/>
                </a:moveTo>
                <a:cubicBezTo>
                  <a:pt x="1497" y="0"/>
                  <a:pt x="1383" y="50"/>
                  <a:pt x="1305" y="149"/>
                </a:cubicBezTo>
                <a:lnTo>
                  <a:pt x="138" y="1572"/>
                </a:lnTo>
                <a:cubicBezTo>
                  <a:pt x="1" y="1748"/>
                  <a:pt x="30" y="2003"/>
                  <a:pt x="197" y="2141"/>
                </a:cubicBezTo>
                <a:cubicBezTo>
                  <a:pt x="275" y="2200"/>
                  <a:pt x="363" y="2229"/>
                  <a:pt x="452" y="2229"/>
                </a:cubicBezTo>
                <a:cubicBezTo>
                  <a:pt x="570" y="2229"/>
                  <a:pt x="688" y="2180"/>
                  <a:pt x="766" y="2082"/>
                </a:cubicBezTo>
                <a:lnTo>
                  <a:pt x="1924" y="659"/>
                </a:lnTo>
                <a:cubicBezTo>
                  <a:pt x="2071" y="483"/>
                  <a:pt x="2042" y="228"/>
                  <a:pt x="1865" y="90"/>
                </a:cubicBezTo>
                <a:cubicBezTo>
                  <a:pt x="1792" y="30"/>
                  <a:pt x="1702" y="0"/>
                  <a:pt x="161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4"/>
          <p:cNvSpPr/>
          <p:nvPr/>
        </p:nvSpPr>
        <p:spPr>
          <a:xfrm>
            <a:off x="-342219" y="899813"/>
            <a:ext cx="255699" cy="284527"/>
          </a:xfrm>
          <a:custGeom>
            <a:avLst/>
            <a:gdLst/>
            <a:ahLst/>
            <a:cxnLst/>
            <a:rect l="l" t="t" r="r" b="b"/>
            <a:pathLst>
              <a:path w="2111" h="2349" extrusionOk="0">
                <a:moveTo>
                  <a:pt x="1630" y="120"/>
                </a:moveTo>
                <a:cubicBezTo>
                  <a:pt x="1708" y="120"/>
                  <a:pt x="1787" y="140"/>
                  <a:pt x="1846" y="199"/>
                </a:cubicBezTo>
                <a:cubicBezTo>
                  <a:pt x="1924" y="248"/>
                  <a:pt x="1964" y="336"/>
                  <a:pt x="1973" y="425"/>
                </a:cubicBezTo>
                <a:cubicBezTo>
                  <a:pt x="1983" y="513"/>
                  <a:pt x="1953" y="611"/>
                  <a:pt x="1905" y="680"/>
                </a:cubicBezTo>
                <a:lnTo>
                  <a:pt x="737" y="2103"/>
                </a:lnTo>
                <a:cubicBezTo>
                  <a:pt x="675" y="2182"/>
                  <a:pt x="573" y="2225"/>
                  <a:pt x="470" y="2225"/>
                </a:cubicBezTo>
                <a:cubicBezTo>
                  <a:pt x="395" y="2225"/>
                  <a:pt x="318" y="2202"/>
                  <a:pt x="256" y="2152"/>
                </a:cubicBezTo>
                <a:cubicBezTo>
                  <a:pt x="187" y="2093"/>
                  <a:pt x="138" y="2015"/>
                  <a:pt x="138" y="1926"/>
                </a:cubicBezTo>
                <a:cubicBezTo>
                  <a:pt x="128" y="1828"/>
                  <a:pt x="148" y="1740"/>
                  <a:pt x="207" y="1671"/>
                </a:cubicBezTo>
                <a:lnTo>
                  <a:pt x="1365" y="248"/>
                </a:lnTo>
                <a:cubicBezTo>
                  <a:pt x="1423" y="170"/>
                  <a:pt x="1512" y="131"/>
                  <a:pt x="1600" y="120"/>
                </a:cubicBezTo>
                <a:close/>
                <a:moveTo>
                  <a:pt x="1633" y="1"/>
                </a:moveTo>
                <a:cubicBezTo>
                  <a:pt x="1619" y="1"/>
                  <a:pt x="1605" y="1"/>
                  <a:pt x="1591" y="3"/>
                </a:cubicBezTo>
                <a:cubicBezTo>
                  <a:pt x="1463" y="13"/>
                  <a:pt x="1355" y="72"/>
                  <a:pt x="1277" y="170"/>
                </a:cubicBezTo>
                <a:lnTo>
                  <a:pt x="119" y="1592"/>
                </a:lnTo>
                <a:cubicBezTo>
                  <a:pt x="40" y="1690"/>
                  <a:pt x="1" y="1808"/>
                  <a:pt x="10" y="1936"/>
                </a:cubicBezTo>
                <a:cubicBezTo>
                  <a:pt x="30" y="2054"/>
                  <a:pt x="89" y="2172"/>
                  <a:pt x="187" y="2250"/>
                </a:cubicBezTo>
                <a:cubicBezTo>
                  <a:pt x="266" y="2309"/>
                  <a:pt x="374" y="2348"/>
                  <a:pt x="472" y="2348"/>
                </a:cubicBezTo>
                <a:cubicBezTo>
                  <a:pt x="619" y="2348"/>
                  <a:pt x="747" y="2289"/>
                  <a:pt x="835" y="2181"/>
                </a:cubicBezTo>
                <a:lnTo>
                  <a:pt x="1993" y="748"/>
                </a:lnTo>
                <a:cubicBezTo>
                  <a:pt x="2071" y="660"/>
                  <a:pt x="2110" y="532"/>
                  <a:pt x="2091" y="415"/>
                </a:cubicBezTo>
                <a:cubicBezTo>
                  <a:pt x="2081" y="288"/>
                  <a:pt x="2022" y="179"/>
                  <a:pt x="1924" y="101"/>
                </a:cubicBezTo>
                <a:cubicBezTo>
                  <a:pt x="1838" y="32"/>
                  <a:pt x="1737" y="1"/>
                  <a:pt x="163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4"/>
          <p:cNvSpPr/>
          <p:nvPr/>
        </p:nvSpPr>
        <p:spPr>
          <a:xfrm>
            <a:off x="-579869" y="891817"/>
            <a:ext cx="288887" cy="102352"/>
          </a:xfrm>
          <a:custGeom>
            <a:avLst/>
            <a:gdLst/>
            <a:ahLst/>
            <a:cxnLst/>
            <a:rect l="l" t="t" r="r" b="b"/>
            <a:pathLst>
              <a:path w="2385" h="845" extrusionOk="0">
                <a:moveTo>
                  <a:pt x="402" y="0"/>
                </a:moveTo>
                <a:cubicBezTo>
                  <a:pt x="186" y="0"/>
                  <a:pt x="10" y="167"/>
                  <a:pt x="0" y="393"/>
                </a:cubicBezTo>
                <a:cubicBezTo>
                  <a:pt x="0" y="609"/>
                  <a:pt x="167" y="795"/>
                  <a:pt x="393" y="805"/>
                </a:cubicBezTo>
                <a:lnTo>
                  <a:pt x="1963" y="844"/>
                </a:lnTo>
                <a:lnTo>
                  <a:pt x="1972" y="844"/>
                </a:lnTo>
                <a:cubicBezTo>
                  <a:pt x="2198" y="844"/>
                  <a:pt x="2375" y="668"/>
                  <a:pt x="2375" y="441"/>
                </a:cubicBezTo>
                <a:cubicBezTo>
                  <a:pt x="2385" y="226"/>
                  <a:pt x="2208" y="40"/>
                  <a:pt x="1983" y="29"/>
                </a:cubicBezTo>
                <a:lnTo>
                  <a:pt x="413" y="0"/>
                </a:ln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4"/>
          <p:cNvSpPr/>
          <p:nvPr/>
        </p:nvSpPr>
        <p:spPr>
          <a:xfrm>
            <a:off x="-587014" y="884671"/>
            <a:ext cx="303180" cy="116645"/>
          </a:xfrm>
          <a:custGeom>
            <a:avLst/>
            <a:gdLst/>
            <a:ahLst/>
            <a:cxnLst/>
            <a:rect l="l" t="t" r="r" b="b"/>
            <a:pathLst>
              <a:path w="2503" h="963" extrusionOk="0">
                <a:moveTo>
                  <a:pt x="472" y="118"/>
                </a:moveTo>
                <a:lnTo>
                  <a:pt x="2042" y="157"/>
                </a:lnTo>
                <a:cubicBezTo>
                  <a:pt x="2130" y="157"/>
                  <a:pt x="2218" y="197"/>
                  <a:pt x="2287" y="256"/>
                </a:cubicBezTo>
                <a:cubicBezTo>
                  <a:pt x="2345" y="324"/>
                  <a:pt x="2375" y="413"/>
                  <a:pt x="2375" y="500"/>
                </a:cubicBezTo>
                <a:cubicBezTo>
                  <a:pt x="2375" y="687"/>
                  <a:pt x="2218" y="834"/>
                  <a:pt x="2031" y="834"/>
                </a:cubicBezTo>
                <a:lnTo>
                  <a:pt x="2031" y="903"/>
                </a:lnTo>
                <a:lnTo>
                  <a:pt x="2022" y="834"/>
                </a:lnTo>
                <a:lnTo>
                  <a:pt x="452" y="805"/>
                </a:lnTo>
                <a:cubicBezTo>
                  <a:pt x="363" y="795"/>
                  <a:pt x="275" y="766"/>
                  <a:pt x="216" y="697"/>
                </a:cubicBezTo>
                <a:cubicBezTo>
                  <a:pt x="147" y="628"/>
                  <a:pt x="118" y="540"/>
                  <a:pt x="118" y="452"/>
                </a:cubicBezTo>
                <a:cubicBezTo>
                  <a:pt x="128" y="265"/>
                  <a:pt x="275" y="118"/>
                  <a:pt x="472" y="118"/>
                </a:cubicBezTo>
                <a:close/>
                <a:moveTo>
                  <a:pt x="461" y="0"/>
                </a:moveTo>
                <a:cubicBezTo>
                  <a:pt x="216" y="0"/>
                  <a:pt x="10" y="197"/>
                  <a:pt x="0" y="452"/>
                </a:cubicBezTo>
                <a:cubicBezTo>
                  <a:pt x="0" y="570"/>
                  <a:pt x="40" y="687"/>
                  <a:pt x="128" y="775"/>
                </a:cubicBezTo>
                <a:cubicBezTo>
                  <a:pt x="216" y="864"/>
                  <a:pt x="324" y="913"/>
                  <a:pt x="452" y="923"/>
                </a:cubicBezTo>
                <a:lnTo>
                  <a:pt x="2022" y="962"/>
                </a:lnTo>
                <a:lnTo>
                  <a:pt x="2031" y="962"/>
                </a:lnTo>
                <a:cubicBezTo>
                  <a:pt x="2287" y="962"/>
                  <a:pt x="2493" y="756"/>
                  <a:pt x="2493" y="511"/>
                </a:cubicBezTo>
                <a:cubicBezTo>
                  <a:pt x="2502" y="383"/>
                  <a:pt x="2454" y="265"/>
                  <a:pt x="2365" y="177"/>
                </a:cubicBezTo>
                <a:cubicBezTo>
                  <a:pt x="2287" y="88"/>
                  <a:pt x="2169" y="40"/>
                  <a:pt x="2042" y="29"/>
                </a:cubicBezTo>
                <a:lnTo>
                  <a:pt x="46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4"/>
          <p:cNvSpPr/>
          <p:nvPr/>
        </p:nvSpPr>
        <p:spPr>
          <a:xfrm>
            <a:off x="-182937" y="1190880"/>
            <a:ext cx="354416" cy="121853"/>
          </a:xfrm>
          <a:custGeom>
            <a:avLst/>
            <a:gdLst/>
            <a:ahLst/>
            <a:cxnLst/>
            <a:rect l="l" t="t" r="r" b="b"/>
            <a:pathLst>
              <a:path w="2926" h="1006" extrusionOk="0">
                <a:moveTo>
                  <a:pt x="2516" y="1"/>
                </a:moveTo>
                <a:cubicBezTo>
                  <a:pt x="2499" y="1"/>
                  <a:pt x="2481" y="2"/>
                  <a:pt x="2464" y="4"/>
                </a:cubicBezTo>
                <a:lnTo>
                  <a:pt x="383" y="200"/>
                </a:lnTo>
                <a:cubicBezTo>
                  <a:pt x="167" y="230"/>
                  <a:pt x="1" y="426"/>
                  <a:pt x="21" y="642"/>
                </a:cubicBezTo>
                <a:cubicBezTo>
                  <a:pt x="40" y="848"/>
                  <a:pt x="217" y="1005"/>
                  <a:pt x="423" y="1005"/>
                </a:cubicBezTo>
                <a:lnTo>
                  <a:pt x="462" y="1005"/>
                </a:lnTo>
                <a:lnTo>
                  <a:pt x="2542" y="799"/>
                </a:lnTo>
                <a:cubicBezTo>
                  <a:pt x="2758" y="779"/>
                  <a:pt x="2925" y="583"/>
                  <a:pt x="2906" y="367"/>
                </a:cubicBezTo>
                <a:cubicBezTo>
                  <a:pt x="2888" y="159"/>
                  <a:pt x="2719" y="1"/>
                  <a:pt x="2516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4"/>
          <p:cNvSpPr/>
          <p:nvPr/>
        </p:nvSpPr>
        <p:spPr>
          <a:xfrm>
            <a:off x="-189963" y="1183612"/>
            <a:ext cx="367256" cy="136147"/>
          </a:xfrm>
          <a:custGeom>
            <a:avLst/>
            <a:gdLst/>
            <a:ahLst/>
            <a:cxnLst/>
            <a:rect l="l" t="t" r="r" b="b"/>
            <a:pathLst>
              <a:path w="3032" h="1124" extrusionOk="0">
                <a:moveTo>
                  <a:pt x="2561" y="123"/>
                </a:moveTo>
                <a:cubicBezTo>
                  <a:pt x="2639" y="123"/>
                  <a:pt x="2718" y="143"/>
                  <a:pt x="2777" y="191"/>
                </a:cubicBezTo>
                <a:cubicBezTo>
                  <a:pt x="2846" y="250"/>
                  <a:pt x="2895" y="339"/>
                  <a:pt x="2905" y="427"/>
                </a:cubicBezTo>
                <a:cubicBezTo>
                  <a:pt x="2914" y="516"/>
                  <a:pt x="2885" y="614"/>
                  <a:pt x="2826" y="682"/>
                </a:cubicBezTo>
                <a:cubicBezTo>
                  <a:pt x="2767" y="751"/>
                  <a:pt x="2689" y="790"/>
                  <a:pt x="2591" y="800"/>
                </a:cubicBezTo>
                <a:lnTo>
                  <a:pt x="510" y="1006"/>
                </a:lnTo>
                <a:cubicBezTo>
                  <a:pt x="498" y="1008"/>
                  <a:pt x="487" y="1008"/>
                  <a:pt x="475" y="1008"/>
                </a:cubicBezTo>
                <a:cubicBezTo>
                  <a:pt x="303" y="1008"/>
                  <a:pt x="156" y="877"/>
                  <a:pt x="137" y="702"/>
                </a:cubicBezTo>
                <a:cubicBezTo>
                  <a:pt x="118" y="505"/>
                  <a:pt x="255" y="339"/>
                  <a:pt x="451" y="319"/>
                </a:cubicBezTo>
                <a:lnTo>
                  <a:pt x="2532" y="123"/>
                </a:lnTo>
                <a:close/>
                <a:moveTo>
                  <a:pt x="2577" y="0"/>
                </a:moveTo>
                <a:cubicBezTo>
                  <a:pt x="2556" y="0"/>
                  <a:pt x="2534" y="2"/>
                  <a:pt x="2512" y="5"/>
                </a:cubicBezTo>
                <a:lnTo>
                  <a:pt x="441" y="202"/>
                </a:lnTo>
                <a:cubicBezTo>
                  <a:pt x="186" y="231"/>
                  <a:pt x="0" y="457"/>
                  <a:pt x="20" y="712"/>
                </a:cubicBezTo>
                <a:cubicBezTo>
                  <a:pt x="49" y="947"/>
                  <a:pt x="245" y="1124"/>
                  <a:pt x="481" y="1124"/>
                </a:cubicBezTo>
                <a:lnTo>
                  <a:pt x="530" y="1124"/>
                </a:lnTo>
                <a:lnTo>
                  <a:pt x="2600" y="918"/>
                </a:lnTo>
                <a:cubicBezTo>
                  <a:pt x="2728" y="908"/>
                  <a:pt x="2836" y="849"/>
                  <a:pt x="2914" y="751"/>
                </a:cubicBezTo>
                <a:cubicBezTo>
                  <a:pt x="2993" y="662"/>
                  <a:pt x="3032" y="545"/>
                  <a:pt x="3022" y="417"/>
                </a:cubicBezTo>
                <a:cubicBezTo>
                  <a:pt x="3012" y="290"/>
                  <a:pt x="2953" y="182"/>
                  <a:pt x="2855" y="103"/>
                </a:cubicBezTo>
                <a:cubicBezTo>
                  <a:pt x="2774" y="38"/>
                  <a:pt x="2679" y="0"/>
                  <a:pt x="257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4"/>
          <p:cNvSpPr/>
          <p:nvPr/>
        </p:nvSpPr>
        <p:spPr>
          <a:xfrm>
            <a:off x="242703" y="1318063"/>
            <a:ext cx="322076" cy="253760"/>
          </a:xfrm>
          <a:custGeom>
            <a:avLst/>
            <a:gdLst/>
            <a:ahLst/>
            <a:cxnLst/>
            <a:rect l="l" t="t" r="r" b="b"/>
            <a:pathLst>
              <a:path w="2659" h="2095" extrusionOk="0">
                <a:moveTo>
                  <a:pt x="459" y="0"/>
                </a:moveTo>
                <a:cubicBezTo>
                  <a:pt x="335" y="0"/>
                  <a:pt x="213" y="59"/>
                  <a:pt x="137" y="171"/>
                </a:cubicBezTo>
                <a:cubicBezTo>
                  <a:pt x="0" y="348"/>
                  <a:pt x="39" y="603"/>
                  <a:pt x="216" y="730"/>
                </a:cubicBezTo>
                <a:lnTo>
                  <a:pt x="1972" y="2016"/>
                </a:lnTo>
                <a:cubicBezTo>
                  <a:pt x="2041" y="2065"/>
                  <a:pt x="2129" y="2094"/>
                  <a:pt x="2208" y="2094"/>
                </a:cubicBezTo>
                <a:cubicBezTo>
                  <a:pt x="2336" y="2094"/>
                  <a:pt x="2453" y="2036"/>
                  <a:pt x="2532" y="1927"/>
                </a:cubicBezTo>
                <a:cubicBezTo>
                  <a:pt x="2659" y="1751"/>
                  <a:pt x="2630" y="1495"/>
                  <a:pt x="2443" y="1368"/>
                </a:cubicBezTo>
                <a:lnTo>
                  <a:pt x="696" y="82"/>
                </a:lnTo>
                <a:cubicBezTo>
                  <a:pt x="625" y="27"/>
                  <a:pt x="542" y="0"/>
                  <a:pt x="459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4"/>
          <p:cNvSpPr/>
          <p:nvPr/>
        </p:nvSpPr>
        <p:spPr>
          <a:xfrm>
            <a:off x="240281" y="1310673"/>
            <a:ext cx="326921" cy="268296"/>
          </a:xfrm>
          <a:custGeom>
            <a:avLst/>
            <a:gdLst/>
            <a:ahLst/>
            <a:cxnLst/>
            <a:rect l="l" t="t" r="r" b="b"/>
            <a:pathLst>
              <a:path w="2699" h="2215" extrusionOk="0">
                <a:moveTo>
                  <a:pt x="481" y="124"/>
                </a:moveTo>
                <a:cubicBezTo>
                  <a:pt x="550" y="124"/>
                  <a:pt x="618" y="143"/>
                  <a:pt x="677" y="193"/>
                </a:cubicBezTo>
                <a:lnTo>
                  <a:pt x="2434" y="1478"/>
                </a:lnTo>
                <a:cubicBezTo>
                  <a:pt x="2502" y="1527"/>
                  <a:pt x="2552" y="1606"/>
                  <a:pt x="2571" y="1694"/>
                </a:cubicBezTo>
                <a:cubicBezTo>
                  <a:pt x="2581" y="1792"/>
                  <a:pt x="2561" y="1881"/>
                  <a:pt x="2502" y="1949"/>
                </a:cubicBezTo>
                <a:cubicBezTo>
                  <a:pt x="2436" y="2039"/>
                  <a:pt x="2326" y="2089"/>
                  <a:pt x="2216" y="2089"/>
                </a:cubicBezTo>
                <a:cubicBezTo>
                  <a:pt x="2147" y="2089"/>
                  <a:pt x="2079" y="2069"/>
                  <a:pt x="2022" y="2027"/>
                </a:cubicBezTo>
                <a:lnTo>
                  <a:pt x="275" y="742"/>
                </a:lnTo>
                <a:cubicBezTo>
                  <a:pt x="197" y="693"/>
                  <a:pt x="147" y="614"/>
                  <a:pt x="138" y="516"/>
                </a:cubicBezTo>
                <a:cubicBezTo>
                  <a:pt x="128" y="428"/>
                  <a:pt x="147" y="340"/>
                  <a:pt x="197" y="261"/>
                </a:cubicBezTo>
                <a:cubicBezTo>
                  <a:pt x="256" y="193"/>
                  <a:pt x="334" y="143"/>
                  <a:pt x="422" y="124"/>
                </a:cubicBezTo>
                <a:close/>
                <a:moveTo>
                  <a:pt x="474" y="1"/>
                </a:moveTo>
                <a:cubicBezTo>
                  <a:pt x="454" y="1"/>
                  <a:pt x="433" y="3"/>
                  <a:pt x="413" y="6"/>
                </a:cubicBezTo>
                <a:cubicBezTo>
                  <a:pt x="285" y="26"/>
                  <a:pt x="177" y="95"/>
                  <a:pt x="108" y="193"/>
                </a:cubicBezTo>
                <a:cubicBezTo>
                  <a:pt x="29" y="291"/>
                  <a:pt x="0" y="418"/>
                  <a:pt x="20" y="536"/>
                </a:cubicBezTo>
                <a:cubicBezTo>
                  <a:pt x="40" y="664"/>
                  <a:pt x="108" y="771"/>
                  <a:pt x="206" y="840"/>
                </a:cubicBezTo>
                <a:lnTo>
                  <a:pt x="1953" y="2126"/>
                </a:lnTo>
                <a:cubicBezTo>
                  <a:pt x="2031" y="2184"/>
                  <a:pt x="2129" y="2214"/>
                  <a:pt x="2228" y="2214"/>
                </a:cubicBezTo>
                <a:cubicBezTo>
                  <a:pt x="2375" y="2214"/>
                  <a:pt x="2513" y="2145"/>
                  <a:pt x="2600" y="2027"/>
                </a:cubicBezTo>
                <a:cubicBezTo>
                  <a:pt x="2670" y="1920"/>
                  <a:pt x="2699" y="1802"/>
                  <a:pt x="2689" y="1684"/>
                </a:cubicBezTo>
                <a:cubicBezTo>
                  <a:pt x="2670" y="1556"/>
                  <a:pt x="2600" y="1449"/>
                  <a:pt x="2502" y="1380"/>
                </a:cubicBezTo>
                <a:lnTo>
                  <a:pt x="756" y="95"/>
                </a:lnTo>
                <a:cubicBezTo>
                  <a:pt x="667" y="38"/>
                  <a:pt x="571" y="1"/>
                  <a:pt x="47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4"/>
          <p:cNvSpPr/>
          <p:nvPr/>
        </p:nvSpPr>
        <p:spPr>
          <a:xfrm>
            <a:off x="401863" y="1078233"/>
            <a:ext cx="312749" cy="274836"/>
          </a:xfrm>
          <a:custGeom>
            <a:avLst/>
            <a:gdLst/>
            <a:ahLst/>
            <a:cxnLst/>
            <a:rect l="l" t="t" r="r" b="b"/>
            <a:pathLst>
              <a:path w="2582" h="2269" extrusionOk="0">
                <a:moveTo>
                  <a:pt x="2128" y="1"/>
                </a:moveTo>
                <a:cubicBezTo>
                  <a:pt x="2035" y="1"/>
                  <a:pt x="1941" y="33"/>
                  <a:pt x="1865" y="100"/>
                </a:cubicBezTo>
                <a:lnTo>
                  <a:pt x="187" y="1562"/>
                </a:lnTo>
                <a:cubicBezTo>
                  <a:pt x="21" y="1709"/>
                  <a:pt x="1" y="1964"/>
                  <a:pt x="148" y="2131"/>
                </a:cubicBezTo>
                <a:cubicBezTo>
                  <a:pt x="226" y="2230"/>
                  <a:pt x="344" y="2269"/>
                  <a:pt x="452" y="2269"/>
                </a:cubicBezTo>
                <a:cubicBezTo>
                  <a:pt x="551" y="2269"/>
                  <a:pt x="638" y="2239"/>
                  <a:pt x="717" y="2171"/>
                </a:cubicBezTo>
                <a:lnTo>
                  <a:pt x="2395" y="708"/>
                </a:lnTo>
                <a:cubicBezTo>
                  <a:pt x="2562" y="561"/>
                  <a:pt x="2581" y="306"/>
                  <a:pt x="2435" y="139"/>
                </a:cubicBezTo>
                <a:cubicBezTo>
                  <a:pt x="2354" y="48"/>
                  <a:pt x="2241" y="1"/>
                  <a:pt x="2128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4"/>
          <p:cNvSpPr/>
          <p:nvPr/>
        </p:nvSpPr>
        <p:spPr>
          <a:xfrm>
            <a:off x="393505" y="1071086"/>
            <a:ext cx="329464" cy="289129"/>
          </a:xfrm>
          <a:custGeom>
            <a:avLst/>
            <a:gdLst/>
            <a:ahLst/>
            <a:cxnLst/>
            <a:rect l="l" t="t" r="r" b="b"/>
            <a:pathLst>
              <a:path w="2720" h="2387" extrusionOk="0">
                <a:moveTo>
                  <a:pt x="2219" y="119"/>
                </a:moveTo>
                <a:cubicBezTo>
                  <a:pt x="2317" y="130"/>
                  <a:pt x="2395" y="169"/>
                  <a:pt x="2454" y="237"/>
                </a:cubicBezTo>
                <a:cubicBezTo>
                  <a:pt x="2582" y="385"/>
                  <a:pt x="2563" y="601"/>
                  <a:pt x="2425" y="718"/>
                </a:cubicBezTo>
                <a:lnTo>
                  <a:pt x="747" y="2190"/>
                </a:lnTo>
                <a:cubicBezTo>
                  <a:pt x="686" y="2243"/>
                  <a:pt x="608" y="2268"/>
                  <a:pt x="530" y="2268"/>
                </a:cubicBezTo>
                <a:cubicBezTo>
                  <a:pt x="431" y="2268"/>
                  <a:pt x="332" y="2228"/>
                  <a:pt x="266" y="2151"/>
                </a:cubicBezTo>
                <a:cubicBezTo>
                  <a:pt x="138" y="2014"/>
                  <a:pt x="158" y="1798"/>
                  <a:pt x="295" y="1670"/>
                </a:cubicBezTo>
                <a:lnTo>
                  <a:pt x="1974" y="208"/>
                </a:lnTo>
                <a:cubicBezTo>
                  <a:pt x="2033" y="149"/>
                  <a:pt x="2111" y="119"/>
                  <a:pt x="2199" y="119"/>
                </a:cubicBezTo>
                <a:close/>
                <a:moveTo>
                  <a:pt x="2192" y="0"/>
                </a:moveTo>
                <a:cubicBezTo>
                  <a:pt x="2078" y="0"/>
                  <a:pt x="1975" y="40"/>
                  <a:pt x="1895" y="119"/>
                </a:cubicBezTo>
                <a:lnTo>
                  <a:pt x="217" y="1582"/>
                </a:lnTo>
                <a:cubicBezTo>
                  <a:pt x="21" y="1748"/>
                  <a:pt x="1" y="2043"/>
                  <a:pt x="178" y="2230"/>
                </a:cubicBezTo>
                <a:cubicBezTo>
                  <a:pt x="266" y="2337"/>
                  <a:pt x="384" y="2387"/>
                  <a:pt x="521" y="2387"/>
                </a:cubicBezTo>
                <a:cubicBezTo>
                  <a:pt x="629" y="2387"/>
                  <a:pt x="737" y="2347"/>
                  <a:pt x="825" y="2278"/>
                </a:cubicBezTo>
                <a:lnTo>
                  <a:pt x="2504" y="817"/>
                </a:lnTo>
                <a:cubicBezTo>
                  <a:pt x="2700" y="640"/>
                  <a:pt x="2720" y="355"/>
                  <a:pt x="2543" y="159"/>
                </a:cubicBezTo>
                <a:cubicBezTo>
                  <a:pt x="2464" y="71"/>
                  <a:pt x="2356" y="12"/>
                  <a:pt x="2229" y="2"/>
                </a:cubicBezTo>
                <a:cubicBezTo>
                  <a:pt x="2216" y="1"/>
                  <a:pt x="2204" y="0"/>
                  <a:pt x="21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4"/>
          <p:cNvSpPr/>
          <p:nvPr/>
        </p:nvSpPr>
        <p:spPr>
          <a:xfrm>
            <a:off x="779899" y="1326299"/>
            <a:ext cx="383972" cy="189563"/>
          </a:xfrm>
          <a:custGeom>
            <a:avLst/>
            <a:gdLst/>
            <a:ahLst/>
            <a:cxnLst/>
            <a:rect l="l" t="t" r="r" b="b"/>
            <a:pathLst>
              <a:path w="3170" h="1565" extrusionOk="0">
                <a:moveTo>
                  <a:pt x="2724" y="0"/>
                </a:moveTo>
                <a:cubicBezTo>
                  <a:pt x="2680" y="0"/>
                  <a:pt x="2635" y="8"/>
                  <a:pt x="2591" y="25"/>
                </a:cubicBezTo>
                <a:lnTo>
                  <a:pt x="324" y="780"/>
                </a:lnTo>
                <a:cubicBezTo>
                  <a:pt x="315" y="780"/>
                  <a:pt x="304" y="790"/>
                  <a:pt x="295" y="790"/>
                </a:cubicBezTo>
                <a:cubicBezTo>
                  <a:pt x="99" y="878"/>
                  <a:pt x="1" y="1104"/>
                  <a:pt x="79" y="1310"/>
                </a:cubicBezTo>
                <a:cubicBezTo>
                  <a:pt x="138" y="1467"/>
                  <a:pt x="285" y="1565"/>
                  <a:pt x="452" y="1565"/>
                </a:cubicBezTo>
                <a:cubicBezTo>
                  <a:pt x="491" y="1565"/>
                  <a:pt x="540" y="1565"/>
                  <a:pt x="579" y="1545"/>
                </a:cubicBezTo>
                <a:lnTo>
                  <a:pt x="2846" y="780"/>
                </a:lnTo>
                <a:cubicBezTo>
                  <a:pt x="3062" y="711"/>
                  <a:pt x="3170" y="485"/>
                  <a:pt x="3101" y="269"/>
                </a:cubicBezTo>
                <a:cubicBezTo>
                  <a:pt x="3047" y="107"/>
                  <a:pt x="2889" y="0"/>
                  <a:pt x="2724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4"/>
          <p:cNvSpPr/>
          <p:nvPr/>
        </p:nvSpPr>
        <p:spPr>
          <a:xfrm>
            <a:off x="771541" y="1319152"/>
            <a:ext cx="395963" cy="203856"/>
          </a:xfrm>
          <a:custGeom>
            <a:avLst/>
            <a:gdLst/>
            <a:ahLst/>
            <a:cxnLst/>
            <a:rect l="l" t="t" r="r" b="b"/>
            <a:pathLst>
              <a:path w="3269" h="1683" extrusionOk="0">
                <a:moveTo>
                  <a:pt x="2787" y="113"/>
                </a:moveTo>
                <a:cubicBezTo>
                  <a:pt x="2837" y="113"/>
                  <a:pt x="2896" y="132"/>
                  <a:pt x="2935" y="152"/>
                </a:cubicBezTo>
                <a:cubicBezTo>
                  <a:pt x="3023" y="191"/>
                  <a:pt x="3082" y="260"/>
                  <a:pt x="3112" y="348"/>
                </a:cubicBezTo>
                <a:cubicBezTo>
                  <a:pt x="3141" y="437"/>
                  <a:pt x="3131" y="535"/>
                  <a:pt x="3092" y="613"/>
                </a:cubicBezTo>
                <a:cubicBezTo>
                  <a:pt x="3053" y="692"/>
                  <a:pt x="2984" y="760"/>
                  <a:pt x="2896" y="790"/>
                </a:cubicBezTo>
                <a:lnTo>
                  <a:pt x="629" y="1545"/>
                </a:lnTo>
                <a:cubicBezTo>
                  <a:pt x="593" y="1558"/>
                  <a:pt x="557" y="1564"/>
                  <a:pt x="521" y="1564"/>
                </a:cubicBezTo>
                <a:cubicBezTo>
                  <a:pt x="385" y="1564"/>
                  <a:pt x="251" y="1481"/>
                  <a:pt x="197" y="1349"/>
                </a:cubicBezTo>
                <a:cubicBezTo>
                  <a:pt x="138" y="1172"/>
                  <a:pt x="216" y="976"/>
                  <a:pt x="384" y="908"/>
                </a:cubicBezTo>
                <a:cubicBezTo>
                  <a:pt x="393" y="908"/>
                  <a:pt x="403" y="898"/>
                  <a:pt x="413" y="898"/>
                </a:cubicBezTo>
                <a:lnTo>
                  <a:pt x="2680" y="132"/>
                </a:lnTo>
                <a:cubicBezTo>
                  <a:pt x="2719" y="123"/>
                  <a:pt x="2748" y="113"/>
                  <a:pt x="2787" y="113"/>
                </a:cubicBezTo>
                <a:close/>
                <a:moveTo>
                  <a:pt x="2791" y="0"/>
                </a:moveTo>
                <a:cubicBezTo>
                  <a:pt x="2741" y="0"/>
                  <a:pt x="2690" y="8"/>
                  <a:pt x="2641" y="25"/>
                </a:cubicBezTo>
                <a:lnTo>
                  <a:pt x="384" y="780"/>
                </a:lnTo>
                <a:cubicBezTo>
                  <a:pt x="364" y="790"/>
                  <a:pt x="354" y="790"/>
                  <a:pt x="344" y="799"/>
                </a:cubicBezTo>
                <a:cubicBezTo>
                  <a:pt x="109" y="898"/>
                  <a:pt x="0" y="1153"/>
                  <a:pt x="89" y="1388"/>
                </a:cubicBezTo>
                <a:cubicBezTo>
                  <a:pt x="157" y="1565"/>
                  <a:pt x="334" y="1683"/>
                  <a:pt x="521" y="1683"/>
                </a:cubicBezTo>
                <a:cubicBezTo>
                  <a:pt x="570" y="1683"/>
                  <a:pt x="619" y="1673"/>
                  <a:pt x="668" y="1663"/>
                </a:cubicBezTo>
                <a:lnTo>
                  <a:pt x="2935" y="898"/>
                </a:lnTo>
                <a:cubicBezTo>
                  <a:pt x="3053" y="858"/>
                  <a:pt x="3151" y="780"/>
                  <a:pt x="3200" y="662"/>
                </a:cubicBezTo>
                <a:cubicBezTo>
                  <a:pt x="3258" y="555"/>
                  <a:pt x="3269" y="427"/>
                  <a:pt x="3229" y="309"/>
                </a:cubicBezTo>
                <a:cubicBezTo>
                  <a:pt x="3190" y="191"/>
                  <a:pt x="3101" y="103"/>
                  <a:pt x="2994" y="44"/>
                </a:cubicBezTo>
                <a:cubicBezTo>
                  <a:pt x="2931" y="16"/>
                  <a:pt x="2862" y="0"/>
                  <a:pt x="27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4"/>
          <p:cNvSpPr/>
          <p:nvPr/>
        </p:nvSpPr>
        <p:spPr>
          <a:xfrm>
            <a:off x="1564437" y="606323"/>
            <a:ext cx="288887" cy="324740"/>
          </a:xfrm>
          <a:custGeom>
            <a:avLst/>
            <a:gdLst/>
            <a:ahLst/>
            <a:cxnLst/>
            <a:rect l="l" t="t" r="r" b="b"/>
            <a:pathLst>
              <a:path w="2385" h="2681" extrusionOk="0">
                <a:moveTo>
                  <a:pt x="1923" y="0"/>
                </a:moveTo>
                <a:cubicBezTo>
                  <a:pt x="1781" y="0"/>
                  <a:pt x="1643" y="74"/>
                  <a:pt x="1570" y="208"/>
                </a:cubicBezTo>
                <a:cubicBezTo>
                  <a:pt x="1197" y="866"/>
                  <a:pt x="726" y="1464"/>
                  <a:pt x="167" y="1984"/>
                </a:cubicBezTo>
                <a:cubicBezTo>
                  <a:pt x="10" y="2131"/>
                  <a:pt x="0" y="2386"/>
                  <a:pt x="147" y="2554"/>
                </a:cubicBezTo>
                <a:cubicBezTo>
                  <a:pt x="226" y="2632"/>
                  <a:pt x="334" y="2681"/>
                  <a:pt x="441" y="2681"/>
                </a:cubicBezTo>
                <a:cubicBezTo>
                  <a:pt x="540" y="2681"/>
                  <a:pt x="638" y="2641"/>
                  <a:pt x="716" y="2573"/>
                </a:cubicBezTo>
                <a:cubicBezTo>
                  <a:pt x="1335" y="1994"/>
                  <a:pt x="1854" y="1337"/>
                  <a:pt x="2267" y="600"/>
                </a:cubicBezTo>
                <a:cubicBezTo>
                  <a:pt x="2384" y="414"/>
                  <a:pt x="2316" y="169"/>
                  <a:pt x="2120" y="51"/>
                </a:cubicBezTo>
                <a:cubicBezTo>
                  <a:pt x="2057" y="16"/>
                  <a:pt x="1989" y="0"/>
                  <a:pt x="1923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4"/>
          <p:cNvSpPr/>
          <p:nvPr/>
        </p:nvSpPr>
        <p:spPr>
          <a:xfrm>
            <a:off x="1562016" y="599297"/>
            <a:ext cx="292521" cy="338912"/>
          </a:xfrm>
          <a:custGeom>
            <a:avLst/>
            <a:gdLst/>
            <a:ahLst/>
            <a:cxnLst/>
            <a:rect l="l" t="t" r="r" b="b"/>
            <a:pathLst>
              <a:path w="2415" h="2798" extrusionOk="0">
                <a:moveTo>
                  <a:pt x="1944" y="119"/>
                </a:moveTo>
                <a:cubicBezTo>
                  <a:pt x="2002" y="119"/>
                  <a:pt x="2061" y="139"/>
                  <a:pt x="2110" y="168"/>
                </a:cubicBezTo>
                <a:cubicBezTo>
                  <a:pt x="2188" y="207"/>
                  <a:pt x="2247" y="285"/>
                  <a:pt x="2267" y="374"/>
                </a:cubicBezTo>
                <a:cubicBezTo>
                  <a:pt x="2297" y="462"/>
                  <a:pt x="2287" y="551"/>
                  <a:pt x="2238" y="629"/>
                </a:cubicBezTo>
                <a:cubicBezTo>
                  <a:pt x="1826" y="1355"/>
                  <a:pt x="1305" y="2013"/>
                  <a:pt x="697" y="2582"/>
                </a:cubicBezTo>
                <a:cubicBezTo>
                  <a:pt x="632" y="2642"/>
                  <a:pt x="548" y="2672"/>
                  <a:pt x="463" y="2672"/>
                </a:cubicBezTo>
                <a:cubicBezTo>
                  <a:pt x="369" y="2672"/>
                  <a:pt x="274" y="2635"/>
                  <a:pt x="206" y="2562"/>
                </a:cubicBezTo>
                <a:cubicBezTo>
                  <a:pt x="147" y="2503"/>
                  <a:pt x="118" y="2415"/>
                  <a:pt x="118" y="2317"/>
                </a:cubicBezTo>
                <a:cubicBezTo>
                  <a:pt x="118" y="2228"/>
                  <a:pt x="158" y="2141"/>
                  <a:pt x="226" y="2082"/>
                </a:cubicBezTo>
                <a:cubicBezTo>
                  <a:pt x="786" y="1561"/>
                  <a:pt x="1266" y="963"/>
                  <a:pt x="1639" y="296"/>
                </a:cubicBezTo>
                <a:cubicBezTo>
                  <a:pt x="1688" y="217"/>
                  <a:pt x="1757" y="158"/>
                  <a:pt x="1845" y="128"/>
                </a:cubicBezTo>
                <a:cubicBezTo>
                  <a:pt x="1874" y="119"/>
                  <a:pt x="1914" y="119"/>
                  <a:pt x="1944" y="119"/>
                </a:cubicBezTo>
                <a:close/>
                <a:moveTo>
                  <a:pt x="1943" y="0"/>
                </a:moveTo>
                <a:cubicBezTo>
                  <a:pt x="1900" y="0"/>
                  <a:pt x="1857" y="7"/>
                  <a:pt x="1816" y="21"/>
                </a:cubicBezTo>
                <a:cubicBezTo>
                  <a:pt x="1698" y="50"/>
                  <a:pt x="1600" y="128"/>
                  <a:pt x="1541" y="237"/>
                </a:cubicBezTo>
                <a:cubicBezTo>
                  <a:pt x="1168" y="894"/>
                  <a:pt x="697" y="1483"/>
                  <a:pt x="147" y="1993"/>
                </a:cubicBezTo>
                <a:cubicBezTo>
                  <a:pt x="59" y="2082"/>
                  <a:pt x="1" y="2189"/>
                  <a:pt x="1" y="2317"/>
                </a:cubicBezTo>
                <a:cubicBezTo>
                  <a:pt x="1" y="2444"/>
                  <a:pt x="40" y="2553"/>
                  <a:pt x="128" y="2651"/>
                </a:cubicBezTo>
                <a:cubicBezTo>
                  <a:pt x="206" y="2739"/>
                  <a:pt x="334" y="2798"/>
                  <a:pt x="461" y="2798"/>
                </a:cubicBezTo>
                <a:cubicBezTo>
                  <a:pt x="579" y="2798"/>
                  <a:pt x="687" y="2749"/>
                  <a:pt x="775" y="2670"/>
                </a:cubicBezTo>
                <a:cubicBezTo>
                  <a:pt x="1394" y="2091"/>
                  <a:pt x="1924" y="1424"/>
                  <a:pt x="2346" y="688"/>
                </a:cubicBezTo>
                <a:cubicBezTo>
                  <a:pt x="2404" y="580"/>
                  <a:pt x="2415" y="462"/>
                  <a:pt x="2385" y="344"/>
                </a:cubicBezTo>
                <a:cubicBezTo>
                  <a:pt x="2356" y="217"/>
                  <a:pt x="2277" y="119"/>
                  <a:pt x="2169" y="60"/>
                </a:cubicBezTo>
                <a:cubicBezTo>
                  <a:pt x="2099" y="22"/>
                  <a:pt x="2021" y="0"/>
                  <a:pt x="194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8" name="Google Shape;658;p4"/>
          <p:cNvSpPr txBox="1">
            <a:spLocks noGrp="1"/>
          </p:cNvSpPr>
          <p:nvPr>
            <p:ph type="title"/>
          </p:nvPr>
        </p:nvSpPr>
        <p:spPr>
          <a:xfrm>
            <a:off x="960000" y="999767"/>
            <a:ext cx="10272000" cy="7636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4"/>
          <p:cNvSpPr txBox="1">
            <a:spLocks noGrp="1"/>
          </p:cNvSpPr>
          <p:nvPr>
            <p:ph type="body" idx="1"/>
          </p:nvPr>
        </p:nvSpPr>
        <p:spPr>
          <a:xfrm>
            <a:off x="960100" y="1927300"/>
            <a:ext cx="10272000" cy="42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333"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A625A52-2172-4B74-995F-CCA8853CC8BA}"/>
              </a:ext>
            </a:extLst>
          </p:cNvPr>
          <p:cNvGrpSpPr/>
          <p:nvPr userDrawn="1"/>
        </p:nvGrpSpPr>
        <p:grpSpPr>
          <a:xfrm>
            <a:off x="703501" y="504234"/>
            <a:ext cx="10960100" cy="6045767"/>
            <a:chOff x="527625" y="378175"/>
            <a:chExt cx="8220075" cy="4534325"/>
          </a:xfrm>
        </p:grpSpPr>
        <p:sp>
          <p:nvSpPr>
            <p:cNvPr id="652" name="Google Shape;652;p4"/>
            <p:cNvSpPr/>
            <p:nvPr/>
          </p:nvSpPr>
          <p:spPr>
            <a:xfrm>
              <a:off x="665400" y="526800"/>
              <a:ext cx="8082300" cy="4385700"/>
            </a:xfrm>
            <a:prstGeom prst="rect">
              <a:avLst/>
            </a:pr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527625" y="378175"/>
              <a:ext cx="8082300" cy="43857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527625" y="378175"/>
              <a:ext cx="8082300" cy="29250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745475" y="479675"/>
              <a:ext cx="108300" cy="1083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955250" y="479675"/>
              <a:ext cx="108300" cy="108300"/>
            </a:xfrm>
            <a:prstGeom prst="ellipse">
              <a:avLst/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1165025" y="479675"/>
              <a:ext cx="108300" cy="108300"/>
            </a:xfrm>
            <a:prstGeom prst="ellipse">
              <a:avLst/>
            </a:pr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="" xmlns:p14="http://schemas.microsoft.com/office/powerpoint/2010/main" val="22097466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F039F53-96CE-4459-A751-B35AFB22DC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E53D705-5B1A-4552-AF65-1FF0C95C8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74FA5DC-94FA-4CE7-BFFD-9C0F9B6D9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96FC2F-D8DB-4251-ABC1-EF7AD972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935294D-0A13-4DB4-AC8E-9276AA4C5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727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5"/>
          <p:cNvGrpSpPr/>
          <p:nvPr/>
        </p:nvGrpSpPr>
        <p:grpSpPr>
          <a:xfrm>
            <a:off x="0" y="-32299"/>
            <a:ext cx="12258333" cy="7010300"/>
            <a:chOff x="0" y="-24225"/>
            <a:chExt cx="9193750" cy="5257725"/>
          </a:xfrm>
        </p:grpSpPr>
        <p:sp>
          <p:nvSpPr>
            <p:cNvPr id="662" name="Google Shape;662;p5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63" name="Google Shape;663;p5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64" name="Google Shape;664;p5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65" name="Google Shape;665;p5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66" name="Google Shape;666;p5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67" name="Google Shape;667;p5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68" name="Google Shape;668;p5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70" name="Google Shape;670;p5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 dirty="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77" name="Google Shape;677;p5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78" name="Google Shape;678;p5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86" name="Google Shape;686;p5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689" name="Google Shape;689;p5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690" name="Google Shape;690;p5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5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5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5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5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5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5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5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5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5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0" name="Google Shape;700;p5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1" name="Google Shape;701;p5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2" name="Google Shape;702;p5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3" name="Google Shape;703;p5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4" name="Google Shape;704;p5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5" name="Google Shape;705;p5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6" name="Google Shape;706;p5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7" name="Google Shape;707;p5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8" name="Google Shape;708;p5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9" name="Google Shape;709;p5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0" name="Google Shape;710;p5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1" name="Google Shape;711;p5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2" name="Google Shape;712;p5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3" name="Google Shape;713;p5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4" name="Google Shape;714;p5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5" name="Google Shape;715;p5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6" name="Google Shape;716;p5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17" name="Google Shape;717;p5"/>
          <p:cNvGrpSpPr/>
          <p:nvPr/>
        </p:nvGrpSpPr>
        <p:grpSpPr>
          <a:xfrm>
            <a:off x="-1460457" y="2601970"/>
            <a:ext cx="2871985" cy="5753297"/>
            <a:chOff x="4607800" y="1290325"/>
            <a:chExt cx="523550" cy="1048800"/>
          </a:xfrm>
        </p:grpSpPr>
        <p:sp>
          <p:nvSpPr>
            <p:cNvPr id="718" name="Google Shape;718;p5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rgbClr val="A68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5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5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5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5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5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5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5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5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5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5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5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5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5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5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5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5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5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5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5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5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5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5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5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5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5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5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5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5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5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5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5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5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5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5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5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5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5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5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5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5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5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5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5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5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5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5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5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5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5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5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5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5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5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5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5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5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5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5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5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5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5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5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5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5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5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5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5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5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5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5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5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5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5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5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5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5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5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5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5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5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5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5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5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5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5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5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5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5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5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5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5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5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5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5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5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5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5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5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5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5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5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5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5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5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3" name="Google Shape;863;p5"/>
          <p:cNvSpPr/>
          <p:nvPr/>
        </p:nvSpPr>
        <p:spPr>
          <a:xfrm>
            <a:off x="887200" y="702400"/>
            <a:ext cx="10776400" cy="58476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5"/>
          <p:cNvSpPr/>
          <p:nvPr/>
        </p:nvSpPr>
        <p:spPr>
          <a:xfrm>
            <a:off x="703500" y="504233"/>
            <a:ext cx="10776400" cy="5847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5"/>
          <p:cNvSpPr/>
          <p:nvPr/>
        </p:nvSpPr>
        <p:spPr>
          <a:xfrm>
            <a:off x="703500" y="504233"/>
            <a:ext cx="10776400" cy="390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5"/>
          <p:cNvSpPr/>
          <p:nvPr/>
        </p:nvSpPr>
        <p:spPr>
          <a:xfrm>
            <a:off x="993967" y="639567"/>
            <a:ext cx="144400" cy="1444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7" name="Google Shape;867;p5"/>
          <p:cNvSpPr/>
          <p:nvPr/>
        </p:nvSpPr>
        <p:spPr>
          <a:xfrm>
            <a:off x="1273667" y="639567"/>
            <a:ext cx="144400" cy="144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8" name="Google Shape;868;p5"/>
          <p:cNvSpPr/>
          <p:nvPr/>
        </p:nvSpPr>
        <p:spPr>
          <a:xfrm>
            <a:off x="1553367" y="639567"/>
            <a:ext cx="144400" cy="1444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9" name="Google Shape;869;p5"/>
          <p:cNvSpPr txBox="1">
            <a:spLocks noGrp="1"/>
          </p:cNvSpPr>
          <p:nvPr>
            <p:ph type="title"/>
          </p:nvPr>
        </p:nvSpPr>
        <p:spPr>
          <a:xfrm>
            <a:off x="960000" y="999767"/>
            <a:ext cx="10272000" cy="7636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0" name="Google Shape;870;p5"/>
          <p:cNvSpPr txBox="1">
            <a:spLocks noGrp="1"/>
          </p:cNvSpPr>
          <p:nvPr>
            <p:ph type="subTitle" idx="1"/>
          </p:nvPr>
        </p:nvSpPr>
        <p:spPr>
          <a:xfrm>
            <a:off x="1632488" y="4501400"/>
            <a:ext cx="4035200" cy="1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71" name="Google Shape;871;p5"/>
          <p:cNvSpPr txBox="1">
            <a:spLocks noGrp="1"/>
          </p:cNvSpPr>
          <p:nvPr>
            <p:ph type="subTitle" idx="2"/>
          </p:nvPr>
        </p:nvSpPr>
        <p:spPr>
          <a:xfrm>
            <a:off x="1632504" y="3690167"/>
            <a:ext cx="4035200" cy="61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872" name="Google Shape;872;p5"/>
          <p:cNvSpPr txBox="1">
            <a:spLocks noGrp="1"/>
          </p:cNvSpPr>
          <p:nvPr>
            <p:ph type="subTitle" idx="3"/>
          </p:nvPr>
        </p:nvSpPr>
        <p:spPr>
          <a:xfrm>
            <a:off x="6524304" y="4501400"/>
            <a:ext cx="4035200" cy="1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73" name="Google Shape;873;p5"/>
          <p:cNvSpPr txBox="1">
            <a:spLocks noGrp="1"/>
          </p:cNvSpPr>
          <p:nvPr>
            <p:ph type="subTitle" idx="4"/>
          </p:nvPr>
        </p:nvSpPr>
        <p:spPr>
          <a:xfrm>
            <a:off x="6524312" y="3690167"/>
            <a:ext cx="4035200" cy="61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2955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dk2"/>
        </a:solidFill>
        <a:effectLst/>
      </p:bgPr>
    </p:bg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Box 306">
            <a:extLst>
              <a:ext uri="{FF2B5EF4-FFF2-40B4-BE49-F238E27FC236}">
                <a16:creationId xmlns="" xmlns:a16="http://schemas.microsoft.com/office/drawing/2014/main" id="{0B4000F8-E117-4B0B-8F88-F4D75DA5C819}"/>
              </a:ext>
            </a:extLst>
          </p:cNvPr>
          <p:cNvSpPr txBox="1"/>
          <p:nvPr userDrawn="1"/>
        </p:nvSpPr>
        <p:spPr>
          <a:xfrm>
            <a:off x="514773" y="6447632"/>
            <a:ext cx="93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A6F6C1"/>
                </a:solidFill>
                <a:latin typeface="#9Slide03 Sympathique Alt" panose="02000506000000020002" pitchFamily="2" charset="0"/>
              </a:rPr>
              <a:t>LH</a:t>
            </a:r>
            <a:endParaRPr lang="en-US" sz="2400" b="1" dirty="0">
              <a:solidFill>
                <a:srgbClr val="A6F6C1"/>
              </a:solidFill>
              <a:latin typeface="#9Slide03 Sympathique Alt" panose="02000506000000020002" pitchFamily="2" charset="0"/>
            </a:endParaRPr>
          </a:p>
        </p:txBody>
      </p:sp>
      <p:grpSp>
        <p:nvGrpSpPr>
          <p:cNvPr id="875" name="Google Shape;875;p6"/>
          <p:cNvGrpSpPr/>
          <p:nvPr/>
        </p:nvGrpSpPr>
        <p:grpSpPr>
          <a:xfrm>
            <a:off x="0" y="-32299"/>
            <a:ext cx="12258333" cy="7010300"/>
            <a:chOff x="0" y="-24225"/>
            <a:chExt cx="9193750" cy="5257725"/>
          </a:xfrm>
        </p:grpSpPr>
        <p:sp>
          <p:nvSpPr>
            <p:cNvPr id="876" name="Google Shape;876;p6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77" name="Google Shape;877;p6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78" name="Google Shape;878;p6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81" name="Google Shape;881;p6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82" name="Google Shape;882;p6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85" name="Google Shape;885;p6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86" name="Google Shape;886;p6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89" name="Google Shape;889;p6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90" name="Google Shape;890;p6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98" name="Google Shape;898;p6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99" name="Google Shape;899;p6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903" name="Google Shape;903;p6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904" name="Google Shape;904;p6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5" name="Google Shape;905;p6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6" name="Google Shape;906;p6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7" name="Google Shape;907;p6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8" name="Google Shape;908;p6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9" name="Google Shape;909;p6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0" name="Google Shape;910;p6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1" name="Google Shape;911;p6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2" name="Google Shape;912;p6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3" name="Google Shape;913;p6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4" name="Google Shape;914;p6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5" name="Google Shape;915;p6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6" name="Google Shape;916;p6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7" name="Google Shape;917;p6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8" name="Google Shape;918;p6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9" name="Google Shape;919;p6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0" name="Google Shape;920;p6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1" name="Google Shape;921;p6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2" name="Google Shape;922;p6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3" name="Google Shape;923;p6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4" name="Google Shape;924;p6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5" name="Google Shape;925;p6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6" name="Google Shape;926;p6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7" name="Google Shape;927;p6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8" name="Google Shape;928;p6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9" name="Google Shape;929;p6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0" name="Google Shape;930;p6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931" name="Google Shape;931;p6"/>
          <p:cNvGrpSpPr/>
          <p:nvPr/>
        </p:nvGrpSpPr>
        <p:grpSpPr>
          <a:xfrm>
            <a:off x="-1130534" y="-915417"/>
            <a:ext cx="3556707" cy="3616869"/>
            <a:chOff x="5436250" y="1181600"/>
            <a:chExt cx="611875" cy="622225"/>
          </a:xfrm>
        </p:grpSpPr>
        <p:sp>
          <p:nvSpPr>
            <p:cNvPr id="932" name="Google Shape;932;p6"/>
            <p:cNvSpPr/>
            <p:nvPr/>
          </p:nvSpPr>
          <p:spPr>
            <a:xfrm>
              <a:off x="5534375" y="1229900"/>
              <a:ext cx="69950" cy="62900"/>
            </a:xfrm>
            <a:custGeom>
              <a:avLst/>
              <a:gdLst/>
              <a:ahLst/>
              <a:cxnLst/>
              <a:rect l="l" t="t" r="r" b="b"/>
              <a:pathLst>
                <a:path w="2798" h="2516" extrusionOk="0">
                  <a:moveTo>
                    <a:pt x="2289" y="1"/>
                  </a:moveTo>
                  <a:cubicBezTo>
                    <a:pt x="2197" y="1"/>
                    <a:pt x="2104" y="28"/>
                    <a:pt x="2022" y="82"/>
                  </a:cubicBezTo>
                  <a:cubicBezTo>
                    <a:pt x="1346" y="582"/>
                    <a:pt x="718" y="1152"/>
                    <a:pt x="158" y="1780"/>
                  </a:cubicBezTo>
                  <a:cubicBezTo>
                    <a:pt x="1" y="1956"/>
                    <a:pt x="11" y="2241"/>
                    <a:pt x="197" y="2408"/>
                  </a:cubicBezTo>
                  <a:cubicBezTo>
                    <a:pt x="286" y="2477"/>
                    <a:pt x="384" y="2516"/>
                    <a:pt x="491" y="2516"/>
                  </a:cubicBezTo>
                  <a:cubicBezTo>
                    <a:pt x="619" y="2516"/>
                    <a:pt x="737" y="2467"/>
                    <a:pt x="825" y="2368"/>
                  </a:cubicBezTo>
                  <a:cubicBezTo>
                    <a:pt x="1346" y="1790"/>
                    <a:pt x="1924" y="1260"/>
                    <a:pt x="2552" y="808"/>
                  </a:cubicBezTo>
                  <a:cubicBezTo>
                    <a:pt x="2748" y="661"/>
                    <a:pt x="2798" y="386"/>
                    <a:pt x="2650" y="180"/>
                  </a:cubicBezTo>
                  <a:cubicBezTo>
                    <a:pt x="2562" y="62"/>
                    <a:pt x="2427" y="1"/>
                    <a:pt x="228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6"/>
            <p:cNvSpPr/>
            <p:nvPr/>
          </p:nvSpPr>
          <p:spPr>
            <a:xfrm>
              <a:off x="5532425" y="1228225"/>
              <a:ext cx="73625" cy="66300"/>
            </a:xfrm>
            <a:custGeom>
              <a:avLst/>
              <a:gdLst/>
              <a:ahLst/>
              <a:cxnLst/>
              <a:rect l="l" t="t" r="r" b="b"/>
              <a:pathLst>
                <a:path w="2945" h="2652" extrusionOk="0">
                  <a:moveTo>
                    <a:pt x="2366" y="130"/>
                  </a:moveTo>
                  <a:cubicBezTo>
                    <a:pt x="2483" y="130"/>
                    <a:pt x="2601" y="189"/>
                    <a:pt x="2669" y="287"/>
                  </a:cubicBezTo>
                  <a:cubicBezTo>
                    <a:pt x="2797" y="463"/>
                    <a:pt x="2758" y="699"/>
                    <a:pt x="2591" y="817"/>
                  </a:cubicBezTo>
                  <a:cubicBezTo>
                    <a:pt x="1963" y="1277"/>
                    <a:pt x="1374" y="1807"/>
                    <a:pt x="854" y="2396"/>
                  </a:cubicBezTo>
                  <a:cubicBezTo>
                    <a:pt x="781" y="2475"/>
                    <a:pt x="676" y="2515"/>
                    <a:pt x="571" y="2515"/>
                  </a:cubicBezTo>
                  <a:cubicBezTo>
                    <a:pt x="479" y="2515"/>
                    <a:pt x="387" y="2485"/>
                    <a:pt x="314" y="2426"/>
                  </a:cubicBezTo>
                  <a:cubicBezTo>
                    <a:pt x="168" y="2289"/>
                    <a:pt x="148" y="2043"/>
                    <a:pt x="285" y="1886"/>
                  </a:cubicBezTo>
                  <a:cubicBezTo>
                    <a:pt x="844" y="1268"/>
                    <a:pt x="1472" y="699"/>
                    <a:pt x="2140" y="208"/>
                  </a:cubicBezTo>
                  <a:cubicBezTo>
                    <a:pt x="2209" y="159"/>
                    <a:pt x="2287" y="130"/>
                    <a:pt x="2366" y="130"/>
                  </a:cubicBezTo>
                  <a:close/>
                  <a:moveTo>
                    <a:pt x="2368" y="1"/>
                  </a:moveTo>
                  <a:cubicBezTo>
                    <a:pt x="2263" y="1"/>
                    <a:pt x="2155" y="33"/>
                    <a:pt x="2061" y="100"/>
                  </a:cubicBezTo>
                  <a:cubicBezTo>
                    <a:pt x="1384" y="601"/>
                    <a:pt x="756" y="1170"/>
                    <a:pt x="187" y="1798"/>
                  </a:cubicBezTo>
                  <a:cubicBezTo>
                    <a:pt x="0" y="2014"/>
                    <a:pt x="20" y="2337"/>
                    <a:pt x="226" y="2524"/>
                  </a:cubicBezTo>
                  <a:cubicBezTo>
                    <a:pt x="325" y="2603"/>
                    <a:pt x="442" y="2651"/>
                    <a:pt x="569" y="2651"/>
                  </a:cubicBezTo>
                  <a:cubicBezTo>
                    <a:pt x="717" y="2651"/>
                    <a:pt x="854" y="2592"/>
                    <a:pt x="953" y="2485"/>
                  </a:cubicBezTo>
                  <a:cubicBezTo>
                    <a:pt x="1463" y="1905"/>
                    <a:pt x="2041" y="1386"/>
                    <a:pt x="2669" y="924"/>
                  </a:cubicBezTo>
                  <a:cubicBezTo>
                    <a:pt x="2896" y="758"/>
                    <a:pt x="2944" y="444"/>
                    <a:pt x="2778" y="208"/>
                  </a:cubicBezTo>
                  <a:cubicBezTo>
                    <a:pt x="2678" y="73"/>
                    <a:pt x="2525" y="1"/>
                    <a:pt x="236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6"/>
            <p:cNvSpPr/>
            <p:nvPr/>
          </p:nvSpPr>
          <p:spPr>
            <a:xfrm>
              <a:off x="5618775" y="1248875"/>
              <a:ext cx="66525" cy="67725"/>
            </a:xfrm>
            <a:custGeom>
              <a:avLst/>
              <a:gdLst/>
              <a:ahLst/>
              <a:cxnLst/>
              <a:rect l="l" t="t" r="r" b="b"/>
              <a:pathLst>
                <a:path w="2661" h="2709" extrusionOk="0">
                  <a:moveTo>
                    <a:pt x="502" y="1"/>
                  </a:moveTo>
                  <a:cubicBezTo>
                    <a:pt x="406" y="1"/>
                    <a:pt x="309" y="32"/>
                    <a:pt x="227" y="98"/>
                  </a:cubicBezTo>
                  <a:cubicBezTo>
                    <a:pt x="30" y="246"/>
                    <a:pt x="1" y="530"/>
                    <a:pt x="148" y="726"/>
                  </a:cubicBezTo>
                  <a:cubicBezTo>
                    <a:pt x="668" y="1384"/>
                    <a:pt x="1247" y="2012"/>
                    <a:pt x="1865" y="2591"/>
                  </a:cubicBezTo>
                  <a:cubicBezTo>
                    <a:pt x="1954" y="2669"/>
                    <a:pt x="2061" y="2708"/>
                    <a:pt x="2170" y="2708"/>
                  </a:cubicBezTo>
                  <a:cubicBezTo>
                    <a:pt x="2287" y="2708"/>
                    <a:pt x="2405" y="2660"/>
                    <a:pt x="2493" y="2571"/>
                  </a:cubicBezTo>
                  <a:cubicBezTo>
                    <a:pt x="2660" y="2385"/>
                    <a:pt x="2650" y="2110"/>
                    <a:pt x="2473" y="1943"/>
                  </a:cubicBezTo>
                  <a:cubicBezTo>
                    <a:pt x="1895" y="1393"/>
                    <a:pt x="1345" y="795"/>
                    <a:pt x="855" y="167"/>
                  </a:cubicBezTo>
                  <a:cubicBezTo>
                    <a:pt x="764" y="59"/>
                    <a:pt x="634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6"/>
            <p:cNvSpPr/>
            <p:nvPr/>
          </p:nvSpPr>
          <p:spPr>
            <a:xfrm>
              <a:off x="5616825" y="1247325"/>
              <a:ext cx="70425" cy="71000"/>
            </a:xfrm>
            <a:custGeom>
              <a:avLst/>
              <a:gdLst/>
              <a:ahLst/>
              <a:cxnLst/>
              <a:rect l="l" t="t" r="r" b="b"/>
              <a:pathLst>
                <a:path w="2817" h="2840" extrusionOk="0">
                  <a:moveTo>
                    <a:pt x="579" y="131"/>
                  </a:moveTo>
                  <a:cubicBezTo>
                    <a:pt x="687" y="131"/>
                    <a:pt x="805" y="180"/>
                    <a:pt x="874" y="278"/>
                  </a:cubicBezTo>
                  <a:cubicBezTo>
                    <a:pt x="1374" y="906"/>
                    <a:pt x="1923" y="1505"/>
                    <a:pt x="2503" y="2044"/>
                  </a:cubicBezTo>
                  <a:cubicBezTo>
                    <a:pt x="2660" y="2192"/>
                    <a:pt x="2669" y="2437"/>
                    <a:pt x="2522" y="2584"/>
                  </a:cubicBezTo>
                  <a:cubicBezTo>
                    <a:pt x="2450" y="2662"/>
                    <a:pt x="2348" y="2701"/>
                    <a:pt x="2244" y="2701"/>
                  </a:cubicBezTo>
                  <a:cubicBezTo>
                    <a:pt x="2151" y="2701"/>
                    <a:pt x="2057" y="2669"/>
                    <a:pt x="1982" y="2604"/>
                  </a:cubicBezTo>
                  <a:cubicBezTo>
                    <a:pt x="1374" y="2025"/>
                    <a:pt x="805" y="1407"/>
                    <a:pt x="285" y="740"/>
                  </a:cubicBezTo>
                  <a:cubicBezTo>
                    <a:pt x="148" y="583"/>
                    <a:pt x="177" y="337"/>
                    <a:pt x="344" y="210"/>
                  </a:cubicBezTo>
                  <a:cubicBezTo>
                    <a:pt x="412" y="160"/>
                    <a:pt x="501" y="131"/>
                    <a:pt x="579" y="131"/>
                  </a:cubicBezTo>
                  <a:close/>
                  <a:moveTo>
                    <a:pt x="580" y="0"/>
                  </a:moveTo>
                  <a:cubicBezTo>
                    <a:pt x="469" y="0"/>
                    <a:pt x="357" y="36"/>
                    <a:pt x="265" y="111"/>
                  </a:cubicBezTo>
                  <a:cubicBezTo>
                    <a:pt x="39" y="278"/>
                    <a:pt x="0" y="602"/>
                    <a:pt x="177" y="827"/>
                  </a:cubicBezTo>
                  <a:cubicBezTo>
                    <a:pt x="697" y="1495"/>
                    <a:pt x="1276" y="2123"/>
                    <a:pt x="1894" y="2702"/>
                  </a:cubicBezTo>
                  <a:cubicBezTo>
                    <a:pt x="1992" y="2790"/>
                    <a:pt x="2120" y="2840"/>
                    <a:pt x="2248" y="2840"/>
                  </a:cubicBezTo>
                  <a:cubicBezTo>
                    <a:pt x="2385" y="2840"/>
                    <a:pt x="2522" y="2781"/>
                    <a:pt x="2620" y="2672"/>
                  </a:cubicBezTo>
                  <a:cubicBezTo>
                    <a:pt x="2817" y="2467"/>
                    <a:pt x="2807" y="2142"/>
                    <a:pt x="2601" y="1956"/>
                  </a:cubicBezTo>
                  <a:cubicBezTo>
                    <a:pt x="2012" y="1407"/>
                    <a:pt x="1472" y="818"/>
                    <a:pt x="981" y="190"/>
                  </a:cubicBezTo>
                  <a:cubicBezTo>
                    <a:pt x="880" y="66"/>
                    <a:pt x="730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6"/>
            <p:cNvSpPr/>
            <p:nvPr/>
          </p:nvSpPr>
          <p:spPr>
            <a:xfrm>
              <a:off x="5657050" y="1183275"/>
              <a:ext cx="61600" cy="65625"/>
            </a:xfrm>
            <a:custGeom>
              <a:avLst/>
              <a:gdLst/>
              <a:ahLst/>
              <a:cxnLst/>
              <a:rect l="l" t="t" r="r" b="b"/>
              <a:pathLst>
                <a:path w="2464" h="2625" extrusionOk="0">
                  <a:moveTo>
                    <a:pt x="1972" y="1"/>
                  </a:moveTo>
                  <a:cubicBezTo>
                    <a:pt x="1844" y="1"/>
                    <a:pt x="1718" y="56"/>
                    <a:pt x="1629" y="161"/>
                  </a:cubicBezTo>
                  <a:lnTo>
                    <a:pt x="157" y="1888"/>
                  </a:lnTo>
                  <a:cubicBezTo>
                    <a:pt x="0" y="2074"/>
                    <a:pt x="20" y="2359"/>
                    <a:pt x="207" y="2516"/>
                  </a:cubicBezTo>
                  <a:cubicBezTo>
                    <a:pt x="295" y="2585"/>
                    <a:pt x="393" y="2624"/>
                    <a:pt x="501" y="2624"/>
                  </a:cubicBezTo>
                  <a:cubicBezTo>
                    <a:pt x="628" y="2624"/>
                    <a:pt x="746" y="2565"/>
                    <a:pt x="835" y="2467"/>
                  </a:cubicBezTo>
                  <a:lnTo>
                    <a:pt x="2307" y="730"/>
                  </a:lnTo>
                  <a:cubicBezTo>
                    <a:pt x="2464" y="544"/>
                    <a:pt x="2444" y="269"/>
                    <a:pt x="2257" y="102"/>
                  </a:cubicBezTo>
                  <a:cubicBezTo>
                    <a:pt x="2172" y="34"/>
                    <a:pt x="2071" y="1"/>
                    <a:pt x="197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6"/>
            <p:cNvSpPr/>
            <p:nvPr/>
          </p:nvSpPr>
          <p:spPr>
            <a:xfrm>
              <a:off x="5656550" y="1181600"/>
              <a:ext cx="62600" cy="69025"/>
            </a:xfrm>
            <a:custGeom>
              <a:avLst/>
              <a:gdLst/>
              <a:ahLst/>
              <a:cxnLst/>
              <a:rect l="l" t="t" r="r" b="b"/>
              <a:pathLst>
                <a:path w="2504" h="2761" extrusionOk="0">
                  <a:moveTo>
                    <a:pt x="1983" y="130"/>
                  </a:moveTo>
                  <a:cubicBezTo>
                    <a:pt x="2072" y="130"/>
                    <a:pt x="2160" y="169"/>
                    <a:pt x="2229" y="228"/>
                  </a:cubicBezTo>
                  <a:cubicBezTo>
                    <a:pt x="2307" y="287"/>
                    <a:pt x="2356" y="385"/>
                    <a:pt x="2366" y="483"/>
                  </a:cubicBezTo>
                  <a:cubicBezTo>
                    <a:pt x="2376" y="582"/>
                    <a:pt x="2336" y="680"/>
                    <a:pt x="2277" y="758"/>
                  </a:cubicBezTo>
                  <a:lnTo>
                    <a:pt x="805" y="2495"/>
                  </a:lnTo>
                  <a:cubicBezTo>
                    <a:pt x="735" y="2576"/>
                    <a:pt x="626" y="2619"/>
                    <a:pt x="517" y="2619"/>
                  </a:cubicBezTo>
                  <a:cubicBezTo>
                    <a:pt x="429" y="2619"/>
                    <a:pt x="341" y="2591"/>
                    <a:pt x="275" y="2534"/>
                  </a:cubicBezTo>
                  <a:cubicBezTo>
                    <a:pt x="197" y="2466"/>
                    <a:pt x="148" y="2377"/>
                    <a:pt x="138" y="2279"/>
                  </a:cubicBezTo>
                  <a:cubicBezTo>
                    <a:pt x="129" y="2171"/>
                    <a:pt x="158" y="2073"/>
                    <a:pt x="227" y="2004"/>
                  </a:cubicBezTo>
                  <a:lnTo>
                    <a:pt x="1699" y="268"/>
                  </a:lnTo>
                  <a:cubicBezTo>
                    <a:pt x="1758" y="189"/>
                    <a:pt x="1856" y="140"/>
                    <a:pt x="1954" y="140"/>
                  </a:cubicBezTo>
                  <a:cubicBezTo>
                    <a:pt x="1963" y="130"/>
                    <a:pt x="1974" y="130"/>
                    <a:pt x="1983" y="130"/>
                  </a:cubicBezTo>
                  <a:close/>
                  <a:moveTo>
                    <a:pt x="1983" y="1"/>
                  </a:moveTo>
                  <a:cubicBezTo>
                    <a:pt x="1970" y="1"/>
                    <a:pt x="1957" y="1"/>
                    <a:pt x="1944" y="2"/>
                  </a:cubicBezTo>
                  <a:cubicBezTo>
                    <a:pt x="1806" y="12"/>
                    <a:pt x="1679" y="81"/>
                    <a:pt x="1590" y="179"/>
                  </a:cubicBezTo>
                  <a:lnTo>
                    <a:pt x="129" y="1916"/>
                  </a:lnTo>
                  <a:cubicBezTo>
                    <a:pt x="40" y="2014"/>
                    <a:pt x="1" y="2152"/>
                    <a:pt x="11" y="2289"/>
                  </a:cubicBezTo>
                  <a:cubicBezTo>
                    <a:pt x="20" y="2426"/>
                    <a:pt x="79" y="2544"/>
                    <a:pt x="188" y="2632"/>
                  </a:cubicBezTo>
                  <a:cubicBezTo>
                    <a:pt x="275" y="2711"/>
                    <a:pt x="393" y="2760"/>
                    <a:pt x="521" y="2760"/>
                  </a:cubicBezTo>
                  <a:cubicBezTo>
                    <a:pt x="668" y="2760"/>
                    <a:pt x="816" y="2691"/>
                    <a:pt x="904" y="2573"/>
                  </a:cubicBezTo>
                  <a:lnTo>
                    <a:pt x="2376" y="846"/>
                  </a:lnTo>
                  <a:cubicBezTo>
                    <a:pt x="2464" y="739"/>
                    <a:pt x="2503" y="611"/>
                    <a:pt x="2493" y="473"/>
                  </a:cubicBezTo>
                  <a:cubicBezTo>
                    <a:pt x="2484" y="336"/>
                    <a:pt x="2425" y="209"/>
                    <a:pt x="2317" y="120"/>
                  </a:cubicBezTo>
                  <a:cubicBezTo>
                    <a:pt x="2219" y="41"/>
                    <a:pt x="2106" y="1"/>
                    <a:pt x="198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6"/>
            <p:cNvSpPr/>
            <p:nvPr/>
          </p:nvSpPr>
          <p:spPr>
            <a:xfrm>
              <a:off x="5723775" y="1228025"/>
              <a:ext cx="68475" cy="61850"/>
            </a:xfrm>
            <a:custGeom>
              <a:avLst/>
              <a:gdLst/>
              <a:ahLst/>
              <a:cxnLst/>
              <a:rect l="l" t="t" r="r" b="b"/>
              <a:pathLst>
                <a:path w="2739" h="2474" extrusionOk="0">
                  <a:moveTo>
                    <a:pt x="498" y="1"/>
                  </a:moveTo>
                  <a:cubicBezTo>
                    <a:pt x="401" y="1"/>
                    <a:pt x="305" y="32"/>
                    <a:pt x="227" y="98"/>
                  </a:cubicBezTo>
                  <a:cubicBezTo>
                    <a:pt x="30" y="245"/>
                    <a:pt x="1" y="530"/>
                    <a:pt x="148" y="716"/>
                  </a:cubicBezTo>
                  <a:cubicBezTo>
                    <a:pt x="668" y="1384"/>
                    <a:pt x="1286" y="1943"/>
                    <a:pt x="1993" y="2404"/>
                  </a:cubicBezTo>
                  <a:cubicBezTo>
                    <a:pt x="2071" y="2443"/>
                    <a:pt x="2150" y="2473"/>
                    <a:pt x="2238" y="2473"/>
                  </a:cubicBezTo>
                  <a:cubicBezTo>
                    <a:pt x="2385" y="2473"/>
                    <a:pt x="2523" y="2395"/>
                    <a:pt x="2611" y="2267"/>
                  </a:cubicBezTo>
                  <a:cubicBezTo>
                    <a:pt x="2739" y="2061"/>
                    <a:pt x="2680" y="1786"/>
                    <a:pt x="2473" y="1649"/>
                  </a:cubicBezTo>
                  <a:cubicBezTo>
                    <a:pt x="1856" y="1246"/>
                    <a:pt x="1306" y="756"/>
                    <a:pt x="855" y="167"/>
                  </a:cubicBezTo>
                  <a:cubicBezTo>
                    <a:pt x="764" y="59"/>
                    <a:pt x="631" y="1"/>
                    <a:pt x="498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5721825" y="1226400"/>
              <a:ext cx="71150" cy="65175"/>
            </a:xfrm>
            <a:custGeom>
              <a:avLst/>
              <a:gdLst/>
              <a:ahLst/>
              <a:cxnLst/>
              <a:rect l="l" t="t" r="r" b="b"/>
              <a:pathLst>
                <a:path w="2846" h="2607" extrusionOk="0">
                  <a:moveTo>
                    <a:pt x="579" y="134"/>
                  </a:moveTo>
                  <a:cubicBezTo>
                    <a:pt x="687" y="134"/>
                    <a:pt x="805" y="183"/>
                    <a:pt x="874" y="271"/>
                  </a:cubicBezTo>
                  <a:cubicBezTo>
                    <a:pt x="1335" y="860"/>
                    <a:pt x="1894" y="1370"/>
                    <a:pt x="2522" y="1773"/>
                  </a:cubicBezTo>
                  <a:cubicBezTo>
                    <a:pt x="2601" y="1821"/>
                    <a:pt x="2660" y="1910"/>
                    <a:pt x="2689" y="2008"/>
                  </a:cubicBezTo>
                  <a:cubicBezTo>
                    <a:pt x="2708" y="2106"/>
                    <a:pt x="2689" y="2214"/>
                    <a:pt x="2630" y="2292"/>
                  </a:cubicBezTo>
                  <a:cubicBezTo>
                    <a:pt x="2561" y="2406"/>
                    <a:pt x="2434" y="2467"/>
                    <a:pt x="2308" y="2467"/>
                  </a:cubicBezTo>
                  <a:cubicBezTo>
                    <a:pt x="2239" y="2467"/>
                    <a:pt x="2169" y="2449"/>
                    <a:pt x="2110" y="2410"/>
                  </a:cubicBezTo>
                  <a:cubicBezTo>
                    <a:pt x="1404" y="1959"/>
                    <a:pt x="795" y="1400"/>
                    <a:pt x="275" y="742"/>
                  </a:cubicBezTo>
                  <a:cubicBezTo>
                    <a:pt x="148" y="585"/>
                    <a:pt x="177" y="340"/>
                    <a:pt x="344" y="212"/>
                  </a:cubicBezTo>
                  <a:cubicBezTo>
                    <a:pt x="412" y="153"/>
                    <a:pt x="491" y="134"/>
                    <a:pt x="579" y="134"/>
                  </a:cubicBezTo>
                  <a:close/>
                  <a:moveTo>
                    <a:pt x="574" y="1"/>
                  </a:moveTo>
                  <a:cubicBezTo>
                    <a:pt x="464" y="1"/>
                    <a:pt x="356" y="35"/>
                    <a:pt x="265" y="105"/>
                  </a:cubicBezTo>
                  <a:cubicBezTo>
                    <a:pt x="39" y="281"/>
                    <a:pt x="0" y="605"/>
                    <a:pt x="177" y="831"/>
                  </a:cubicBezTo>
                  <a:cubicBezTo>
                    <a:pt x="697" y="1488"/>
                    <a:pt x="1325" y="2057"/>
                    <a:pt x="2032" y="2519"/>
                  </a:cubicBezTo>
                  <a:cubicBezTo>
                    <a:pt x="2120" y="2577"/>
                    <a:pt x="2218" y="2607"/>
                    <a:pt x="2316" y="2607"/>
                  </a:cubicBezTo>
                  <a:cubicBezTo>
                    <a:pt x="2483" y="2607"/>
                    <a:pt x="2650" y="2519"/>
                    <a:pt x="2738" y="2371"/>
                  </a:cubicBezTo>
                  <a:cubicBezTo>
                    <a:pt x="2817" y="2253"/>
                    <a:pt x="2846" y="2116"/>
                    <a:pt x="2817" y="1978"/>
                  </a:cubicBezTo>
                  <a:cubicBezTo>
                    <a:pt x="2787" y="1851"/>
                    <a:pt x="2708" y="1734"/>
                    <a:pt x="2591" y="1664"/>
                  </a:cubicBezTo>
                  <a:cubicBezTo>
                    <a:pt x="1973" y="1263"/>
                    <a:pt x="1433" y="772"/>
                    <a:pt x="981" y="192"/>
                  </a:cubicBezTo>
                  <a:cubicBezTo>
                    <a:pt x="878" y="67"/>
                    <a:pt x="726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6"/>
            <p:cNvSpPr/>
            <p:nvPr/>
          </p:nvSpPr>
          <p:spPr>
            <a:xfrm>
              <a:off x="5788050" y="1194950"/>
              <a:ext cx="68475" cy="45850"/>
            </a:xfrm>
            <a:custGeom>
              <a:avLst/>
              <a:gdLst/>
              <a:ahLst/>
              <a:cxnLst/>
              <a:rect l="l" t="t" r="r" b="b"/>
              <a:pathLst>
                <a:path w="2739" h="1834" extrusionOk="0">
                  <a:moveTo>
                    <a:pt x="2234" y="0"/>
                  </a:moveTo>
                  <a:cubicBezTo>
                    <a:pt x="2193" y="0"/>
                    <a:pt x="2152" y="6"/>
                    <a:pt x="2111" y="18"/>
                  </a:cubicBezTo>
                  <a:cubicBezTo>
                    <a:pt x="1414" y="224"/>
                    <a:pt x="757" y="578"/>
                    <a:pt x="207" y="1049"/>
                  </a:cubicBezTo>
                  <a:cubicBezTo>
                    <a:pt x="20" y="1215"/>
                    <a:pt x="1" y="1490"/>
                    <a:pt x="158" y="1677"/>
                  </a:cubicBezTo>
                  <a:cubicBezTo>
                    <a:pt x="246" y="1784"/>
                    <a:pt x="373" y="1834"/>
                    <a:pt x="491" y="1834"/>
                  </a:cubicBezTo>
                  <a:cubicBezTo>
                    <a:pt x="600" y="1834"/>
                    <a:pt x="698" y="1804"/>
                    <a:pt x="786" y="1725"/>
                  </a:cubicBezTo>
                  <a:cubicBezTo>
                    <a:pt x="1247" y="1343"/>
                    <a:pt x="1787" y="1038"/>
                    <a:pt x="2366" y="872"/>
                  </a:cubicBezTo>
                  <a:cubicBezTo>
                    <a:pt x="2601" y="803"/>
                    <a:pt x="2739" y="558"/>
                    <a:pt x="2670" y="322"/>
                  </a:cubicBezTo>
                  <a:cubicBezTo>
                    <a:pt x="2605" y="128"/>
                    <a:pt x="2426" y="0"/>
                    <a:pt x="223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5787325" y="1193175"/>
              <a:ext cx="69925" cy="49325"/>
            </a:xfrm>
            <a:custGeom>
              <a:avLst/>
              <a:gdLst/>
              <a:ahLst/>
              <a:cxnLst/>
              <a:rect l="l" t="t" r="r" b="b"/>
              <a:pathLst>
                <a:path w="2797" h="1973" extrusionOk="0">
                  <a:moveTo>
                    <a:pt x="2267" y="138"/>
                  </a:moveTo>
                  <a:cubicBezTo>
                    <a:pt x="2434" y="138"/>
                    <a:pt x="2581" y="246"/>
                    <a:pt x="2630" y="403"/>
                  </a:cubicBezTo>
                  <a:cubicBezTo>
                    <a:pt x="2659" y="501"/>
                    <a:pt x="2650" y="609"/>
                    <a:pt x="2601" y="697"/>
                  </a:cubicBezTo>
                  <a:cubicBezTo>
                    <a:pt x="2552" y="786"/>
                    <a:pt x="2473" y="854"/>
                    <a:pt x="2375" y="884"/>
                  </a:cubicBezTo>
                  <a:cubicBezTo>
                    <a:pt x="1786" y="1050"/>
                    <a:pt x="1237" y="1355"/>
                    <a:pt x="775" y="1748"/>
                  </a:cubicBezTo>
                  <a:cubicBezTo>
                    <a:pt x="705" y="1809"/>
                    <a:pt x="614" y="1839"/>
                    <a:pt x="524" y="1839"/>
                  </a:cubicBezTo>
                  <a:cubicBezTo>
                    <a:pt x="415" y="1839"/>
                    <a:pt x="306" y="1795"/>
                    <a:pt x="236" y="1708"/>
                  </a:cubicBezTo>
                  <a:cubicBezTo>
                    <a:pt x="167" y="1630"/>
                    <a:pt x="138" y="1532"/>
                    <a:pt x="147" y="1434"/>
                  </a:cubicBezTo>
                  <a:cubicBezTo>
                    <a:pt x="158" y="1335"/>
                    <a:pt x="197" y="1237"/>
                    <a:pt x="275" y="1178"/>
                  </a:cubicBezTo>
                  <a:cubicBezTo>
                    <a:pt x="825" y="707"/>
                    <a:pt x="1472" y="354"/>
                    <a:pt x="2159" y="148"/>
                  </a:cubicBezTo>
                  <a:cubicBezTo>
                    <a:pt x="2199" y="138"/>
                    <a:pt x="2228" y="138"/>
                    <a:pt x="2267" y="138"/>
                  </a:cubicBezTo>
                  <a:close/>
                  <a:moveTo>
                    <a:pt x="2263" y="0"/>
                  </a:moveTo>
                  <a:cubicBezTo>
                    <a:pt x="2216" y="0"/>
                    <a:pt x="2168" y="7"/>
                    <a:pt x="2120" y="20"/>
                  </a:cubicBezTo>
                  <a:cubicBezTo>
                    <a:pt x="1423" y="236"/>
                    <a:pt x="756" y="599"/>
                    <a:pt x="197" y="1070"/>
                  </a:cubicBezTo>
                  <a:cubicBezTo>
                    <a:pt x="88" y="1159"/>
                    <a:pt x="30" y="1286"/>
                    <a:pt x="10" y="1423"/>
                  </a:cubicBezTo>
                  <a:cubicBezTo>
                    <a:pt x="1" y="1561"/>
                    <a:pt x="49" y="1689"/>
                    <a:pt x="138" y="1796"/>
                  </a:cubicBezTo>
                  <a:cubicBezTo>
                    <a:pt x="236" y="1905"/>
                    <a:pt x="373" y="1973"/>
                    <a:pt x="520" y="1973"/>
                  </a:cubicBezTo>
                  <a:cubicBezTo>
                    <a:pt x="648" y="1973"/>
                    <a:pt x="766" y="1934"/>
                    <a:pt x="854" y="1855"/>
                  </a:cubicBezTo>
                  <a:cubicBezTo>
                    <a:pt x="1305" y="1463"/>
                    <a:pt x="1845" y="1178"/>
                    <a:pt x="2415" y="1002"/>
                  </a:cubicBezTo>
                  <a:cubicBezTo>
                    <a:pt x="2542" y="963"/>
                    <a:pt x="2650" y="884"/>
                    <a:pt x="2718" y="756"/>
                  </a:cubicBezTo>
                  <a:cubicBezTo>
                    <a:pt x="2777" y="638"/>
                    <a:pt x="2797" y="501"/>
                    <a:pt x="2758" y="374"/>
                  </a:cubicBezTo>
                  <a:cubicBezTo>
                    <a:pt x="2693" y="147"/>
                    <a:pt x="2488" y="0"/>
                    <a:pt x="226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5707350" y="1299925"/>
              <a:ext cx="37550" cy="85375"/>
            </a:xfrm>
            <a:custGeom>
              <a:avLst/>
              <a:gdLst/>
              <a:ahLst/>
              <a:cxnLst/>
              <a:rect l="l" t="t" r="r" b="b"/>
              <a:pathLst>
                <a:path w="1502" h="3415" extrusionOk="0">
                  <a:moveTo>
                    <a:pt x="490" y="0"/>
                  </a:moveTo>
                  <a:cubicBezTo>
                    <a:pt x="461" y="0"/>
                    <a:pt x="432" y="3"/>
                    <a:pt x="402" y="9"/>
                  </a:cubicBezTo>
                  <a:cubicBezTo>
                    <a:pt x="157" y="58"/>
                    <a:pt x="0" y="294"/>
                    <a:pt x="49" y="539"/>
                  </a:cubicBezTo>
                  <a:lnTo>
                    <a:pt x="579" y="3061"/>
                  </a:lnTo>
                  <a:cubicBezTo>
                    <a:pt x="618" y="3267"/>
                    <a:pt x="805" y="3414"/>
                    <a:pt x="1011" y="3414"/>
                  </a:cubicBezTo>
                  <a:cubicBezTo>
                    <a:pt x="1041" y="3414"/>
                    <a:pt x="1070" y="3405"/>
                    <a:pt x="1100" y="3405"/>
                  </a:cubicBezTo>
                  <a:cubicBezTo>
                    <a:pt x="1344" y="3355"/>
                    <a:pt x="1501" y="3120"/>
                    <a:pt x="1453" y="2875"/>
                  </a:cubicBezTo>
                  <a:lnTo>
                    <a:pt x="923" y="352"/>
                  </a:lnTo>
                  <a:cubicBezTo>
                    <a:pt x="880" y="146"/>
                    <a:pt x="694" y="0"/>
                    <a:pt x="49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6"/>
            <p:cNvSpPr/>
            <p:nvPr/>
          </p:nvSpPr>
          <p:spPr>
            <a:xfrm>
              <a:off x="5705625" y="1298350"/>
              <a:ext cx="41000" cy="88675"/>
            </a:xfrm>
            <a:custGeom>
              <a:avLst/>
              <a:gdLst/>
              <a:ahLst/>
              <a:cxnLst/>
              <a:rect l="l" t="t" r="r" b="b"/>
              <a:pathLst>
                <a:path w="1640" h="3547" extrusionOk="0">
                  <a:moveTo>
                    <a:pt x="560" y="131"/>
                  </a:moveTo>
                  <a:cubicBezTo>
                    <a:pt x="628" y="131"/>
                    <a:pt x="707" y="151"/>
                    <a:pt x="766" y="190"/>
                  </a:cubicBezTo>
                  <a:cubicBezTo>
                    <a:pt x="854" y="249"/>
                    <a:pt x="913" y="337"/>
                    <a:pt x="933" y="435"/>
                  </a:cubicBezTo>
                  <a:lnTo>
                    <a:pt x="1453" y="2957"/>
                  </a:lnTo>
                  <a:cubicBezTo>
                    <a:pt x="1472" y="3056"/>
                    <a:pt x="1453" y="3154"/>
                    <a:pt x="1404" y="3242"/>
                  </a:cubicBezTo>
                  <a:cubicBezTo>
                    <a:pt x="1345" y="3320"/>
                    <a:pt x="1256" y="3379"/>
                    <a:pt x="1158" y="3399"/>
                  </a:cubicBezTo>
                  <a:cubicBezTo>
                    <a:pt x="1131" y="3405"/>
                    <a:pt x="1104" y="3409"/>
                    <a:pt x="1077" y="3409"/>
                  </a:cubicBezTo>
                  <a:cubicBezTo>
                    <a:pt x="908" y="3409"/>
                    <a:pt x="750" y="3282"/>
                    <a:pt x="707" y="3104"/>
                  </a:cubicBezTo>
                  <a:lnTo>
                    <a:pt x="187" y="583"/>
                  </a:lnTo>
                  <a:cubicBezTo>
                    <a:pt x="168" y="485"/>
                    <a:pt x="187" y="386"/>
                    <a:pt x="236" y="298"/>
                  </a:cubicBezTo>
                  <a:cubicBezTo>
                    <a:pt x="295" y="219"/>
                    <a:pt x="383" y="160"/>
                    <a:pt x="482" y="141"/>
                  </a:cubicBezTo>
                  <a:cubicBezTo>
                    <a:pt x="511" y="131"/>
                    <a:pt x="530" y="131"/>
                    <a:pt x="560" y="131"/>
                  </a:cubicBezTo>
                  <a:close/>
                  <a:moveTo>
                    <a:pt x="572" y="0"/>
                  </a:moveTo>
                  <a:cubicBezTo>
                    <a:pt x="532" y="0"/>
                    <a:pt x="492" y="5"/>
                    <a:pt x="452" y="13"/>
                  </a:cubicBezTo>
                  <a:cubicBezTo>
                    <a:pt x="177" y="62"/>
                    <a:pt x="0" y="337"/>
                    <a:pt x="59" y="612"/>
                  </a:cubicBezTo>
                  <a:lnTo>
                    <a:pt x="580" y="3134"/>
                  </a:lnTo>
                  <a:cubicBezTo>
                    <a:pt x="628" y="3370"/>
                    <a:pt x="844" y="3546"/>
                    <a:pt x="1080" y="3546"/>
                  </a:cubicBezTo>
                  <a:cubicBezTo>
                    <a:pt x="1119" y="3546"/>
                    <a:pt x="1149" y="3536"/>
                    <a:pt x="1188" y="3527"/>
                  </a:cubicBezTo>
                  <a:cubicBezTo>
                    <a:pt x="1463" y="3477"/>
                    <a:pt x="1640" y="3202"/>
                    <a:pt x="1581" y="2928"/>
                  </a:cubicBezTo>
                  <a:lnTo>
                    <a:pt x="1060" y="406"/>
                  </a:lnTo>
                  <a:cubicBezTo>
                    <a:pt x="1031" y="269"/>
                    <a:pt x="953" y="160"/>
                    <a:pt x="835" y="82"/>
                  </a:cubicBezTo>
                  <a:cubicBezTo>
                    <a:pt x="758" y="26"/>
                    <a:pt x="667" y="0"/>
                    <a:pt x="5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5555250" y="1303800"/>
              <a:ext cx="66750" cy="64800"/>
            </a:xfrm>
            <a:custGeom>
              <a:avLst/>
              <a:gdLst/>
              <a:ahLst/>
              <a:cxnLst/>
              <a:rect l="l" t="t" r="r" b="b"/>
              <a:pathLst>
                <a:path w="2670" h="2592" extrusionOk="0">
                  <a:moveTo>
                    <a:pt x="2170" y="1"/>
                  </a:moveTo>
                  <a:cubicBezTo>
                    <a:pt x="2077" y="1"/>
                    <a:pt x="1984" y="30"/>
                    <a:pt x="1904" y="90"/>
                  </a:cubicBezTo>
                  <a:cubicBezTo>
                    <a:pt x="1227" y="600"/>
                    <a:pt x="638" y="1198"/>
                    <a:pt x="138" y="1885"/>
                  </a:cubicBezTo>
                  <a:cubicBezTo>
                    <a:pt x="0" y="2092"/>
                    <a:pt x="40" y="2367"/>
                    <a:pt x="245" y="2513"/>
                  </a:cubicBezTo>
                  <a:cubicBezTo>
                    <a:pt x="324" y="2563"/>
                    <a:pt x="412" y="2592"/>
                    <a:pt x="500" y="2592"/>
                  </a:cubicBezTo>
                  <a:cubicBezTo>
                    <a:pt x="638" y="2592"/>
                    <a:pt x="775" y="2533"/>
                    <a:pt x="864" y="2406"/>
                  </a:cubicBezTo>
                  <a:cubicBezTo>
                    <a:pt x="1305" y="1797"/>
                    <a:pt x="1835" y="1257"/>
                    <a:pt x="2434" y="806"/>
                  </a:cubicBezTo>
                  <a:cubicBezTo>
                    <a:pt x="2630" y="649"/>
                    <a:pt x="2669" y="374"/>
                    <a:pt x="2522" y="178"/>
                  </a:cubicBezTo>
                  <a:cubicBezTo>
                    <a:pt x="2435" y="62"/>
                    <a:pt x="2303" y="1"/>
                    <a:pt x="217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5553275" y="1302125"/>
              <a:ext cx="69450" cy="68200"/>
            </a:xfrm>
            <a:custGeom>
              <a:avLst/>
              <a:gdLst/>
              <a:ahLst/>
              <a:cxnLst/>
              <a:rect l="l" t="t" r="r" b="b"/>
              <a:pathLst>
                <a:path w="2778" h="2728" extrusionOk="0">
                  <a:moveTo>
                    <a:pt x="2248" y="137"/>
                  </a:moveTo>
                  <a:cubicBezTo>
                    <a:pt x="2365" y="137"/>
                    <a:pt x="2474" y="186"/>
                    <a:pt x="2552" y="284"/>
                  </a:cubicBezTo>
                  <a:cubicBezTo>
                    <a:pt x="2611" y="363"/>
                    <a:pt x="2640" y="461"/>
                    <a:pt x="2621" y="569"/>
                  </a:cubicBezTo>
                  <a:cubicBezTo>
                    <a:pt x="2611" y="667"/>
                    <a:pt x="2562" y="755"/>
                    <a:pt x="2474" y="814"/>
                  </a:cubicBezTo>
                  <a:cubicBezTo>
                    <a:pt x="1865" y="1276"/>
                    <a:pt x="1335" y="1815"/>
                    <a:pt x="893" y="2434"/>
                  </a:cubicBezTo>
                  <a:cubicBezTo>
                    <a:pt x="822" y="2535"/>
                    <a:pt x="702" y="2589"/>
                    <a:pt x="582" y="2589"/>
                  </a:cubicBezTo>
                  <a:cubicBezTo>
                    <a:pt x="506" y="2589"/>
                    <a:pt x="429" y="2567"/>
                    <a:pt x="363" y="2521"/>
                  </a:cubicBezTo>
                  <a:cubicBezTo>
                    <a:pt x="187" y="2404"/>
                    <a:pt x="148" y="2168"/>
                    <a:pt x="276" y="1992"/>
                  </a:cubicBezTo>
                  <a:cubicBezTo>
                    <a:pt x="766" y="1315"/>
                    <a:pt x="1355" y="716"/>
                    <a:pt x="2022" y="206"/>
                  </a:cubicBezTo>
                  <a:cubicBezTo>
                    <a:pt x="2091" y="157"/>
                    <a:pt x="2169" y="137"/>
                    <a:pt x="2248" y="137"/>
                  </a:cubicBezTo>
                  <a:close/>
                  <a:moveTo>
                    <a:pt x="2249" y="1"/>
                  </a:moveTo>
                  <a:cubicBezTo>
                    <a:pt x="2143" y="1"/>
                    <a:pt x="2036" y="35"/>
                    <a:pt x="1944" y="107"/>
                  </a:cubicBezTo>
                  <a:cubicBezTo>
                    <a:pt x="1257" y="618"/>
                    <a:pt x="668" y="1226"/>
                    <a:pt x="167" y="1913"/>
                  </a:cubicBezTo>
                  <a:cubicBezTo>
                    <a:pt x="1" y="2149"/>
                    <a:pt x="60" y="2463"/>
                    <a:pt x="285" y="2630"/>
                  </a:cubicBezTo>
                  <a:cubicBezTo>
                    <a:pt x="374" y="2698"/>
                    <a:pt x="472" y="2728"/>
                    <a:pt x="579" y="2728"/>
                  </a:cubicBezTo>
                  <a:cubicBezTo>
                    <a:pt x="747" y="2728"/>
                    <a:pt x="904" y="2649"/>
                    <a:pt x="1002" y="2512"/>
                  </a:cubicBezTo>
                  <a:cubicBezTo>
                    <a:pt x="1434" y="1904"/>
                    <a:pt x="1953" y="1374"/>
                    <a:pt x="2552" y="922"/>
                  </a:cubicBezTo>
                  <a:cubicBezTo>
                    <a:pt x="2660" y="844"/>
                    <a:pt x="2738" y="716"/>
                    <a:pt x="2758" y="589"/>
                  </a:cubicBezTo>
                  <a:cubicBezTo>
                    <a:pt x="2778" y="451"/>
                    <a:pt x="2738" y="314"/>
                    <a:pt x="2660" y="206"/>
                  </a:cubicBezTo>
                  <a:cubicBezTo>
                    <a:pt x="2555" y="72"/>
                    <a:pt x="2403" y="1"/>
                    <a:pt x="22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5472550" y="1316525"/>
              <a:ext cx="61625" cy="61900"/>
            </a:xfrm>
            <a:custGeom>
              <a:avLst/>
              <a:gdLst/>
              <a:ahLst/>
              <a:cxnLst/>
              <a:rect l="l" t="t" r="r" b="b"/>
              <a:pathLst>
                <a:path w="2465" h="2476" extrusionOk="0">
                  <a:moveTo>
                    <a:pt x="505" y="0"/>
                  </a:moveTo>
                  <a:cubicBezTo>
                    <a:pt x="375" y="0"/>
                    <a:pt x="247" y="58"/>
                    <a:pt x="158" y="170"/>
                  </a:cubicBezTo>
                  <a:cubicBezTo>
                    <a:pt x="1" y="366"/>
                    <a:pt x="40" y="641"/>
                    <a:pt x="227" y="798"/>
                  </a:cubicBezTo>
                  <a:cubicBezTo>
                    <a:pt x="757" y="1219"/>
                    <a:pt x="1208" y="1710"/>
                    <a:pt x="1581" y="2279"/>
                  </a:cubicBezTo>
                  <a:cubicBezTo>
                    <a:pt x="1669" y="2407"/>
                    <a:pt x="1807" y="2475"/>
                    <a:pt x="1954" y="2475"/>
                  </a:cubicBezTo>
                  <a:cubicBezTo>
                    <a:pt x="2042" y="2475"/>
                    <a:pt x="2121" y="2456"/>
                    <a:pt x="2199" y="2407"/>
                  </a:cubicBezTo>
                  <a:cubicBezTo>
                    <a:pt x="2406" y="2270"/>
                    <a:pt x="2464" y="1995"/>
                    <a:pt x="2327" y="1788"/>
                  </a:cubicBezTo>
                  <a:cubicBezTo>
                    <a:pt x="1905" y="1141"/>
                    <a:pt x="1385" y="582"/>
                    <a:pt x="786" y="101"/>
                  </a:cubicBezTo>
                  <a:cubicBezTo>
                    <a:pt x="702" y="33"/>
                    <a:pt x="603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6"/>
            <p:cNvSpPr/>
            <p:nvPr/>
          </p:nvSpPr>
          <p:spPr>
            <a:xfrm>
              <a:off x="5472075" y="1314950"/>
              <a:ext cx="63800" cy="65200"/>
            </a:xfrm>
            <a:custGeom>
              <a:avLst/>
              <a:gdLst/>
              <a:ahLst/>
              <a:cxnLst/>
              <a:rect l="l" t="t" r="r" b="b"/>
              <a:pathLst>
                <a:path w="2552" h="2608" extrusionOk="0">
                  <a:moveTo>
                    <a:pt x="530" y="135"/>
                  </a:moveTo>
                  <a:cubicBezTo>
                    <a:pt x="609" y="135"/>
                    <a:pt x="697" y="164"/>
                    <a:pt x="766" y="213"/>
                  </a:cubicBezTo>
                  <a:cubicBezTo>
                    <a:pt x="1354" y="684"/>
                    <a:pt x="1875" y="1253"/>
                    <a:pt x="2287" y="1881"/>
                  </a:cubicBezTo>
                  <a:cubicBezTo>
                    <a:pt x="2405" y="2058"/>
                    <a:pt x="2355" y="2293"/>
                    <a:pt x="2179" y="2411"/>
                  </a:cubicBezTo>
                  <a:cubicBezTo>
                    <a:pt x="2119" y="2453"/>
                    <a:pt x="2049" y="2473"/>
                    <a:pt x="1979" y="2473"/>
                  </a:cubicBezTo>
                  <a:cubicBezTo>
                    <a:pt x="1854" y="2473"/>
                    <a:pt x="1728" y="2410"/>
                    <a:pt x="1659" y="2303"/>
                  </a:cubicBezTo>
                  <a:cubicBezTo>
                    <a:pt x="1276" y="1734"/>
                    <a:pt x="825" y="1234"/>
                    <a:pt x="285" y="811"/>
                  </a:cubicBezTo>
                  <a:cubicBezTo>
                    <a:pt x="207" y="743"/>
                    <a:pt x="157" y="654"/>
                    <a:pt x="148" y="556"/>
                  </a:cubicBezTo>
                  <a:cubicBezTo>
                    <a:pt x="138" y="449"/>
                    <a:pt x="167" y="350"/>
                    <a:pt x="226" y="272"/>
                  </a:cubicBezTo>
                  <a:cubicBezTo>
                    <a:pt x="295" y="193"/>
                    <a:pt x="383" y="144"/>
                    <a:pt x="482" y="135"/>
                  </a:cubicBezTo>
                  <a:close/>
                  <a:moveTo>
                    <a:pt x="524" y="0"/>
                  </a:moveTo>
                  <a:cubicBezTo>
                    <a:pt x="376" y="0"/>
                    <a:pt x="228" y="65"/>
                    <a:pt x="128" y="193"/>
                  </a:cubicBezTo>
                  <a:cubicBezTo>
                    <a:pt x="40" y="301"/>
                    <a:pt x="0" y="429"/>
                    <a:pt x="20" y="566"/>
                  </a:cubicBezTo>
                  <a:cubicBezTo>
                    <a:pt x="30" y="704"/>
                    <a:pt x="98" y="831"/>
                    <a:pt x="207" y="909"/>
                  </a:cubicBezTo>
                  <a:cubicBezTo>
                    <a:pt x="726" y="1322"/>
                    <a:pt x="1178" y="1822"/>
                    <a:pt x="1541" y="2372"/>
                  </a:cubicBezTo>
                  <a:cubicBezTo>
                    <a:pt x="1639" y="2519"/>
                    <a:pt x="1796" y="2607"/>
                    <a:pt x="1973" y="2607"/>
                  </a:cubicBezTo>
                  <a:cubicBezTo>
                    <a:pt x="2071" y="2607"/>
                    <a:pt x="2169" y="2578"/>
                    <a:pt x="2257" y="2519"/>
                  </a:cubicBezTo>
                  <a:cubicBezTo>
                    <a:pt x="2493" y="2372"/>
                    <a:pt x="2552" y="2048"/>
                    <a:pt x="2395" y="1812"/>
                  </a:cubicBezTo>
                  <a:cubicBezTo>
                    <a:pt x="1973" y="1165"/>
                    <a:pt x="1453" y="595"/>
                    <a:pt x="844" y="115"/>
                  </a:cubicBezTo>
                  <a:cubicBezTo>
                    <a:pt x="751" y="38"/>
                    <a:pt x="637" y="0"/>
                    <a:pt x="52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5441900" y="1389800"/>
              <a:ext cx="57175" cy="64425"/>
            </a:xfrm>
            <a:custGeom>
              <a:avLst/>
              <a:gdLst/>
              <a:ahLst/>
              <a:cxnLst/>
              <a:rect l="l" t="t" r="r" b="b"/>
              <a:pathLst>
                <a:path w="2287" h="2577" extrusionOk="0">
                  <a:moveTo>
                    <a:pt x="1778" y="0"/>
                  </a:moveTo>
                  <a:cubicBezTo>
                    <a:pt x="1626" y="0"/>
                    <a:pt x="1481" y="76"/>
                    <a:pt x="1404" y="212"/>
                  </a:cubicBezTo>
                  <a:cubicBezTo>
                    <a:pt x="1050" y="791"/>
                    <a:pt x="638" y="1330"/>
                    <a:pt x="167" y="1821"/>
                  </a:cubicBezTo>
                  <a:cubicBezTo>
                    <a:pt x="1" y="1998"/>
                    <a:pt x="1" y="2283"/>
                    <a:pt x="177" y="2449"/>
                  </a:cubicBezTo>
                  <a:cubicBezTo>
                    <a:pt x="265" y="2528"/>
                    <a:pt x="383" y="2577"/>
                    <a:pt x="491" y="2577"/>
                  </a:cubicBezTo>
                  <a:cubicBezTo>
                    <a:pt x="609" y="2577"/>
                    <a:pt x="727" y="2528"/>
                    <a:pt x="815" y="2440"/>
                  </a:cubicBezTo>
                  <a:cubicBezTo>
                    <a:pt x="1325" y="1899"/>
                    <a:pt x="1776" y="1311"/>
                    <a:pt x="2160" y="673"/>
                  </a:cubicBezTo>
                  <a:cubicBezTo>
                    <a:pt x="2287" y="467"/>
                    <a:pt x="2218" y="192"/>
                    <a:pt x="2012" y="65"/>
                  </a:cubicBezTo>
                  <a:cubicBezTo>
                    <a:pt x="1938" y="21"/>
                    <a:pt x="1857" y="0"/>
                    <a:pt x="1778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5441425" y="1388125"/>
              <a:ext cx="59625" cy="67575"/>
            </a:xfrm>
            <a:custGeom>
              <a:avLst/>
              <a:gdLst/>
              <a:ahLst/>
              <a:cxnLst/>
              <a:rect l="l" t="t" r="r" b="b"/>
              <a:pathLst>
                <a:path w="2385" h="2703" extrusionOk="0">
                  <a:moveTo>
                    <a:pt x="1795" y="132"/>
                  </a:moveTo>
                  <a:cubicBezTo>
                    <a:pt x="1865" y="132"/>
                    <a:pt x="1933" y="151"/>
                    <a:pt x="1992" y="191"/>
                  </a:cubicBezTo>
                  <a:cubicBezTo>
                    <a:pt x="2179" y="298"/>
                    <a:pt x="2237" y="524"/>
                    <a:pt x="2129" y="710"/>
                  </a:cubicBezTo>
                  <a:cubicBezTo>
                    <a:pt x="1747" y="1338"/>
                    <a:pt x="1295" y="1927"/>
                    <a:pt x="785" y="2457"/>
                  </a:cubicBezTo>
                  <a:cubicBezTo>
                    <a:pt x="715" y="2532"/>
                    <a:pt x="615" y="2569"/>
                    <a:pt x="514" y="2569"/>
                  </a:cubicBezTo>
                  <a:cubicBezTo>
                    <a:pt x="416" y="2569"/>
                    <a:pt x="317" y="2535"/>
                    <a:pt x="245" y="2467"/>
                  </a:cubicBezTo>
                  <a:cubicBezTo>
                    <a:pt x="177" y="2398"/>
                    <a:pt x="127" y="2300"/>
                    <a:pt x="127" y="2202"/>
                  </a:cubicBezTo>
                  <a:cubicBezTo>
                    <a:pt x="127" y="2104"/>
                    <a:pt x="166" y="2006"/>
                    <a:pt x="236" y="1927"/>
                  </a:cubicBezTo>
                  <a:cubicBezTo>
                    <a:pt x="707" y="1437"/>
                    <a:pt x="1119" y="897"/>
                    <a:pt x="1472" y="318"/>
                  </a:cubicBezTo>
                  <a:cubicBezTo>
                    <a:pt x="1531" y="230"/>
                    <a:pt x="1609" y="171"/>
                    <a:pt x="1708" y="141"/>
                  </a:cubicBezTo>
                  <a:cubicBezTo>
                    <a:pt x="1737" y="132"/>
                    <a:pt x="1766" y="132"/>
                    <a:pt x="1795" y="132"/>
                  </a:cubicBezTo>
                  <a:close/>
                  <a:moveTo>
                    <a:pt x="1795" y="1"/>
                  </a:moveTo>
                  <a:cubicBezTo>
                    <a:pt x="1756" y="1"/>
                    <a:pt x="1716" y="5"/>
                    <a:pt x="1678" y="14"/>
                  </a:cubicBezTo>
                  <a:cubicBezTo>
                    <a:pt x="1540" y="43"/>
                    <a:pt x="1433" y="132"/>
                    <a:pt x="1364" y="250"/>
                  </a:cubicBezTo>
                  <a:cubicBezTo>
                    <a:pt x="1010" y="819"/>
                    <a:pt x="608" y="1358"/>
                    <a:pt x="137" y="1839"/>
                  </a:cubicBezTo>
                  <a:cubicBezTo>
                    <a:pt x="49" y="1937"/>
                    <a:pt x="0" y="2065"/>
                    <a:pt x="0" y="2202"/>
                  </a:cubicBezTo>
                  <a:cubicBezTo>
                    <a:pt x="0" y="2339"/>
                    <a:pt x="59" y="2467"/>
                    <a:pt x="157" y="2565"/>
                  </a:cubicBezTo>
                  <a:cubicBezTo>
                    <a:pt x="255" y="2653"/>
                    <a:pt x="373" y="2703"/>
                    <a:pt x="510" y="2703"/>
                  </a:cubicBezTo>
                  <a:cubicBezTo>
                    <a:pt x="648" y="2703"/>
                    <a:pt x="785" y="2653"/>
                    <a:pt x="883" y="2546"/>
                  </a:cubicBezTo>
                  <a:cubicBezTo>
                    <a:pt x="1393" y="2006"/>
                    <a:pt x="1854" y="1417"/>
                    <a:pt x="2237" y="780"/>
                  </a:cubicBezTo>
                  <a:cubicBezTo>
                    <a:pt x="2384" y="534"/>
                    <a:pt x="2306" y="220"/>
                    <a:pt x="2061" y="73"/>
                  </a:cubicBezTo>
                  <a:cubicBezTo>
                    <a:pt x="1979" y="25"/>
                    <a:pt x="1887" y="1"/>
                    <a:pt x="179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5523600" y="1395700"/>
              <a:ext cx="60625" cy="72275"/>
            </a:xfrm>
            <a:custGeom>
              <a:avLst/>
              <a:gdLst/>
              <a:ahLst/>
              <a:cxnLst/>
              <a:rect l="l" t="t" r="r" b="b"/>
              <a:pathLst>
                <a:path w="2425" h="2891" extrusionOk="0">
                  <a:moveTo>
                    <a:pt x="506" y="1"/>
                  </a:moveTo>
                  <a:cubicBezTo>
                    <a:pt x="442" y="1"/>
                    <a:pt x="377" y="15"/>
                    <a:pt x="314" y="45"/>
                  </a:cubicBezTo>
                  <a:cubicBezTo>
                    <a:pt x="89" y="143"/>
                    <a:pt x="0" y="407"/>
                    <a:pt x="98" y="634"/>
                  </a:cubicBezTo>
                  <a:cubicBezTo>
                    <a:pt x="471" y="1438"/>
                    <a:pt x="992" y="2154"/>
                    <a:pt x="1629" y="2773"/>
                  </a:cubicBezTo>
                  <a:cubicBezTo>
                    <a:pt x="1718" y="2851"/>
                    <a:pt x="1825" y="2891"/>
                    <a:pt x="1934" y="2891"/>
                  </a:cubicBezTo>
                  <a:cubicBezTo>
                    <a:pt x="2051" y="2891"/>
                    <a:pt x="2169" y="2851"/>
                    <a:pt x="2257" y="2763"/>
                  </a:cubicBezTo>
                  <a:cubicBezTo>
                    <a:pt x="2424" y="2586"/>
                    <a:pt x="2424" y="2302"/>
                    <a:pt x="2248" y="2125"/>
                  </a:cubicBezTo>
                  <a:cubicBezTo>
                    <a:pt x="1688" y="1585"/>
                    <a:pt x="1236" y="957"/>
                    <a:pt x="903" y="261"/>
                  </a:cubicBezTo>
                  <a:cubicBezTo>
                    <a:pt x="832" y="97"/>
                    <a:pt x="674" y="1"/>
                    <a:pt x="5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5521625" y="1394150"/>
              <a:ext cx="63325" cy="75525"/>
            </a:xfrm>
            <a:custGeom>
              <a:avLst/>
              <a:gdLst/>
              <a:ahLst/>
              <a:cxnLst/>
              <a:rect l="l" t="t" r="r" b="b"/>
              <a:pathLst>
                <a:path w="2533" h="3021" extrusionOk="0">
                  <a:moveTo>
                    <a:pt x="580" y="126"/>
                  </a:moveTo>
                  <a:cubicBezTo>
                    <a:pt x="727" y="126"/>
                    <a:pt x="864" y="205"/>
                    <a:pt x="923" y="342"/>
                  </a:cubicBezTo>
                  <a:cubicBezTo>
                    <a:pt x="1257" y="1058"/>
                    <a:pt x="1718" y="1696"/>
                    <a:pt x="2277" y="2236"/>
                  </a:cubicBezTo>
                  <a:cubicBezTo>
                    <a:pt x="2356" y="2305"/>
                    <a:pt x="2395" y="2403"/>
                    <a:pt x="2395" y="2501"/>
                  </a:cubicBezTo>
                  <a:cubicBezTo>
                    <a:pt x="2395" y="2609"/>
                    <a:pt x="2356" y="2697"/>
                    <a:pt x="2287" y="2776"/>
                  </a:cubicBezTo>
                  <a:cubicBezTo>
                    <a:pt x="2218" y="2851"/>
                    <a:pt x="2117" y="2887"/>
                    <a:pt x="2016" y="2887"/>
                  </a:cubicBezTo>
                  <a:cubicBezTo>
                    <a:pt x="1918" y="2887"/>
                    <a:pt x="1820" y="2853"/>
                    <a:pt x="1747" y="2785"/>
                  </a:cubicBezTo>
                  <a:cubicBezTo>
                    <a:pt x="1119" y="2177"/>
                    <a:pt x="609" y="1461"/>
                    <a:pt x="236" y="666"/>
                  </a:cubicBezTo>
                  <a:cubicBezTo>
                    <a:pt x="148" y="480"/>
                    <a:pt x="236" y="254"/>
                    <a:pt x="423" y="166"/>
                  </a:cubicBezTo>
                  <a:cubicBezTo>
                    <a:pt x="472" y="136"/>
                    <a:pt x="530" y="126"/>
                    <a:pt x="580" y="126"/>
                  </a:cubicBezTo>
                  <a:close/>
                  <a:moveTo>
                    <a:pt x="580" y="0"/>
                  </a:moveTo>
                  <a:cubicBezTo>
                    <a:pt x="508" y="0"/>
                    <a:pt x="434" y="16"/>
                    <a:pt x="364" y="48"/>
                  </a:cubicBezTo>
                  <a:cubicBezTo>
                    <a:pt x="109" y="166"/>
                    <a:pt x="1" y="469"/>
                    <a:pt x="118" y="725"/>
                  </a:cubicBezTo>
                  <a:cubicBezTo>
                    <a:pt x="501" y="1529"/>
                    <a:pt x="1021" y="2255"/>
                    <a:pt x="1659" y="2883"/>
                  </a:cubicBezTo>
                  <a:cubicBezTo>
                    <a:pt x="1757" y="2972"/>
                    <a:pt x="1885" y="3021"/>
                    <a:pt x="2013" y="3021"/>
                  </a:cubicBezTo>
                  <a:cubicBezTo>
                    <a:pt x="2159" y="3021"/>
                    <a:pt x="2287" y="2962"/>
                    <a:pt x="2385" y="2864"/>
                  </a:cubicBezTo>
                  <a:cubicBezTo>
                    <a:pt x="2484" y="2766"/>
                    <a:pt x="2532" y="2639"/>
                    <a:pt x="2523" y="2501"/>
                  </a:cubicBezTo>
                  <a:cubicBezTo>
                    <a:pt x="2523" y="2364"/>
                    <a:pt x="2473" y="2236"/>
                    <a:pt x="2375" y="2148"/>
                  </a:cubicBezTo>
                  <a:cubicBezTo>
                    <a:pt x="1816" y="1608"/>
                    <a:pt x="1374" y="990"/>
                    <a:pt x="1051" y="293"/>
                  </a:cubicBezTo>
                  <a:cubicBezTo>
                    <a:pt x="958" y="108"/>
                    <a:pt x="773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5609700" y="1344800"/>
              <a:ext cx="67250" cy="75575"/>
            </a:xfrm>
            <a:custGeom>
              <a:avLst/>
              <a:gdLst/>
              <a:ahLst/>
              <a:cxnLst/>
              <a:rect l="l" t="t" r="r" b="b"/>
              <a:pathLst>
                <a:path w="2690" h="3023" extrusionOk="0">
                  <a:moveTo>
                    <a:pt x="2192" y="1"/>
                  </a:moveTo>
                  <a:cubicBezTo>
                    <a:pt x="2060" y="1"/>
                    <a:pt x="1926" y="59"/>
                    <a:pt x="1835" y="167"/>
                  </a:cubicBezTo>
                  <a:lnTo>
                    <a:pt x="158" y="2297"/>
                  </a:lnTo>
                  <a:cubicBezTo>
                    <a:pt x="1" y="2493"/>
                    <a:pt x="30" y="2768"/>
                    <a:pt x="226" y="2925"/>
                  </a:cubicBezTo>
                  <a:cubicBezTo>
                    <a:pt x="305" y="2993"/>
                    <a:pt x="403" y="3023"/>
                    <a:pt x="501" y="3023"/>
                  </a:cubicBezTo>
                  <a:cubicBezTo>
                    <a:pt x="629" y="3023"/>
                    <a:pt x="766" y="2964"/>
                    <a:pt x="854" y="2856"/>
                  </a:cubicBezTo>
                  <a:lnTo>
                    <a:pt x="2542" y="727"/>
                  </a:lnTo>
                  <a:cubicBezTo>
                    <a:pt x="2690" y="530"/>
                    <a:pt x="2660" y="255"/>
                    <a:pt x="2464" y="98"/>
                  </a:cubicBezTo>
                  <a:cubicBezTo>
                    <a:pt x="2385" y="32"/>
                    <a:pt x="2289" y="1"/>
                    <a:pt x="21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6"/>
            <p:cNvSpPr/>
            <p:nvPr/>
          </p:nvSpPr>
          <p:spPr>
            <a:xfrm>
              <a:off x="5607750" y="1343225"/>
              <a:ext cx="69700" cy="78875"/>
            </a:xfrm>
            <a:custGeom>
              <a:avLst/>
              <a:gdLst/>
              <a:ahLst/>
              <a:cxnLst/>
              <a:rect l="l" t="t" r="r" b="b"/>
              <a:pathLst>
                <a:path w="2788" h="3155" extrusionOk="0">
                  <a:moveTo>
                    <a:pt x="2267" y="132"/>
                  </a:moveTo>
                  <a:cubicBezTo>
                    <a:pt x="2345" y="132"/>
                    <a:pt x="2434" y="161"/>
                    <a:pt x="2502" y="210"/>
                  </a:cubicBezTo>
                  <a:cubicBezTo>
                    <a:pt x="2581" y="279"/>
                    <a:pt x="2630" y="367"/>
                    <a:pt x="2640" y="465"/>
                  </a:cubicBezTo>
                  <a:cubicBezTo>
                    <a:pt x="2659" y="563"/>
                    <a:pt x="2630" y="662"/>
                    <a:pt x="2561" y="750"/>
                  </a:cubicBezTo>
                  <a:lnTo>
                    <a:pt x="873" y="2870"/>
                  </a:lnTo>
                  <a:cubicBezTo>
                    <a:pt x="805" y="2967"/>
                    <a:pt x="689" y="3017"/>
                    <a:pt x="574" y="3017"/>
                  </a:cubicBezTo>
                  <a:cubicBezTo>
                    <a:pt x="491" y="3017"/>
                    <a:pt x="409" y="2992"/>
                    <a:pt x="343" y="2938"/>
                  </a:cubicBezTo>
                  <a:cubicBezTo>
                    <a:pt x="177" y="2811"/>
                    <a:pt x="157" y="2565"/>
                    <a:pt x="285" y="2399"/>
                  </a:cubicBezTo>
                  <a:lnTo>
                    <a:pt x="1972" y="279"/>
                  </a:lnTo>
                  <a:cubicBezTo>
                    <a:pt x="2041" y="181"/>
                    <a:pt x="2159" y="132"/>
                    <a:pt x="2267" y="132"/>
                  </a:cubicBezTo>
                  <a:close/>
                  <a:moveTo>
                    <a:pt x="2266" y="1"/>
                  </a:moveTo>
                  <a:cubicBezTo>
                    <a:pt x="2116" y="1"/>
                    <a:pt x="1966" y="67"/>
                    <a:pt x="1865" y="191"/>
                  </a:cubicBezTo>
                  <a:lnTo>
                    <a:pt x="177" y="2320"/>
                  </a:lnTo>
                  <a:cubicBezTo>
                    <a:pt x="0" y="2546"/>
                    <a:pt x="40" y="2860"/>
                    <a:pt x="265" y="3036"/>
                  </a:cubicBezTo>
                  <a:cubicBezTo>
                    <a:pt x="354" y="3115"/>
                    <a:pt x="461" y="3154"/>
                    <a:pt x="579" y="3154"/>
                  </a:cubicBezTo>
                  <a:cubicBezTo>
                    <a:pt x="736" y="3154"/>
                    <a:pt x="883" y="3076"/>
                    <a:pt x="982" y="2958"/>
                  </a:cubicBezTo>
                  <a:lnTo>
                    <a:pt x="2669" y="829"/>
                  </a:lnTo>
                  <a:cubicBezTo>
                    <a:pt x="2757" y="720"/>
                    <a:pt x="2787" y="583"/>
                    <a:pt x="2777" y="456"/>
                  </a:cubicBezTo>
                  <a:cubicBezTo>
                    <a:pt x="2757" y="318"/>
                    <a:pt x="2689" y="191"/>
                    <a:pt x="2581" y="112"/>
                  </a:cubicBezTo>
                  <a:cubicBezTo>
                    <a:pt x="2489" y="37"/>
                    <a:pt x="2378" y="1"/>
                    <a:pt x="226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6"/>
            <p:cNvSpPr/>
            <p:nvPr/>
          </p:nvSpPr>
          <p:spPr>
            <a:xfrm>
              <a:off x="5670050" y="1406525"/>
              <a:ext cx="60125" cy="67350"/>
            </a:xfrm>
            <a:custGeom>
              <a:avLst/>
              <a:gdLst/>
              <a:ahLst/>
              <a:cxnLst/>
              <a:rect l="l" t="t" r="r" b="b"/>
              <a:pathLst>
                <a:path w="2405" h="2694" extrusionOk="0">
                  <a:moveTo>
                    <a:pt x="502" y="1"/>
                  </a:moveTo>
                  <a:cubicBezTo>
                    <a:pt x="431" y="1"/>
                    <a:pt x="361" y="17"/>
                    <a:pt x="295" y="53"/>
                  </a:cubicBezTo>
                  <a:cubicBezTo>
                    <a:pt x="79" y="171"/>
                    <a:pt x="1" y="445"/>
                    <a:pt x="119" y="661"/>
                  </a:cubicBezTo>
                  <a:cubicBezTo>
                    <a:pt x="511" y="1378"/>
                    <a:pt x="1011" y="2016"/>
                    <a:pt x="1610" y="2575"/>
                  </a:cubicBezTo>
                  <a:cubicBezTo>
                    <a:pt x="1689" y="2654"/>
                    <a:pt x="1796" y="2693"/>
                    <a:pt x="1905" y="2693"/>
                  </a:cubicBezTo>
                  <a:cubicBezTo>
                    <a:pt x="2032" y="2693"/>
                    <a:pt x="2150" y="2644"/>
                    <a:pt x="2238" y="2545"/>
                  </a:cubicBezTo>
                  <a:cubicBezTo>
                    <a:pt x="2405" y="2369"/>
                    <a:pt x="2395" y="2085"/>
                    <a:pt x="2208" y="1917"/>
                  </a:cubicBezTo>
                  <a:cubicBezTo>
                    <a:pt x="1678" y="1427"/>
                    <a:pt x="1247" y="868"/>
                    <a:pt x="904" y="240"/>
                  </a:cubicBezTo>
                  <a:cubicBezTo>
                    <a:pt x="822" y="89"/>
                    <a:pt x="663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6"/>
            <p:cNvSpPr/>
            <p:nvPr/>
          </p:nvSpPr>
          <p:spPr>
            <a:xfrm>
              <a:off x="5668100" y="1404925"/>
              <a:ext cx="63800" cy="70400"/>
            </a:xfrm>
            <a:custGeom>
              <a:avLst/>
              <a:gdLst/>
              <a:ahLst/>
              <a:cxnLst/>
              <a:rect l="l" t="t" r="r" b="b"/>
              <a:pathLst>
                <a:path w="2552" h="2816" extrusionOk="0">
                  <a:moveTo>
                    <a:pt x="589" y="137"/>
                  </a:moveTo>
                  <a:cubicBezTo>
                    <a:pt x="716" y="137"/>
                    <a:pt x="854" y="206"/>
                    <a:pt x="923" y="333"/>
                  </a:cubicBezTo>
                  <a:cubicBezTo>
                    <a:pt x="1266" y="971"/>
                    <a:pt x="1708" y="1540"/>
                    <a:pt x="2247" y="2031"/>
                  </a:cubicBezTo>
                  <a:cubicBezTo>
                    <a:pt x="2395" y="2168"/>
                    <a:pt x="2404" y="2413"/>
                    <a:pt x="2267" y="2570"/>
                  </a:cubicBezTo>
                  <a:cubicBezTo>
                    <a:pt x="2195" y="2648"/>
                    <a:pt x="2090" y="2687"/>
                    <a:pt x="1985" y="2687"/>
                  </a:cubicBezTo>
                  <a:cubicBezTo>
                    <a:pt x="1891" y="2687"/>
                    <a:pt x="1797" y="2655"/>
                    <a:pt x="1727" y="2590"/>
                  </a:cubicBezTo>
                  <a:cubicBezTo>
                    <a:pt x="1139" y="2040"/>
                    <a:pt x="638" y="1403"/>
                    <a:pt x="255" y="696"/>
                  </a:cubicBezTo>
                  <a:cubicBezTo>
                    <a:pt x="157" y="509"/>
                    <a:pt x="216" y="274"/>
                    <a:pt x="402" y="176"/>
                  </a:cubicBezTo>
                  <a:cubicBezTo>
                    <a:pt x="461" y="147"/>
                    <a:pt x="520" y="137"/>
                    <a:pt x="589" y="137"/>
                  </a:cubicBezTo>
                  <a:close/>
                  <a:moveTo>
                    <a:pt x="583" y="0"/>
                  </a:moveTo>
                  <a:cubicBezTo>
                    <a:pt x="501" y="0"/>
                    <a:pt x="419" y="19"/>
                    <a:pt x="343" y="58"/>
                  </a:cubicBezTo>
                  <a:cubicBezTo>
                    <a:pt x="98" y="195"/>
                    <a:pt x="0" y="509"/>
                    <a:pt x="138" y="755"/>
                  </a:cubicBezTo>
                  <a:cubicBezTo>
                    <a:pt x="530" y="1481"/>
                    <a:pt x="1030" y="2129"/>
                    <a:pt x="1639" y="2688"/>
                  </a:cubicBezTo>
                  <a:cubicBezTo>
                    <a:pt x="1737" y="2777"/>
                    <a:pt x="1855" y="2816"/>
                    <a:pt x="1983" y="2816"/>
                  </a:cubicBezTo>
                  <a:cubicBezTo>
                    <a:pt x="2129" y="2816"/>
                    <a:pt x="2267" y="2757"/>
                    <a:pt x="2365" y="2659"/>
                  </a:cubicBezTo>
                  <a:cubicBezTo>
                    <a:pt x="2552" y="2452"/>
                    <a:pt x="2542" y="2119"/>
                    <a:pt x="2336" y="1933"/>
                  </a:cubicBezTo>
                  <a:cubicBezTo>
                    <a:pt x="1815" y="1452"/>
                    <a:pt x="1374" y="893"/>
                    <a:pt x="1041" y="265"/>
                  </a:cubicBezTo>
                  <a:cubicBezTo>
                    <a:pt x="945" y="95"/>
                    <a:pt x="766" y="0"/>
                    <a:pt x="58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5771125" y="1298525"/>
              <a:ext cx="59900" cy="61750"/>
            </a:xfrm>
            <a:custGeom>
              <a:avLst/>
              <a:gdLst/>
              <a:ahLst/>
              <a:cxnLst/>
              <a:rect l="l" t="t" r="r" b="b"/>
              <a:pathLst>
                <a:path w="2396" h="2470" extrusionOk="0">
                  <a:moveTo>
                    <a:pt x="1906" y="1"/>
                  </a:moveTo>
                  <a:cubicBezTo>
                    <a:pt x="1783" y="1"/>
                    <a:pt x="1661" y="53"/>
                    <a:pt x="1571" y="153"/>
                  </a:cubicBezTo>
                  <a:lnTo>
                    <a:pt x="167" y="1723"/>
                  </a:lnTo>
                  <a:cubicBezTo>
                    <a:pt x="1" y="1910"/>
                    <a:pt x="20" y="2185"/>
                    <a:pt x="207" y="2351"/>
                  </a:cubicBezTo>
                  <a:cubicBezTo>
                    <a:pt x="285" y="2430"/>
                    <a:pt x="393" y="2469"/>
                    <a:pt x="501" y="2469"/>
                  </a:cubicBezTo>
                  <a:cubicBezTo>
                    <a:pt x="629" y="2469"/>
                    <a:pt x="747" y="2410"/>
                    <a:pt x="835" y="2312"/>
                  </a:cubicBezTo>
                  <a:lnTo>
                    <a:pt x="2238" y="742"/>
                  </a:lnTo>
                  <a:cubicBezTo>
                    <a:pt x="2395" y="556"/>
                    <a:pt x="2385" y="281"/>
                    <a:pt x="2199" y="114"/>
                  </a:cubicBezTo>
                  <a:cubicBezTo>
                    <a:pt x="2113" y="38"/>
                    <a:pt x="2009" y="1"/>
                    <a:pt x="19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5769400" y="1296925"/>
              <a:ext cx="63575" cy="64825"/>
            </a:xfrm>
            <a:custGeom>
              <a:avLst/>
              <a:gdLst/>
              <a:ahLst/>
              <a:cxnLst/>
              <a:rect l="l" t="t" r="r" b="b"/>
              <a:pathLst>
                <a:path w="2543" h="2593" extrusionOk="0">
                  <a:moveTo>
                    <a:pt x="1974" y="129"/>
                  </a:moveTo>
                  <a:cubicBezTo>
                    <a:pt x="2062" y="129"/>
                    <a:pt x="2150" y="169"/>
                    <a:pt x="2229" y="227"/>
                  </a:cubicBezTo>
                  <a:cubicBezTo>
                    <a:pt x="2386" y="365"/>
                    <a:pt x="2395" y="610"/>
                    <a:pt x="2258" y="767"/>
                  </a:cubicBezTo>
                  <a:lnTo>
                    <a:pt x="855" y="2337"/>
                  </a:lnTo>
                  <a:cubicBezTo>
                    <a:pt x="780" y="2417"/>
                    <a:pt x="674" y="2460"/>
                    <a:pt x="567" y="2460"/>
                  </a:cubicBezTo>
                  <a:cubicBezTo>
                    <a:pt x="477" y="2460"/>
                    <a:pt x="386" y="2430"/>
                    <a:pt x="315" y="2367"/>
                  </a:cubicBezTo>
                  <a:cubicBezTo>
                    <a:pt x="158" y="2229"/>
                    <a:pt x="148" y="1984"/>
                    <a:pt x="286" y="1827"/>
                  </a:cubicBezTo>
                  <a:lnTo>
                    <a:pt x="1689" y="257"/>
                  </a:lnTo>
                  <a:cubicBezTo>
                    <a:pt x="1767" y="178"/>
                    <a:pt x="1865" y="129"/>
                    <a:pt x="1974" y="129"/>
                  </a:cubicBezTo>
                  <a:close/>
                  <a:moveTo>
                    <a:pt x="1972" y="1"/>
                  </a:moveTo>
                  <a:cubicBezTo>
                    <a:pt x="1831" y="1"/>
                    <a:pt x="1691" y="58"/>
                    <a:pt x="1590" y="169"/>
                  </a:cubicBezTo>
                  <a:lnTo>
                    <a:pt x="188" y="1739"/>
                  </a:lnTo>
                  <a:cubicBezTo>
                    <a:pt x="1" y="1955"/>
                    <a:pt x="20" y="2278"/>
                    <a:pt x="227" y="2465"/>
                  </a:cubicBezTo>
                  <a:cubicBezTo>
                    <a:pt x="325" y="2553"/>
                    <a:pt x="443" y="2592"/>
                    <a:pt x="570" y="2592"/>
                  </a:cubicBezTo>
                  <a:cubicBezTo>
                    <a:pt x="718" y="2592"/>
                    <a:pt x="855" y="2533"/>
                    <a:pt x="953" y="2426"/>
                  </a:cubicBezTo>
                  <a:lnTo>
                    <a:pt x="2356" y="856"/>
                  </a:lnTo>
                  <a:cubicBezTo>
                    <a:pt x="2543" y="640"/>
                    <a:pt x="2523" y="315"/>
                    <a:pt x="2317" y="129"/>
                  </a:cubicBezTo>
                  <a:cubicBezTo>
                    <a:pt x="2217" y="43"/>
                    <a:pt x="2094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5752500" y="1387550"/>
              <a:ext cx="64525" cy="58350"/>
            </a:xfrm>
            <a:custGeom>
              <a:avLst/>
              <a:gdLst/>
              <a:ahLst/>
              <a:cxnLst/>
              <a:rect l="l" t="t" r="r" b="b"/>
              <a:pathLst>
                <a:path w="2581" h="2334" extrusionOk="0">
                  <a:moveTo>
                    <a:pt x="501" y="1"/>
                  </a:moveTo>
                  <a:cubicBezTo>
                    <a:pt x="379" y="1"/>
                    <a:pt x="256" y="50"/>
                    <a:pt x="166" y="145"/>
                  </a:cubicBezTo>
                  <a:cubicBezTo>
                    <a:pt x="0" y="331"/>
                    <a:pt x="20" y="606"/>
                    <a:pt x="196" y="773"/>
                  </a:cubicBezTo>
                  <a:lnTo>
                    <a:pt x="1786" y="2216"/>
                  </a:lnTo>
                  <a:cubicBezTo>
                    <a:pt x="1874" y="2294"/>
                    <a:pt x="1982" y="2333"/>
                    <a:pt x="2080" y="2333"/>
                  </a:cubicBezTo>
                  <a:cubicBezTo>
                    <a:pt x="2208" y="2333"/>
                    <a:pt x="2325" y="2284"/>
                    <a:pt x="2414" y="2186"/>
                  </a:cubicBezTo>
                  <a:cubicBezTo>
                    <a:pt x="2580" y="2000"/>
                    <a:pt x="2571" y="1725"/>
                    <a:pt x="2384" y="1558"/>
                  </a:cubicBezTo>
                  <a:lnTo>
                    <a:pt x="795" y="116"/>
                  </a:lnTo>
                  <a:cubicBezTo>
                    <a:pt x="712" y="38"/>
                    <a:pt x="607" y="1"/>
                    <a:pt x="501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5752000" y="1385900"/>
              <a:ext cx="65525" cy="61700"/>
            </a:xfrm>
            <a:custGeom>
              <a:avLst/>
              <a:gdLst/>
              <a:ahLst/>
              <a:cxnLst/>
              <a:rect l="l" t="t" r="r" b="b"/>
              <a:pathLst>
                <a:path w="2621" h="2468" extrusionOk="0">
                  <a:moveTo>
                    <a:pt x="520" y="132"/>
                  </a:moveTo>
                  <a:cubicBezTo>
                    <a:pt x="609" y="132"/>
                    <a:pt x="697" y="162"/>
                    <a:pt x="775" y="230"/>
                  </a:cubicBezTo>
                  <a:lnTo>
                    <a:pt x="2356" y="1673"/>
                  </a:lnTo>
                  <a:cubicBezTo>
                    <a:pt x="2434" y="1741"/>
                    <a:pt x="2483" y="1830"/>
                    <a:pt x="2483" y="1938"/>
                  </a:cubicBezTo>
                  <a:cubicBezTo>
                    <a:pt x="2493" y="2036"/>
                    <a:pt x="2454" y="2134"/>
                    <a:pt x="2385" y="2203"/>
                  </a:cubicBezTo>
                  <a:cubicBezTo>
                    <a:pt x="2311" y="2287"/>
                    <a:pt x="2208" y="2328"/>
                    <a:pt x="2103" y="2328"/>
                  </a:cubicBezTo>
                  <a:cubicBezTo>
                    <a:pt x="2011" y="2328"/>
                    <a:pt x="1919" y="2296"/>
                    <a:pt x="1845" y="2232"/>
                  </a:cubicBezTo>
                  <a:lnTo>
                    <a:pt x="265" y="790"/>
                  </a:lnTo>
                  <a:cubicBezTo>
                    <a:pt x="186" y="721"/>
                    <a:pt x="147" y="633"/>
                    <a:pt x="138" y="535"/>
                  </a:cubicBezTo>
                  <a:cubicBezTo>
                    <a:pt x="138" y="427"/>
                    <a:pt x="167" y="328"/>
                    <a:pt x="236" y="260"/>
                  </a:cubicBezTo>
                  <a:cubicBezTo>
                    <a:pt x="314" y="171"/>
                    <a:pt x="413" y="132"/>
                    <a:pt x="520" y="132"/>
                  </a:cubicBezTo>
                  <a:close/>
                  <a:moveTo>
                    <a:pt x="517" y="0"/>
                  </a:moveTo>
                  <a:cubicBezTo>
                    <a:pt x="377" y="0"/>
                    <a:pt x="236" y="57"/>
                    <a:pt x="138" y="171"/>
                  </a:cubicBezTo>
                  <a:cubicBezTo>
                    <a:pt x="49" y="270"/>
                    <a:pt x="0" y="397"/>
                    <a:pt x="10" y="535"/>
                  </a:cubicBezTo>
                  <a:cubicBezTo>
                    <a:pt x="10" y="672"/>
                    <a:pt x="69" y="799"/>
                    <a:pt x="177" y="888"/>
                  </a:cubicBezTo>
                  <a:lnTo>
                    <a:pt x="1757" y="2330"/>
                  </a:lnTo>
                  <a:cubicBezTo>
                    <a:pt x="1855" y="2419"/>
                    <a:pt x="1972" y="2468"/>
                    <a:pt x="2100" y="2468"/>
                  </a:cubicBezTo>
                  <a:cubicBezTo>
                    <a:pt x="2247" y="2468"/>
                    <a:pt x="2385" y="2399"/>
                    <a:pt x="2483" y="2291"/>
                  </a:cubicBezTo>
                  <a:cubicBezTo>
                    <a:pt x="2571" y="2193"/>
                    <a:pt x="2620" y="2066"/>
                    <a:pt x="2611" y="1928"/>
                  </a:cubicBezTo>
                  <a:cubicBezTo>
                    <a:pt x="2611" y="1791"/>
                    <a:pt x="2552" y="1663"/>
                    <a:pt x="2443" y="1575"/>
                  </a:cubicBezTo>
                  <a:lnTo>
                    <a:pt x="864" y="132"/>
                  </a:lnTo>
                  <a:cubicBezTo>
                    <a:pt x="767" y="45"/>
                    <a:pt x="642" y="0"/>
                    <a:pt x="51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5841800" y="1236425"/>
              <a:ext cx="69425" cy="62025"/>
            </a:xfrm>
            <a:custGeom>
              <a:avLst/>
              <a:gdLst/>
              <a:ahLst/>
              <a:cxnLst/>
              <a:rect l="l" t="t" r="r" b="b"/>
              <a:pathLst>
                <a:path w="2777" h="2481" extrusionOk="0">
                  <a:moveTo>
                    <a:pt x="497" y="1"/>
                  </a:moveTo>
                  <a:cubicBezTo>
                    <a:pt x="376" y="1"/>
                    <a:pt x="256" y="50"/>
                    <a:pt x="166" y="145"/>
                  </a:cubicBezTo>
                  <a:cubicBezTo>
                    <a:pt x="0" y="332"/>
                    <a:pt x="20" y="616"/>
                    <a:pt x="206" y="783"/>
                  </a:cubicBezTo>
                  <a:lnTo>
                    <a:pt x="1982" y="2363"/>
                  </a:lnTo>
                  <a:cubicBezTo>
                    <a:pt x="2061" y="2441"/>
                    <a:pt x="2168" y="2480"/>
                    <a:pt x="2277" y="2480"/>
                  </a:cubicBezTo>
                  <a:cubicBezTo>
                    <a:pt x="2394" y="2480"/>
                    <a:pt x="2522" y="2432"/>
                    <a:pt x="2610" y="2333"/>
                  </a:cubicBezTo>
                  <a:cubicBezTo>
                    <a:pt x="2777" y="2147"/>
                    <a:pt x="2757" y="1862"/>
                    <a:pt x="2571" y="1705"/>
                  </a:cubicBezTo>
                  <a:lnTo>
                    <a:pt x="794" y="116"/>
                  </a:lnTo>
                  <a:cubicBezTo>
                    <a:pt x="708" y="38"/>
                    <a:pt x="602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5840050" y="1234875"/>
              <a:ext cx="71675" cy="65300"/>
            </a:xfrm>
            <a:custGeom>
              <a:avLst/>
              <a:gdLst/>
              <a:ahLst/>
              <a:cxnLst/>
              <a:rect l="l" t="t" r="r" b="b"/>
              <a:pathLst>
                <a:path w="2867" h="2612" extrusionOk="0">
                  <a:moveTo>
                    <a:pt x="570" y="128"/>
                  </a:moveTo>
                  <a:cubicBezTo>
                    <a:pt x="659" y="128"/>
                    <a:pt x="747" y="158"/>
                    <a:pt x="816" y="226"/>
                  </a:cubicBezTo>
                  <a:lnTo>
                    <a:pt x="2602" y="1816"/>
                  </a:lnTo>
                  <a:cubicBezTo>
                    <a:pt x="2670" y="1885"/>
                    <a:pt x="2720" y="1973"/>
                    <a:pt x="2729" y="2071"/>
                  </a:cubicBezTo>
                  <a:cubicBezTo>
                    <a:pt x="2729" y="2180"/>
                    <a:pt x="2700" y="2278"/>
                    <a:pt x="2631" y="2346"/>
                  </a:cubicBezTo>
                  <a:cubicBezTo>
                    <a:pt x="2557" y="2430"/>
                    <a:pt x="2453" y="2472"/>
                    <a:pt x="2349" y="2472"/>
                  </a:cubicBezTo>
                  <a:cubicBezTo>
                    <a:pt x="2257" y="2472"/>
                    <a:pt x="2165" y="2440"/>
                    <a:pt x="2092" y="2376"/>
                  </a:cubicBezTo>
                  <a:lnTo>
                    <a:pt x="315" y="796"/>
                  </a:lnTo>
                  <a:cubicBezTo>
                    <a:pt x="158" y="649"/>
                    <a:pt x="149" y="413"/>
                    <a:pt x="286" y="256"/>
                  </a:cubicBezTo>
                  <a:cubicBezTo>
                    <a:pt x="364" y="168"/>
                    <a:pt x="463" y="128"/>
                    <a:pt x="570" y="128"/>
                  </a:cubicBezTo>
                  <a:close/>
                  <a:moveTo>
                    <a:pt x="568" y="0"/>
                  </a:moveTo>
                  <a:cubicBezTo>
                    <a:pt x="428" y="0"/>
                    <a:pt x="288" y="57"/>
                    <a:pt x="188" y="168"/>
                  </a:cubicBezTo>
                  <a:cubicBezTo>
                    <a:pt x="1" y="374"/>
                    <a:pt x="21" y="697"/>
                    <a:pt x="227" y="894"/>
                  </a:cubicBezTo>
                  <a:lnTo>
                    <a:pt x="2003" y="2474"/>
                  </a:lnTo>
                  <a:cubicBezTo>
                    <a:pt x="2101" y="2562"/>
                    <a:pt x="2219" y="2611"/>
                    <a:pt x="2347" y="2611"/>
                  </a:cubicBezTo>
                  <a:cubicBezTo>
                    <a:pt x="2493" y="2611"/>
                    <a:pt x="2631" y="2542"/>
                    <a:pt x="2729" y="2435"/>
                  </a:cubicBezTo>
                  <a:cubicBezTo>
                    <a:pt x="2818" y="2337"/>
                    <a:pt x="2866" y="2209"/>
                    <a:pt x="2857" y="2071"/>
                  </a:cubicBezTo>
                  <a:cubicBezTo>
                    <a:pt x="2847" y="1934"/>
                    <a:pt x="2788" y="1807"/>
                    <a:pt x="2690" y="1718"/>
                  </a:cubicBezTo>
                  <a:lnTo>
                    <a:pt x="904" y="128"/>
                  </a:lnTo>
                  <a:cubicBezTo>
                    <a:pt x="809" y="42"/>
                    <a:pt x="688" y="0"/>
                    <a:pt x="56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5914150" y="1258175"/>
              <a:ext cx="58900" cy="59900"/>
            </a:xfrm>
            <a:custGeom>
              <a:avLst/>
              <a:gdLst/>
              <a:ahLst/>
              <a:cxnLst/>
              <a:rect l="l" t="t" r="r" b="b"/>
              <a:pathLst>
                <a:path w="2356" h="2396" extrusionOk="0">
                  <a:moveTo>
                    <a:pt x="1854" y="1"/>
                  </a:moveTo>
                  <a:cubicBezTo>
                    <a:pt x="1733" y="1"/>
                    <a:pt x="1614" y="50"/>
                    <a:pt x="1531" y="149"/>
                  </a:cubicBezTo>
                  <a:lnTo>
                    <a:pt x="168" y="1650"/>
                  </a:lnTo>
                  <a:cubicBezTo>
                    <a:pt x="0" y="1836"/>
                    <a:pt x="20" y="2111"/>
                    <a:pt x="197" y="2278"/>
                  </a:cubicBezTo>
                  <a:cubicBezTo>
                    <a:pt x="285" y="2356"/>
                    <a:pt x="393" y="2395"/>
                    <a:pt x="501" y="2395"/>
                  </a:cubicBezTo>
                  <a:cubicBezTo>
                    <a:pt x="619" y="2395"/>
                    <a:pt x="746" y="2347"/>
                    <a:pt x="825" y="2249"/>
                  </a:cubicBezTo>
                  <a:lnTo>
                    <a:pt x="2189" y="747"/>
                  </a:lnTo>
                  <a:cubicBezTo>
                    <a:pt x="2356" y="561"/>
                    <a:pt x="2336" y="276"/>
                    <a:pt x="2159" y="119"/>
                  </a:cubicBezTo>
                  <a:cubicBezTo>
                    <a:pt x="2072" y="40"/>
                    <a:pt x="1962" y="1"/>
                    <a:pt x="185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5913650" y="1256500"/>
              <a:ext cx="59900" cy="63300"/>
            </a:xfrm>
            <a:custGeom>
              <a:avLst/>
              <a:gdLst/>
              <a:ahLst/>
              <a:cxnLst/>
              <a:rect l="l" t="t" r="r" b="b"/>
              <a:pathLst>
                <a:path w="2396" h="2532" extrusionOk="0">
                  <a:moveTo>
                    <a:pt x="1876" y="137"/>
                  </a:moveTo>
                  <a:cubicBezTo>
                    <a:pt x="1974" y="137"/>
                    <a:pt x="2062" y="166"/>
                    <a:pt x="2131" y="235"/>
                  </a:cubicBezTo>
                  <a:cubicBezTo>
                    <a:pt x="2209" y="294"/>
                    <a:pt x="2248" y="392"/>
                    <a:pt x="2258" y="490"/>
                  </a:cubicBezTo>
                  <a:cubicBezTo>
                    <a:pt x="2258" y="598"/>
                    <a:pt x="2229" y="696"/>
                    <a:pt x="2160" y="765"/>
                  </a:cubicBezTo>
                  <a:lnTo>
                    <a:pt x="806" y="2266"/>
                  </a:lnTo>
                  <a:cubicBezTo>
                    <a:pt x="732" y="2350"/>
                    <a:pt x="625" y="2392"/>
                    <a:pt x="519" y="2392"/>
                  </a:cubicBezTo>
                  <a:cubicBezTo>
                    <a:pt x="427" y="2392"/>
                    <a:pt x="335" y="2360"/>
                    <a:pt x="266" y="2296"/>
                  </a:cubicBezTo>
                  <a:cubicBezTo>
                    <a:pt x="188" y="2227"/>
                    <a:pt x="148" y="2139"/>
                    <a:pt x="138" y="2031"/>
                  </a:cubicBezTo>
                  <a:cubicBezTo>
                    <a:pt x="138" y="1932"/>
                    <a:pt x="168" y="1834"/>
                    <a:pt x="236" y="1756"/>
                  </a:cubicBezTo>
                  <a:lnTo>
                    <a:pt x="1601" y="255"/>
                  </a:lnTo>
                  <a:cubicBezTo>
                    <a:pt x="1669" y="176"/>
                    <a:pt x="1777" y="137"/>
                    <a:pt x="1876" y="137"/>
                  </a:cubicBezTo>
                  <a:close/>
                  <a:moveTo>
                    <a:pt x="1877" y="0"/>
                  </a:moveTo>
                  <a:cubicBezTo>
                    <a:pt x="1739" y="0"/>
                    <a:pt x="1601" y="57"/>
                    <a:pt x="1503" y="166"/>
                  </a:cubicBezTo>
                  <a:lnTo>
                    <a:pt x="138" y="1668"/>
                  </a:lnTo>
                  <a:cubicBezTo>
                    <a:pt x="50" y="1775"/>
                    <a:pt x="1" y="1903"/>
                    <a:pt x="11" y="2041"/>
                  </a:cubicBezTo>
                  <a:cubicBezTo>
                    <a:pt x="11" y="2178"/>
                    <a:pt x="79" y="2305"/>
                    <a:pt x="177" y="2394"/>
                  </a:cubicBezTo>
                  <a:cubicBezTo>
                    <a:pt x="266" y="2482"/>
                    <a:pt x="393" y="2531"/>
                    <a:pt x="521" y="2531"/>
                  </a:cubicBezTo>
                  <a:cubicBezTo>
                    <a:pt x="668" y="2531"/>
                    <a:pt x="806" y="2462"/>
                    <a:pt x="894" y="2355"/>
                  </a:cubicBezTo>
                  <a:lnTo>
                    <a:pt x="2258" y="853"/>
                  </a:lnTo>
                  <a:cubicBezTo>
                    <a:pt x="2347" y="755"/>
                    <a:pt x="2395" y="628"/>
                    <a:pt x="2386" y="490"/>
                  </a:cubicBezTo>
                  <a:cubicBezTo>
                    <a:pt x="2386" y="353"/>
                    <a:pt x="2327" y="225"/>
                    <a:pt x="2219" y="137"/>
                  </a:cubicBezTo>
                  <a:cubicBezTo>
                    <a:pt x="2122" y="45"/>
                    <a:pt x="1999" y="0"/>
                    <a:pt x="187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5821675" y="1321275"/>
              <a:ext cx="56200" cy="59850"/>
            </a:xfrm>
            <a:custGeom>
              <a:avLst/>
              <a:gdLst/>
              <a:ahLst/>
              <a:cxnLst/>
              <a:rect l="l" t="t" r="r" b="b"/>
              <a:pathLst>
                <a:path w="2248" h="2394" extrusionOk="0">
                  <a:moveTo>
                    <a:pt x="1746" y="1"/>
                  </a:moveTo>
                  <a:cubicBezTo>
                    <a:pt x="1618" y="1"/>
                    <a:pt x="1492" y="55"/>
                    <a:pt x="1403" y="166"/>
                  </a:cubicBezTo>
                  <a:lnTo>
                    <a:pt x="157" y="1668"/>
                  </a:lnTo>
                  <a:cubicBezTo>
                    <a:pt x="0" y="1854"/>
                    <a:pt x="29" y="2139"/>
                    <a:pt x="216" y="2296"/>
                  </a:cubicBezTo>
                  <a:cubicBezTo>
                    <a:pt x="295" y="2364"/>
                    <a:pt x="402" y="2394"/>
                    <a:pt x="500" y="2394"/>
                  </a:cubicBezTo>
                  <a:cubicBezTo>
                    <a:pt x="628" y="2394"/>
                    <a:pt x="756" y="2344"/>
                    <a:pt x="844" y="2237"/>
                  </a:cubicBezTo>
                  <a:lnTo>
                    <a:pt x="2090" y="725"/>
                  </a:lnTo>
                  <a:cubicBezTo>
                    <a:pt x="2247" y="539"/>
                    <a:pt x="2218" y="254"/>
                    <a:pt x="2031" y="97"/>
                  </a:cubicBezTo>
                  <a:cubicBezTo>
                    <a:pt x="1946" y="33"/>
                    <a:pt x="1845" y="1"/>
                    <a:pt x="174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5819700" y="1319575"/>
              <a:ext cx="59900" cy="63250"/>
            </a:xfrm>
            <a:custGeom>
              <a:avLst/>
              <a:gdLst/>
              <a:ahLst/>
              <a:cxnLst/>
              <a:rect l="l" t="t" r="r" b="b"/>
              <a:pathLst>
                <a:path w="2396" h="2530" extrusionOk="0">
                  <a:moveTo>
                    <a:pt x="1826" y="136"/>
                  </a:moveTo>
                  <a:cubicBezTo>
                    <a:pt x="1905" y="136"/>
                    <a:pt x="1993" y="165"/>
                    <a:pt x="2062" y="224"/>
                  </a:cubicBezTo>
                  <a:cubicBezTo>
                    <a:pt x="2228" y="351"/>
                    <a:pt x="2248" y="597"/>
                    <a:pt x="2120" y="754"/>
                  </a:cubicBezTo>
                  <a:lnTo>
                    <a:pt x="874" y="2265"/>
                  </a:lnTo>
                  <a:cubicBezTo>
                    <a:pt x="801" y="2349"/>
                    <a:pt x="687" y="2395"/>
                    <a:pt x="573" y="2395"/>
                  </a:cubicBezTo>
                  <a:cubicBezTo>
                    <a:pt x="487" y="2395"/>
                    <a:pt x="402" y="2369"/>
                    <a:pt x="334" y="2314"/>
                  </a:cubicBezTo>
                  <a:cubicBezTo>
                    <a:pt x="177" y="2177"/>
                    <a:pt x="148" y="1941"/>
                    <a:pt x="285" y="1775"/>
                  </a:cubicBezTo>
                  <a:lnTo>
                    <a:pt x="1532" y="273"/>
                  </a:lnTo>
                  <a:cubicBezTo>
                    <a:pt x="1610" y="185"/>
                    <a:pt x="1718" y="136"/>
                    <a:pt x="1826" y="136"/>
                  </a:cubicBezTo>
                  <a:close/>
                  <a:moveTo>
                    <a:pt x="1826" y="1"/>
                  </a:moveTo>
                  <a:cubicBezTo>
                    <a:pt x="1679" y="1"/>
                    <a:pt x="1533" y="64"/>
                    <a:pt x="1434" y="185"/>
                  </a:cubicBezTo>
                  <a:lnTo>
                    <a:pt x="187" y="1696"/>
                  </a:lnTo>
                  <a:cubicBezTo>
                    <a:pt x="1" y="1912"/>
                    <a:pt x="40" y="2236"/>
                    <a:pt x="256" y="2412"/>
                  </a:cubicBezTo>
                  <a:cubicBezTo>
                    <a:pt x="344" y="2491"/>
                    <a:pt x="462" y="2530"/>
                    <a:pt x="579" y="2530"/>
                  </a:cubicBezTo>
                  <a:cubicBezTo>
                    <a:pt x="736" y="2530"/>
                    <a:pt x="874" y="2462"/>
                    <a:pt x="972" y="2344"/>
                  </a:cubicBezTo>
                  <a:lnTo>
                    <a:pt x="2219" y="842"/>
                  </a:lnTo>
                  <a:cubicBezTo>
                    <a:pt x="2395" y="626"/>
                    <a:pt x="2365" y="303"/>
                    <a:pt x="2150" y="116"/>
                  </a:cubicBezTo>
                  <a:cubicBezTo>
                    <a:pt x="2055" y="39"/>
                    <a:pt x="1940" y="1"/>
                    <a:pt x="182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5891350" y="1339375"/>
              <a:ext cx="46150" cy="75600"/>
            </a:xfrm>
            <a:custGeom>
              <a:avLst/>
              <a:gdLst/>
              <a:ahLst/>
              <a:cxnLst/>
              <a:rect l="l" t="t" r="r" b="b"/>
              <a:pathLst>
                <a:path w="1846" h="3024" extrusionOk="0">
                  <a:moveTo>
                    <a:pt x="505" y="0"/>
                  </a:moveTo>
                  <a:cubicBezTo>
                    <a:pt x="451" y="0"/>
                    <a:pt x="396" y="10"/>
                    <a:pt x="343" y="31"/>
                  </a:cubicBezTo>
                  <a:cubicBezTo>
                    <a:pt x="108" y="119"/>
                    <a:pt x="0" y="384"/>
                    <a:pt x="88" y="610"/>
                  </a:cubicBezTo>
                  <a:lnTo>
                    <a:pt x="932" y="2739"/>
                  </a:lnTo>
                  <a:cubicBezTo>
                    <a:pt x="1001" y="2916"/>
                    <a:pt x="1168" y="3024"/>
                    <a:pt x="1344" y="3024"/>
                  </a:cubicBezTo>
                  <a:cubicBezTo>
                    <a:pt x="1403" y="3024"/>
                    <a:pt x="1453" y="3014"/>
                    <a:pt x="1511" y="2994"/>
                  </a:cubicBezTo>
                  <a:cubicBezTo>
                    <a:pt x="1737" y="2906"/>
                    <a:pt x="1845" y="2641"/>
                    <a:pt x="1756" y="2415"/>
                  </a:cubicBezTo>
                  <a:lnTo>
                    <a:pt x="923" y="286"/>
                  </a:lnTo>
                  <a:cubicBezTo>
                    <a:pt x="848" y="105"/>
                    <a:pt x="680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5889375" y="1337775"/>
              <a:ext cx="50075" cy="78925"/>
            </a:xfrm>
            <a:custGeom>
              <a:avLst/>
              <a:gdLst/>
              <a:ahLst/>
              <a:cxnLst/>
              <a:rect l="l" t="t" r="r" b="b"/>
              <a:pathLst>
                <a:path w="2003" h="3157" extrusionOk="0">
                  <a:moveTo>
                    <a:pt x="579" y="134"/>
                  </a:moveTo>
                  <a:cubicBezTo>
                    <a:pt x="638" y="134"/>
                    <a:pt x="688" y="144"/>
                    <a:pt x="736" y="164"/>
                  </a:cubicBezTo>
                  <a:cubicBezTo>
                    <a:pt x="825" y="203"/>
                    <a:pt x="904" y="281"/>
                    <a:pt x="933" y="369"/>
                  </a:cubicBezTo>
                  <a:lnTo>
                    <a:pt x="1777" y="2509"/>
                  </a:lnTo>
                  <a:cubicBezTo>
                    <a:pt x="1855" y="2695"/>
                    <a:pt x="1757" y="2921"/>
                    <a:pt x="1561" y="2999"/>
                  </a:cubicBezTo>
                  <a:cubicBezTo>
                    <a:pt x="1520" y="3014"/>
                    <a:pt x="1478" y="3021"/>
                    <a:pt x="1435" y="3021"/>
                  </a:cubicBezTo>
                  <a:cubicBezTo>
                    <a:pt x="1283" y="3021"/>
                    <a:pt x="1131" y="2929"/>
                    <a:pt x="1070" y="2783"/>
                  </a:cubicBezTo>
                  <a:lnTo>
                    <a:pt x="226" y="654"/>
                  </a:lnTo>
                  <a:cubicBezTo>
                    <a:pt x="158" y="458"/>
                    <a:pt x="246" y="232"/>
                    <a:pt x="442" y="153"/>
                  </a:cubicBezTo>
                  <a:cubicBezTo>
                    <a:pt x="491" y="144"/>
                    <a:pt x="540" y="134"/>
                    <a:pt x="579" y="134"/>
                  </a:cubicBezTo>
                  <a:close/>
                  <a:moveTo>
                    <a:pt x="580" y="0"/>
                  </a:moveTo>
                  <a:cubicBezTo>
                    <a:pt x="517" y="0"/>
                    <a:pt x="454" y="12"/>
                    <a:pt x="393" y="36"/>
                  </a:cubicBezTo>
                  <a:cubicBezTo>
                    <a:pt x="128" y="144"/>
                    <a:pt x="1" y="438"/>
                    <a:pt x="108" y="703"/>
                  </a:cubicBezTo>
                  <a:lnTo>
                    <a:pt x="952" y="2833"/>
                  </a:lnTo>
                  <a:cubicBezTo>
                    <a:pt x="1021" y="3029"/>
                    <a:pt x="1207" y="3156"/>
                    <a:pt x="1423" y="3156"/>
                  </a:cubicBezTo>
                  <a:cubicBezTo>
                    <a:pt x="1492" y="3156"/>
                    <a:pt x="1551" y="3147"/>
                    <a:pt x="1610" y="3117"/>
                  </a:cubicBezTo>
                  <a:cubicBezTo>
                    <a:pt x="1875" y="3019"/>
                    <a:pt x="2003" y="2715"/>
                    <a:pt x="1894" y="2460"/>
                  </a:cubicBezTo>
                  <a:lnTo>
                    <a:pt x="1061" y="321"/>
                  </a:lnTo>
                  <a:cubicBezTo>
                    <a:pt x="1011" y="193"/>
                    <a:pt x="913" y="95"/>
                    <a:pt x="786" y="46"/>
                  </a:cubicBezTo>
                  <a:cubicBezTo>
                    <a:pt x="719" y="15"/>
                    <a:pt x="649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5943600" y="1339675"/>
              <a:ext cx="71650" cy="51500"/>
            </a:xfrm>
            <a:custGeom>
              <a:avLst/>
              <a:gdLst/>
              <a:ahLst/>
              <a:cxnLst/>
              <a:rect l="l" t="t" r="r" b="b"/>
              <a:pathLst>
                <a:path w="2866" h="2060" extrusionOk="0">
                  <a:moveTo>
                    <a:pt x="2363" y="1"/>
                  </a:moveTo>
                  <a:cubicBezTo>
                    <a:pt x="2281" y="1"/>
                    <a:pt x="2196" y="22"/>
                    <a:pt x="2120" y="68"/>
                  </a:cubicBezTo>
                  <a:lnTo>
                    <a:pt x="275" y="1246"/>
                  </a:lnTo>
                  <a:cubicBezTo>
                    <a:pt x="59" y="1373"/>
                    <a:pt x="0" y="1647"/>
                    <a:pt x="137" y="1854"/>
                  </a:cubicBezTo>
                  <a:cubicBezTo>
                    <a:pt x="216" y="1991"/>
                    <a:pt x="364" y="2060"/>
                    <a:pt x="510" y="2060"/>
                  </a:cubicBezTo>
                  <a:cubicBezTo>
                    <a:pt x="589" y="2060"/>
                    <a:pt x="678" y="2040"/>
                    <a:pt x="746" y="1991"/>
                  </a:cubicBezTo>
                  <a:lnTo>
                    <a:pt x="2601" y="823"/>
                  </a:lnTo>
                  <a:cubicBezTo>
                    <a:pt x="2807" y="686"/>
                    <a:pt x="2865" y="411"/>
                    <a:pt x="2738" y="205"/>
                  </a:cubicBezTo>
                  <a:cubicBezTo>
                    <a:pt x="2656" y="72"/>
                    <a:pt x="2512" y="1"/>
                    <a:pt x="236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5941875" y="1337950"/>
              <a:ext cx="75325" cy="54950"/>
            </a:xfrm>
            <a:custGeom>
              <a:avLst/>
              <a:gdLst/>
              <a:ahLst/>
              <a:cxnLst/>
              <a:rect l="l" t="t" r="r" b="b"/>
              <a:pathLst>
                <a:path w="3013" h="2198" extrusionOk="0">
                  <a:moveTo>
                    <a:pt x="2434" y="137"/>
                  </a:moveTo>
                  <a:cubicBezTo>
                    <a:pt x="2552" y="137"/>
                    <a:pt x="2679" y="196"/>
                    <a:pt x="2748" y="314"/>
                  </a:cubicBezTo>
                  <a:cubicBezTo>
                    <a:pt x="2866" y="490"/>
                    <a:pt x="2807" y="726"/>
                    <a:pt x="2631" y="833"/>
                  </a:cubicBezTo>
                  <a:lnTo>
                    <a:pt x="786" y="2011"/>
                  </a:lnTo>
                  <a:cubicBezTo>
                    <a:pt x="725" y="2048"/>
                    <a:pt x="656" y="2066"/>
                    <a:pt x="587" y="2066"/>
                  </a:cubicBezTo>
                  <a:cubicBezTo>
                    <a:pt x="456" y="2066"/>
                    <a:pt x="326" y="2003"/>
                    <a:pt x="256" y="1893"/>
                  </a:cubicBezTo>
                  <a:cubicBezTo>
                    <a:pt x="148" y="1716"/>
                    <a:pt x="197" y="1481"/>
                    <a:pt x="374" y="1363"/>
                  </a:cubicBezTo>
                  <a:lnTo>
                    <a:pt x="2228" y="196"/>
                  </a:lnTo>
                  <a:cubicBezTo>
                    <a:pt x="2287" y="157"/>
                    <a:pt x="2365" y="137"/>
                    <a:pt x="2434" y="137"/>
                  </a:cubicBezTo>
                  <a:close/>
                  <a:moveTo>
                    <a:pt x="2430" y="1"/>
                  </a:moveTo>
                  <a:cubicBezTo>
                    <a:pt x="2337" y="1"/>
                    <a:pt x="2243" y="26"/>
                    <a:pt x="2160" y="78"/>
                  </a:cubicBezTo>
                  <a:lnTo>
                    <a:pt x="305" y="1256"/>
                  </a:lnTo>
                  <a:cubicBezTo>
                    <a:pt x="69" y="1402"/>
                    <a:pt x="1" y="1727"/>
                    <a:pt x="148" y="1962"/>
                  </a:cubicBezTo>
                  <a:cubicBezTo>
                    <a:pt x="246" y="2109"/>
                    <a:pt x="403" y="2198"/>
                    <a:pt x="579" y="2198"/>
                  </a:cubicBezTo>
                  <a:cubicBezTo>
                    <a:pt x="677" y="2198"/>
                    <a:pt x="766" y="2168"/>
                    <a:pt x="854" y="2119"/>
                  </a:cubicBezTo>
                  <a:lnTo>
                    <a:pt x="2709" y="942"/>
                  </a:lnTo>
                  <a:cubicBezTo>
                    <a:pt x="2945" y="794"/>
                    <a:pt x="3013" y="480"/>
                    <a:pt x="2866" y="235"/>
                  </a:cubicBezTo>
                  <a:cubicBezTo>
                    <a:pt x="2765" y="83"/>
                    <a:pt x="2598" y="1"/>
                    <a:pt x="2430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6"/>
            <p:cNvSpPr/>
            <p:nvPr/>
          </p:nvSpPr>
          <p:spPr>
            <a:xfrm>
              <a:off x="5843500" y="1398350"/>
              <a:ext cx="65275" cy="78200"/>
            </a:xfrm>
            <a:custGeom>
              <a:avLst/>
              <a:gdLst/>
              <a:ahLst/>
              <a:cxnLst/>
              <a:rect l="l" t="t" r="r" b="b"/>
              <a:pathLst>
                <a:path w="2611" h="3128" extrusionOk="0">
                  <a:moveTo>
                    <a:pt x="509" y="1"/>
                  </a:moveTo>
                  <a:cubicBezTo>
                    <a:pt x="421" y="1"/>
                    <a:pt x="332" y="28"/>
                    <a:pt x="255" y="86"/>
                  </a:cubicBezTo>
                  <a:cubicBezTo>
                    <a:pt x="50" y="233"/>
                    <a:pt x="0" y="508"/>
                    <a:pt x="148" y="704"/>
                  </a:cubicBezTo>
                  <a:lnTo>
                    <a:pt x="1738" y="2931"/>
                  </a:lnTo>
                  <a:cubicBezTo>
                    <a:pt x="1826" y="3059"/>
                    <a:pt x="1963" y="3128"/>
                    <a:pt x="2100" y="3128"/>
                  </a:cubicBezTo>
                  <a:cubicBezTo>
                    <a:pt x="2189" y="3128"/>
                    <a:pt x="2287" y="3099"/>
                    <a:pt x="2366" y="3040"/>
                  </a:cubicBezTo>
                  <a:cubicBezTo>
                    <a:pt x="2562" y="2892"/>
                    <a:pt x="2611" y="2617"/>
                    <a:pt x="2464" y="2421"/>
                  </a:cubicBezTo>
                  <a:lnTo>
                    <a:pt x="874" y="194"/>
                  </a:lnTo>
                  <a:cubicBezTo>
                    <a:pt x="784" y="68"/>
                    <a:pt x="647" y="1"/>
                    <a:pt x="50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6"/>
            <p:cNvSpPr/>
            <p:nvPr/>
          </p:nvSpPr>
          <p:spPr>
            <a:xfrm>
              <a:off x="5843000" y="1396800"/>
              <a:ext cx="66275" cy="81225"/>
            </a:xfrm>
            <a:custGeom>
              <a:avLst/>
              <a:gdLst/>
              <a:ahLst/>
              <a:cxnLst/>
              <a:rect l="l" t="t" r="r" b="b"/>
              <a:pathLst>
                <a:path w="2651" h="3249" extrusionOk="0">
                  <a:moveTo>
                    <a:pt x="531" y="128"/>
                  </a:moveTo>
                  <a:cubicBezTo>
                    <a:pt x="648" y="128"/>
                    <a:pt x="766" y="187"/>
                    <a:pt x="835" y="295"/>
                  </a:cubicBezTo>
                  <a:lnTo>
                    <a:pt x="2434" y="2522"/>
                  </a:lnTo>
                  <a:cubicBezTo>
                    <a:pt x="2493" y="2601"/>
                    <a:pt x="2513" y="2699"/>
                    <a:pt x="2493" y="2797"/>
                  </a:cubicBezTo>
                  <a:cubicBezTo>
                    <a:pt x="2484" y="2905"/>
                    <a:pt x="2425" y="2993"/>
                    <a:pt x="2346" y="3052"/>
                  </a:cubicBezTo>
                  <a:cubicBezTo>
                    <a:pt x="2283" y="3097"/>
                    <a:pt x="2209" y="3118"/>
                    <a:pt x="2134" y="3118"/>
                  </a:cubicBezTo>
                  <a:cubicBezTo>
                    <a:pt x="2012" y="3118"/>
                    <a:pt x="1890" y="3062"/>
                    <a:pt x="1817" y="2964"/>
                  </a:cubicBezTo>
                  <a:lnTo>
                    <a:pt x="227" y="727"/>
                  </a:lnTo>
                  <a:cubicBezTo>
                    <a:pt x="158" y="648"/>
                    <a:pt x="138" y="550"/>
                    <a:pt x="158" y="452"/>
                  </a:cubicBezTo>
                  <a:cubicBezTo>
                    <a:pt x="177" y="344"/>
                    <a:pt x="227" y="265"/>
                    <a:pt x="305" y="206"/>
                  </a:cubicBezTo>
                  <a:cubicBezTo>
                    <a:pt x="374" y="158"/>
                    <a:pt x="452" y="128"/>
                    <a:pt x="531" y="128"/>
                  </a:cubicBezTo>
                  <a:close/>
                  <a:moveTo>
                    <a:pt x="535" y="0"/>
                  </a:moveTo>
                  <a:cubicBezTo>
                    <a:pt x="431" y="0"/>
                    <a:pt x="326" y="32"/>
                    <a:pt x="236" y="99"/>
                  </a:cubicBezTo>
                  <a:cubicBezTo>
                    <a:pt x="118" y="177"/>
                    <a:pt x="50" y="295"/>
                    <a:pt x="31" y="422"/>
                  </a:cubicBezTo>
                  <a:cubicBezTo>
                    <a:pt x="1" y="560"/>
                    <a:pt x="31" y="697"/>
                    <a:pt x="118" y="805"/>
                  </a:cubicBezTo>
                  <a:lnTo>
                    <a:pt x="1708" y="3033"/>
                  </a:lnTo>
                  <a:cubicBezTo>
                    <a:pt x="1806" y="3170"/>
                    <a:pt x="1954" y="3248"/>
                    <a:pt x="2120" y="3248"/>
                  </a:cubicBezTo>
                  <a:cubicBezTo>
                    <a:pt x="2229" y="3248"/>
                    <a:pt x="2336" y="3219"/>
                    <a:pt x="2425" y="3161"/>
                  </a:cubicBezTo>
                  <a:cubicBezTo>
                    <a:pt x="2532" y="3072"/>
                    <a:pt x="2602" y="2954"/>
                    <a:pt x="2631" y="2827"/>
                  </a:cubicBezTo>
                  <a:cubicBezTo>
                    <a:pt x="2650" y="2690"/>
                    <a:pt x="2621" y="2552"/>
                    <a:pt x="2543" y="2444"/>
                  </a:cubicBezTo>
                  <a:lnTo>
                    <a:pt x="943" y="217"/>
                  </a:lnTo>
                  <a:cubicBezTo>
                    <a:pt x="848" y="75"/>
                    <a:pt x="693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5946525" y="1403825"/>
              <a:ext cx="72650" cy="61700"/>
            </a:xfrm>
            <a:custGeom>
              <a:avLst/>
              <a:gdLst/>
              <a:ahLst/>
              <a:cxnLst/>
              <a:rect l="l" t="t" r="r" b="b"/>
              <a:pathLst>
                <a:path w="2906" h="2468" extrusionOk="0">
                  <a:moveTo>
                    <a:pt x="2405" y="1"/>
                  </a:moveTo>
                  <a:cubicBezTo>
                    <a:pt x="2306" y="1"/>
                    <a:pt x="2206" y="34"/>
                    <a:pt x="2120" y="102"/>
                  </a:cubicBezTo>
                  <a:lnTo>
                    <a:pt x="217" y="1672"/>
                  </a:lnTo>
                  <a:cubicBezTo>
                    <a:pt x="31" y="1829"/>
                    <a:pt x="1" y="2114"/>
                    <a:pt x="158" y="2300"/>
                  </a:cubicBezTo>
                  <a:cubicBezTo>
                    <a:pt x="247" y="2409"/>
                    <a:pt x="374" y="2467"/>
                    <a:pt x="502" y="2467"/>
                  </a:cubicBezTo>
                  <a:cubicBezTo>
                    <a:pt x="600" y="2467"/>
                    <a:pt x="698" y="2428"/>
                    <a:pt x="786" y="2359"/>
                  </a:cubicBezTo>
                  <a:lnTo>
                    <a:pt x="2690" y="789"/>
                  </a:lnTo>
                  <a:cubicBezTo>
                    <a:pt x="2876" y="632"/>
                    <a:pt x="2905" y="357"/>
                    <a:pt x="2748" y="161"/>
                  </a:cubicBezTo>
                  <a:cubicBezTo>
                    <a:pt x="2660" y="56"/>
                    <a:pt x="2534" y="1"/>
                    <a:pt x="2405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5946050" y="1402175"/>
              <a:ext cx="75075" cy="64825"/>
            </a:xfrm>
            <a:custGeom>
              <a:avLst/>
              <a:gdLst/>
              <a:ahLst/>
              <a:cxnLst/>
              <a:rect l="l" t="t" r="r" b="b"/>
              <a:pathLst>
                <a:path w="3003" h="2593" extrusionOk="0">
                  <a:moveTo>
                    <a:pt x="2424" y="129"/>
                  </a:moveTo>
                  <a:cubicBezTo>
                    <a:pt x="2434" y="129"/>
                    <a:pt x="2453" y="139"/>
                    <a:pt x="2464" y="139"/>
                  </a:cubicBezTo>
                  <a:cubicBezTo>
                    <a:pt x="2562" y="148"/>
                    <a:pt x="2660" y="198"/>
                    <a:pt x="2719" y="276"/>
                  </a:cubicBezTo>
                  <a:cubicBezTo>
                    <a:pt x="2856" y="433"/>
                    <a:pt x="2826" y="669"/>
                    <a:pt x="2669" y="806"/>
                  </a:cubicBezTo>
                  <a:lnTo>
                    <a:pt x="756" y="2376"/>
                  </a:lnTo>
                  <a:cubicBezTo>
                    <a:pt x="691" y="2432"/>
                    <a:pt x="606" y="2460"/>
                    <a:pt x="519" y="2460"/>
                  </a:cubicBezTo>
                  <a:cubicBezTo>
                    <a:pt x="409" y="2460"/>
                    <a:pt x="298" y="2415"/>
                    <a:pt x="226" y="2327"/>
                  </a:cubicBezTo>
                  <a:cubicBezTo>
                    <a:pt x="157" y="2248"/>
                    <a:pt x="128" y="2150"/>
                    <a:pt x="138" y="2043"/>
                  </a:cubicBezTo>
                  <a:cubicBezTo>
                    <a:pt x="148" y="1945"/>
                    <a:pt x="196" y="1856"/>
                    <a:pt x="275" y="1788"/>
                  </a:cubicBezTo>
                  <a:lnTo>
                    <a:pt x="2189" y="218"/>
                  </a:lnTo>
                  <a:cubicBezTo>
                    <a:pt x="2257" y="168"/>
                    <a:pt x="2336" y="129"/>
                    <a:pt x="2424" y="129"/>
                  </a:cubicBezTo>
                  <a:close/>
                  <a:moveTo>
                    <a:pt x="2431" y="0"/>
                  </a:moveTo>
                  <a:cubicBezTo>
                    <a:pt x="2310" y="0"/>
                    <a:pt x="2197" y="40"/>
                    <a:pt x="2100" y="119"/>
                  </a:cubicBezTo>
                  <a:lnTo>
                    <a:pt x="196" y="1689"/>
                  </a:lnTo>
                  <a:cubicBezTo>
                    <a:pt x="89" y="1777"/>
                    <a:pt x="20" y="1895"/>
                    <a:pt x="10" y="2033"/>
                  </a:cubicBezTo>
                  <a:cubicBezTo>
                    <a:pt x="0" y="2170"/>
                    <a:pt x="39" y="2307"/>
                    <a:pt x="128" y="2405"/>
                  </a:cubicBezTo>
                  <a:cubicBezTo>
                    <a:pt x="226" y="2523"/>
                    <a:pt x="364" y="2592"/>
                    <a:pt x="521" y="2592"/>
                  </a:cubicBezTo>
                  <a:cubicBezTo>
                    <a:pt x="638" y="2592"/>
                    <a:pt x="756" y="2553"/>
                    <a:pt x="844" y="2475"/>
                  </a:cubicBezTo>
                  <a:lnTo>
                    <a:pt x="2748" y="904"/>
                  </a:lnTo>
                  <a:cubicBezTo>
                    <a:pt x="2974" y="728"/>
                    <a:pt x="3003" y="404"/>
                    <a:pt x="2817" y="188"/>
                  </a:cubicBezTo>
                  <a:cubicBezTo>
                    <a:pt x="2738" y="80"/>
                    <a:pt x="2610" y="21"/>
                    <a:pt x="2473" y="2"/>
                  </a:cubicBezTo>
                  <a:cubicBezTo>
                    <a:pt x="2459" y="1"/>
                    <a:pt x="2445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5780700" y="1449650"/>
              <a:ext cx="61350" cy="54625"/>
            </a:xfrm>
            <a:custGeom>
              <a:avLst/>
              <a:gdLst/>
              <a:ahLst/>
              <a:cxnLst/>
              <a:rect l="l" t="t" r="r" b="b"/>
              <a:pathLst>
                <a:path w="2454" h="2185" extrusionOk="0">
                  <a:moveTo>
                    <a:pt x="1955" y="0"/>
                  </a:moveTo>
                  <a:cubicBezTo>
                    <a:pt x="1850" y="0"/>
                    <a:pt x="1744" y="38"/>
                    <a:pt x="1659" y="114"/>
                  </a:cubicBezTo>
                  <a:lnTo>
                    <a:pt x="207" y="1409"/>
                  </a:lnTo>
                  <a:cubicBezTo>
                    <a:pt x="20" y="1566"/>
                    <a:pt x="0" y="1851"/>
                    <a:pt x="167" y="2037"/>
                  </a:cubicBezTo>
                  <a:cubicBezTo>
                    <a:pt x="255" y="2135"/>
                    <a:pt x="383" y="2185"/>
                    <a:pt x="501" y="2185"/>
                  </a:cubicBezTo>
                  <a:cubicBezTo>
                    <a:pt x="609" y="2185"/>
                    <a:pt x="717" y="2146"/>
                    <a:pt x="795" y="2077"/>
                  </a:cubicBezTo>
                  <a:lnTo>
                    <a:pt x="2257" y="781"/>
                  </a:lnTo>
                  <a:cubicBezTo>
                    <a:pt x="2434" y="615"/>
                    <a:pt x="2453" y="330"/>
                    <a:pt x="2287" y="153"/>
                  </a:cubicBezTo>
                  <a:cubicBezTo>
                    <a:pt x="2202" y="52"/>
                    <a:pt x="2079" y="0"/>
                    <a:pt x="19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5780200" y="1448050"/>
              <a:ext cx="62350" cy="57950"/>
            </a:xfrm>
            <a:custGeom>
              <a:avLst/>
              <a:gdLst/>
              <a:ahLst/>
              <a:cxnLst/>
              <a:rect l="l" t="t" r="r" b="b"/>
              <a:pathLst>
                <a:path w="2494" h="2318" extrusionOk="0">
                  <a:moveTo>
                    <a:pt x="1973" y="129"/>
                  </a:moveTo>
                  <a:cubicBezTo>
                    <a:pt x="2081" y="129"/>
                    <a:pt x="2189" y="178"/>
                    <a:pt x="2258" y="256"/>
                  </a:cubicBezTo>
                  <a:cubicBezTo>
                    <a:pt x="2395" y="413"/>
                    <a:pt x="2386" y="659"/>
                    <a:pt x="2228" y="797"/>
                  </a:cubicBezTo>
                  <a:lnTo>
                    <a:pt x="776" y="2092"/>
                  </a:lnTo>
                  <a:cubicBezTo>
                    <a:pt x="704" y="2150"/>
                    <a:pt x="614" y="2180"/>
                    <a:pt x="524" y="2180"/>
                  </a:cubicBezTo>
                  <a:cubicBezTo>
                    <a:pt x="417" y="2180"/>
                    <a:pt x="311" y="2138"/>
                    <a:pt x="236" y="2053"/>
                  </a:cubicBezTo>
                  <a:cubicBezTo>
                    <a:pt x="168" y="1984"/>
                    <a:pt x="138" y="1885"/>
                    <a:pt x="138" y="1778"/>
                  </a:cubicBezTo>
                  <a:cubicBezTo>
                    <a:pt x="148" y="1680"/>
                    <a:pt x="197" y="1591"/>
                    <a:pt x="266" y="1523"/>
                  </a:cubicBezTo>
                  <a:lnTo>
                    <a:pt x="1728" y="227"/>
                  </a:lnTo>
                  <a:cubicBezTo>
                    <a:pt x="1797" y="158"/>
                    <a:pt x="1885" y="129"/>
                    <a:pt x="1973" y="129"/>
                  </a:cubicBezTo>
                  <a:close/>
                  <a:moveTo>
                    <a:pt x="1976" y="1"/>
                  </a:moveTo>
                  <a:cubicBezTo>
                    <a:pt x="1855" y="1"/>
                    <a:pt x="1735" y="43"/>
                    <a:pt x="1640" y="129"/>
                  </a:cubicBezTo>
                  <a:lnTo>
                    <a:pt x="177" y="1425"/>
                  </a:lnTo>
                  <a:cubicBezTo>
                    <a:pt x="79" y="1512"/>
                    <a:pt x="20" y="1640"/>
                    <a:pt x="11" y="1778"/>
                  </a:cubicBezTo>
                  <a:cubicBezTo>
                    <a:pt x="1" y="1915"/>
                    <a:pt x="50" y="2042"/>
                    <a:pt x="138" y="2141"/>
                  </a:cubicBezTo>
                  <a:cubicBezTo>
                    <a:pt x="236" y="2249"/>
                    <a:pt x="373" y="2317"/>
                    <a:pt x="521" y="2317"/>
                  </a:cubicBezTo>
                  <a:cubicBezTo>
                    <a:pt x="648" y="2317"/>
                    <a:pt x="766" y="2268"/>
                    <a:pt x="864" y="2190"/>
                  </a:cubicBezTo>
                  <a:lnTo>
                    <a:pt x="2316" y="895"/>
                  </a:lnTo>
                  <a:cubicBezTo>
                    <a:pt x="2415" y="806"/>
                    <a:pt x="2484" y="679"/>
                    <a:pt x="2484" y="541"/>
                  </a:cubicBezTo>
                  <a:cubicBezTo>
                    <a:pt x="2493" y="404"/>
                    <a:pt x="2454" y="276"/>
                    <a:pt x="2356" y="168"/>
                  </a:cubicBezTo>
                  <a:cubicBezTo>
                    <a:pt x="2256" y="58"/>
                    <a:pt x="2116" y="1"/>
                    <a:pt x="19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5865825" y="1483975"/>
              <a:ext cx="51550" cy="72325"/>
            </a:xfrm>
            <a:custGeom>
              <a:avLst/>
              <a:gdLst/>
              <a:ahLst/>
              <a:cxnLst/>
              <a:rect l="l" t="t" r="r" b="b"/>
              <a:pathLst>
                <a:path w="2062" h="2893" extrusionOk="0">
                  <a:moveTo>
                    <a:pt x="500" y="0"/>
                  </a:moveTo>
                  <a:cubicBezTo>
                    <a:pt x="434" y="0"/>
                    <a:pt x="367" y="15"/>
                    <a:pt x="305" y="46"/>
                  </a:cubicBezTo>
                  <a:cubicBezTo>
                    <a:pt x="89" y="164"/>
                    <a:pt x="1" y="439"/>
                    <a:pt x="118" y="655"/>
                  </a:cubicBezTo>
                  <a:lnTo>
                    <a:pt x="1159" y="2657"/>
                  </a:lnTo>
                  <a:cubicBezTo>
                    <a:pt x="1237" y="2804"/>
                    <a:pt x="1394" y="2892"/>
                    <a:pt x="1551" y="2892"/>
                  </a:cubicBezTo>
                  <a:cubicBezTo>
                    <a:pt x="1630" y="2892"/>
                    <a:pt x="1698" y="2873"/>
                    <a:pt x="1757" y="2843"/>
                  </a:cubicBezTo>
                  <a:cubicBezTo>
                    <a:pt x="1983" y="2725"/>
                    <a:pt x="2061" y="2460"/>
                    <a:pt x="1953" y="2245"/>
                  </a:cubicBezTo>
                  <a:lnTo>
                    <a:pt x="904" y="243"/>
                  </a:lnTo>
                  <a:cubicBezTo>
                    <a:pt x="820" y="89"/>
                    <a:pt x="662" y="0"/>
                    <a:pt x="50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5865350" y="1482325"/>
              <a:ext cx="52525" cy="75675"/>
            </a:xfrm>
            <a:custGeom>
              <a:avLst/>
              <a:gdLst/>
              <a:ahLst/>
              <a:cxnLst/>
              <a:rect l="l" t="t" r="r" b="b"/>
              <a:pathLst>
                <a:path w="2101" h="3027" extrusionOk="0">
                  <a:moveTo>
                    <a:pt x="530" y="132"/>
                  </a:moveTo>
                  <a:cubicBezTo>
                    <a:pt x="667" y="132"/>
                    <a:pt x="795" y="211"/>
                    <a:pt x="864" y="338"/>
                  </a:cubicBezTo>
                  <a:lnTo>
                    <a:pt x="1913" y="2340"/>
                  </a:lnTo>
                  <a:cubicBezTo>
                    <a:pt x="1963" y="2428"/>
                    <a:pt x="1963" y="2526"/>
                    <a:pt x="1933" y="2625"/>
                  </a:cubicBezTo>
                  <a:cubicBezTo>
                    <a:pt x="1904" y="2723"/>
                    <a:pt x="1845" y="2801"/>
                    <a:pt x="1747" y="2850"/>
                  </a:cubicBezTo>
                  <a:cubicBezTo>
                    <a:pt x="1694" y="2879"/>
                    <a:pt x="1637" y="2893"/>
                    <a:pt x="1579" y="2893"/>
                  </a:cubicBezTo>
                  <a:cubicBezTo>
                    <a:pt x="1442" y="2893"/>
                    <a:pt x="1305" y="2817"/>
                    <a:pt x="1237" y="2693"/>
                  </a:cubicBezTo>
                  <a:lnTo>
                    <a:pt x="196" y="691"/>
                  </a:lnTo>
                  <a:cubicBezTo>
                    <a:pt x="147" y="603"/>
                    <a:pt x="137" y="495"/>
                    <a:pt x="167" y="397"/>
                  </a:cubicBezTo>
                  <a:cubicBezTo>
                    <a:pt x="196" y="299"/>
                    <a:pt x="265" y="220"/>
                    <a:pt x="353" y="171"/>
                  </a:cubicBezTo>
                  <a:cubicBezTo>
                    <a:pt x="412" y="141"/>
                    <a:pt x="471" y="132"/>
                    <a:pt x="530" y="132"/>
                  </a:cubicBezTo>
                  <a:close/>
                  <a:moveTo>
                    <a:pt x="533" y="1"/>
                  </a:moveTo>
                  <a:cubicBezTo>
                    <a:pt x="452" y="1"/>
                    <a:pt x="370" y="21"/>
                    <a:pt x="294" y="63"/>
                  </a:cubicBezTo>
                  <a:cubicBezTo>
                    <a:pt x="167" y="122"/>
                    <a:pt x="79" y="230"/>
                    <a:pt x="39" y="357"/>
                  </a:cubicBezTo>
                  <a:cubicBezTo>
                    <a:pt x="0" y="485"/>
                    <a:pt x="9" y="632"/>
                    <a:pt x="79" y="750"/>
                  </a:cubicBezTo>
                  <a:lnTo>
                    <a:pt x="1119" y="2752"/>
                  </a:lnTo>
                  <a:cubicBezTo>
                    <a:pt x="1207" y="2919"/>
                    <a:pt x="1383" y="3027"/>
                    <a:pt x="1570" y="3027"/>
                  </a:cubicBezTo>
                  <a:cubicBezTo>
                    <a:pt x="1658" y="3027"/>
                    <a:pt x="1737" y="3007"/>
                    <a:pt x="1815" y="2968"/>
                  </a:cubicBezTo>
                  <a:cubicBezTo>
                    <a:pt x="1933" y="2899"/>
                    <a:pt x="2022" y="2791"/>
                    <a:pt x="2061" y="2664"/>
                  </a:cubicBezTo>
                  <a:cubicBezTo>
                    <a:pt x="2100" y="2536"/>
                    <a:pt x="2090" y="2399"/>
                    <a:pt x="2031" y="2271"/>
                  </a:cubicBezTo>
                  <a:lnTo>
                    <a:pt x="981" y="279"/>
                  </a:lnTo>
                  <a:cubicBezTo>
                    <a:pt x="893" y="102"/>
                    <a:pt x="715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5979900" y="1488650"/>
              <a:ext cx="67725" cy="62975"/>
            </a:xfrm>
            <a:custGeom>
              <a:avLst/>
              <a:gdLst/>
              <a:ahLst/>
              <a:cxnLst/>
              <a:rect l="l" t="t" r="r" b="b"/>
              <a:pathLst>
                <a:path w="2709" h="2519" extrusionOk="0">
                  <a:moveTo>
                    <a:pt x="514" y="0"/>
                  </a:moveTo>
                  <a:cubicBezTo>
                    <a:pt x="369" y="0"/>
                    <a:pt x="224" y="70"/>
                    <a:pt x="138" y="193"/>
                  </a:cubicBezTo>
                  <a:cubicBezTo>
                    <a:pt x="0" y="399"/>
                    <a:pt x="59" y="674"/>
                    <a:pt x="266" y="811"/>
                  </a:cubicBezTo>
                  <a:cubicBezTo>
                    <a:pt x="874" y="1223"/>
                    <a:pt x="1404" y="1733"/>
                    <a:pt x="1836" y="2332"/>
                  </a:cubicBezTo>
                  <a:cubicBezTo>
                    <a:pt x="1924" y="2450"/>
                    <a:pt x="2061" y="2518"/>
                    <a:pt x="2199" y="2518"/>
                  </a:cubicBezTo>
                  <a:cubicBezTo>
                    <a:pt x="2287" y="2518"/>
                    <a:pt x="2385" y="2489"/>
                    <a:pt x="2464" y="2430"/>
                  </a:cubicBezTo>
                  <a:cubicBezTo>
                    <a:pt x="2660" y="2293"/>
                    <a:pt x="2709" y="2008"/>
                    <a:pt x="2562" y="1812"/>
                  </a:cubicBezTo>
                  <a:cubicBezTo>
                    <a:pt x="2061" y="1125"/>
                    <a:pt x="1463" y="546"/>
                    <a:pt x="756" y="75"/>
                  </a:cubicBezTo>
                  <a:cubicBezTo>
                    <a:pt x="684" y="24"/>
                    <a:pt x="599" y="0"/>
                    <a:pt x="51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5978200" y="1487050"/>
              <a:ext cx="69925" cy="66300"/>
            </a:xfrm>
            <a:custGeom>
              <a:avLst/>
              <a:gdLst/>
              <a:ahLst/>
              <a:cxnLst/>
              <a:rect l="l" t="t" r="r" b="b"/>
              <a:pathLst>
                <a:path w="2797" h="2652" extrusionOk="0">
                  <a:moveTo>
                    <a:pt x="579" y="129"/>
                  </a:moveTo>
                  <a:cubicBezTo>
                    <a:pt x="657" y="129"/>
                    <a:pt x="726" y="149"/>
                    <a:pt x="795" y="198"/>
                  </a:cubicBezTo>
                  <a:cubicBezTo>
                    <a:pt x="1481" y="659"/>
                    <a:pt x="2080" y="1238"/>
                    <a:pt x="2571" y="1915"/>
                  </a:cubicBezTo>
                  <a:cubicBezTo>
                    <a:pt x="2630" y="1994"/>
                    <a:pt x="2659" y="2092"/>
                    <a:pt x="2639" y="2200"/>
                  </a:cubicBezTo>
                  <a:cubicBezTo>
                    <a:pt x="2630" y="2298"/>
                    <a:pt x="2571" y="2386"/>
                    <a:pt x="2493" y="2445"/>
                  </a:cubicBezTo>
                  <a:cubicBezTo>
                    <a:pt x="2428" y="2491"/>
                    <a:pt x="2351" y="2513"/>
                    <a:pt x="2274" y="2513"/>
                  </a:cubicBezTo>
                  <a:cubicBezTo>
                    <a:pt x="2154" y="2513"/>
                    <a:pt x="2035" y="2459"/>
                    <a:pt x="1963" y="2357"/>
                  </a:cubicBezTo>
                  <a:cubicBezTo>
                    <a:pt x="1521" y="1758"/>
                    <a:pt x="981" y="1238"/>
                    <a:pt x="363" y="826"/>
                  </a:cubicBezTo>
                  <a:cubicBezTo>
                    <a:pt x="196" y="708"/>
                    <a:pt x="147" y="473"/>
                    <a:pt x="265" y="296"/>
                  </a:cubicBezTo>
                  <a:cubicBezTo>
                    <a:pt x="324" y="218"/>
                    <a:pt x="402" y="159"/>
                    <a:pt x="510" y="139"/>
                  </a:cubicBezTo>
                  <a:cubicBezTo>
                    <a:pt x="530" y="129"/>
                    <a:pt x="559" y="129"/>
                    <a:pt x="579" y="129"/>
                  </a:cubicBezTo>
                  <a:close/>
                  <a:moveTo>
                    <a:pt x="585" y="0"/>
                  </a:moveTo>
                  <a:cubicBezTo>
                    <a:pt x="551" y="0"/>
                    <a:pt x="516" y="4"/>
                    <a:pt x="481" y="11"/>
                  </a:cubicBezTo>
                  <a:cubicBezTo>
                    <a:pt x="343" y="31"/>
                    <a:pt x="236" y="110"/>
                    <a:pt x="157" y="227"/>
                  </a:cubicBezTo>
                  <a:cubicBezTo>
                    <a:pt x="0" y="463"/>
                    <a:pt x="59" y="777"/>
                    <a:pt x="294" y="934"/>
                  </a:cubicBezTo>
                  <a:cubicBezTo>
                    <a:pt x="903" y="1337"/>
                    <a:pt x="1423" y="1847"/>
                    <a:pt x="1854" y="2436"/>
                  </a:cubicBezTo>
                  <a:cubicBezTo>
                    <a:pt x="1953" y="2573"/>
                    <a:pt x="2100" y="2651"/>
                    <a:pt x="2267" y="2651"/>
                  </a:cubicBezTo>
                  <a:cubicBezTo>
                    <a:pt x="2375" y="2651"/>
                    <a:pt x="2482" y="2612"/>
                    <a:pt x="2571" y="2553"/>
                  </a:cubicBezTo>
                  <a:cubicBezTo>
                    <a:pt x="2679" y="2475"/>
                    <a:pt x="2748" y="2347"/>
                    <a:pt x="2777" y="2220"/>
                  </a:cubicBezTo>
                  <a:cubicBezTo>
                    <a:pt x="2796" y="2082"/>
                    <a:pt x="2757" y="1945"/>
                    <a:pt x="2679" y="1837"/>
                  </a:cubicBezTo>
                  <a:cubicBezTo>
                    <a:pt x="2179" y="1150"/>
                    <a:pt x="1570" y="561"/>
                    <a:pt x="864" y="90"/>
                  </a:cubicBezTo>
                  <a:cubicBezTo>
                    <a:pt x="783" y="31"/>
                    <a:pt x="686" y="0"/>
                    <a:pt x="5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6"/>
            <p:cNvSpPr/>
            <p:nvPr/>
          </p:nvSpPr>
          <p:spPr>
            <a:xfrm>
              <a:off x="5609700" y="1468150"/>
              <a:ext cx="71175" cy="75625"/>
            </a:xfrm>
            <a:custGeom>
              <a:avLst/>
              <a:gdLst/>
              <a:ahLst/>
              <a:cxnLst/>
              <a:rect l="l" t="t" r="r" b="b"/>
              <a:pathLst>
                <a:path w="2847" h="3025" extrusionOk="0">
                  <a:moveTo>
                    <a:pt x="2355" y="0"/>
                  </a:moveTo>
                  <a:cubicBezTo>
                    <a:pt x="2249" y="0"/>
                    <a:pt x="2144" y="37"/>
                    <a:pt x="2062" y="110"/>
                  </a:cubicBezTo>
                  <a:cubicBezTo>
                    <a:pt x="1325" y="767"/>
                    <a:pt x="678" y="1513"/>
                    <a:pt x="138" y="2337"/>
                  </a:cubicBezTo>
                  <a:cubicBezTo>
                    <a:pt x="1" y="2544"/>
                    <a:pt x="60" y="2819"/>
                    <a:pt x="265" y="2956"/>
                  </a:cubicBezTo>
                  <a:cubicBezTo>
                    <a:pt x="334" y="3005"/>
                    <a:pt x="422" y="3024"/>
                    <a:pt x="511" y="3024"/>
                  </a:cubicBezTo>
                  <a:cubicBezTo>
                    <a:pt x="648" y="3024"/>
                    <a:pt x="795" y="2956"/>
                    <a:pt x="874" y="2828"/>
                  </a:cubicBezTo>
                  <a:cubicBezTo>
                    <a:pt x="1375" y="2073"/>
                    <a:pt x="1973" y="1376"/>
                    <a:pt x="2650" y="778"/>
                  </a:cubicBezTo>
                  <a:cubicBezTo>
                    <a:pt x="2836" y="610"/>
                    <a:pt x="2847" y="336"/>
                    <a:pt x="2690" y="150"/>
                  </a:cubicBezTo>
                  <a:cubicBezTo>
                    <a:pt x="2600" y="49"/>
                    <a:pt x="2477" y="0"/>
                    <a:pt x="23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6"/>
            <p:cNvSpPr/>
            <p:nvPr/>
          </p:nvSpPr>
          <p:spPr>
            <a:xfrm>
              <a:off x="5609225" y="1466450"/>
              <a:ext cx="73625" cy="79050"/>
            </a:xfrm>
            <a:custGeom>
              <a:avLst/>
              <a:gdLst/>
              <a:ahLst/>
              <a:cxnLst/>
              <a:rect l="l" t="t" r="r" b="b"/>
              <a:pathLst>
                <a:path w="2945" h="3162" extrusionOk="0">
                  <a:moveTo>
                    <a:pt x="2375" y="129"/>
                  </a:moveTo>
                  <a:cubicBezTo>
                    <a:pt x="2473" y="129"/>
                    <a:pt x="2581" y="178"/>
                    <a:pt x="2659" y="257"/>
                  </a:cubicBezTo>
                  <a:cubicBezTo>
                    <a:pt x="2797" y="414"/>
                    <a:pt x="2787" y="659"/>
                    <a:pt x="2630" y="796"/>
                  </a:cubicBezTo>
                  <a:cubicBezTo>
                    <a:pt x="1943" y="1405"/>
                    <a:pt x="1344" y="2102"/>
                    <a:pt x="844" y="2857"/>
                  </a:cubicBezTo>
                  <a:cubicBezTo>
                    <a:pt x="775" y="2964"/>
                    <a:pt x="649" y="3027"/>
                    <a:pt x="521" y="3027"/>
                  </a:cubicBezTo>
                  <a:cubicBezTo>
                    <a:pt x="449" y="3027"/>
                    <a:pt x="377" y="3007"/>
                    <a:pt x="314" y="2965"/>
                  </a:cubicBezTo>
                  <a:cubicBezTo>
                    <a:pt x="236" y="2906"/>
                    <a:pt x="177" y="2828"/>
                    <a:pt x="157" y="2730"/>
                  </a:cubicBezTo>
                  <a:cubicBezTo>
                    <a:pt x="138" y="2621"/>
                    <a:pt x="157" y="2523"/>
                    <a:pt x="206" y="2435"/>
                  </a:cubicBezTo>
                  <a:cubicBezTo>
                    <a:pt x="746" y="1620"/>
                    <a:pt x="1394" y="885"/>
                    <a:pt x="2120" y="227"/>
                  </a:cubicBezTo>
                  <a:cubicBezTo>
                    <a:pt x="2188" y="168"/>
                    <a:pt x="2286" y="129"/>
                    <a:pt x="2375" y="129"/>
                  </a:cubicBezTo>
                  <a:close/>
                  <a:moveTo>
                    <a:pt x="2376" y="1"/>
                  </a:moveTo>
                  <a:cubicBezTo>
                    <a:pt x="2254" y="1"/>
                    <a:pt x="2131" y="43"/>
                    <a:pt x="2031" y="129"/>
                  </a:cubicBezTo>
                  <a:cubicBezTo>
                    <a:pt x="1296" y="787"/>
                    <a:pt x="648" y="1542"/>
                    <a:pt x="98" y="2366"/>
                  </a:cubicBezTo>
                  <a:cubicBezTo>
                    <a:pt x="20" y="2484"/>
                    <a:pt x="0" y="2621"/>
                    <a:pt x="29" y="2749"/>
                  </a:cubicBezTo>
                  <a:cubicBezTo>
                    <a:pt x="49" y="2887"/>
                    <a:pt x="127" y="3004"/>
                    <a:pt x="245" y="3073"/>
                  </a:cubicBezTo>
                  <a:cubicBezTo>
                    <a:pt x="324" y="3132"/>
                    <a:pt x="422" y="3161"/>
                    <a:pt x="530" y="3161"/>
                  </a:cubicBezTo>
                  <a:cubicBezTo>
                    <a:pt x="697" y="3161"/>
                    <a:pt x="854" y="3073"/>
                    <a:pt x="952" y="2935"/>
                  </a:cubicBezTo>
                  <a:cubicBezTo>
                    <a:pt x="1453" y="2180"/>
                    <a:pt x="2041" y="1493"/>
                    <a:pt x="2718" y="894"/>
                  </a:cubicBezTo>
                  <a:cubicBezTo>
                    <a:pt x="2924" y="708"/>
                    <a:pt x="2944" y="384"/>
                    <a:pt x="2757" y="168"/>
                  </a:cubicBezTo>
                  <a:cubicBezTo>
                    <a:pt x="2657" y="58"/>
                    <a:pt x="2517" y="1"/>
                    <a:pt x="23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6"/>
            <p:cNvSpPr/>
            <p:nvPr/>
          </p:nvSpPr>
          <p:spPr>
            <a:xfrm>
              <a:off x="5514275" y="1486750"/>
              <a:ext cx="64550" cy="69775"/>
            </a:xfrm>
            <a:custGeom>
              <a:avLst/>
              <a:gdLst/>
              <a:ahLst/>
              <a:cxnLst/>
              <a:rect l="l" t="t" r="r" b="b"/>
              <a:pathLst>
                <a:path w="2582" h="2791" extrusionOk="0">
                  <a:moveTo>
                    <a:pt x="497" y="1"/>
                  </a:moveTo>
                  <a:cubicBezTo>
                    <a:pt x="397" y="1"/>
                    <a:pt x="297" y="33"/>
                    <a:pt x="216" y="102"/>
                  </a:cubicBezTo>
                  <a:cubicBezTo>
                    <a:pt x="20" y="259"/>
                    <a:pt x="0" y="544"/>
                    <a:pt x="157" y="730"/>
                  </a:cubicBezTo>
                  <a:lnTo>
                    <a:pt x="1737" y="2634"/>
                  </a:lnTo>
                  <a:cubicBezTo>
                    <a:pt x="1825" y="2742"/>
                    <a:pt x="1953" y="2791"/>
                    <a:pt x="2081" y="2791"/>
                  </a:cubicBezTo>
                  <a:cubicBezTo>
                    <a:pt x="2179" y="2791"/>
                    <a:pt x="2277" y="2762"/>
                    <a:pt x="2365" y="2693"/>
                  </a:cubicBezTo>
                  <a:cubicBezTo>
                    <a:pt x="2552" y="2536"/>
                    <a:pt x="2581" y="2251"/>
                    <a:pt x="2424" y="2065"/>
                  </a:cubicBezTo>
                  <a:lnTo>
                    <a:pt x="844" y="161"/>
                  </a:lnTo>
                  <a:cubicBezTo>
                    <a:pt x="755" y="56"/>
                    <a:pt x="626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6"/>
            <p:cNvSpPr/>
            <p:nvPr/>
          </p:nvSpPr>
          <p:spPr>
            <a:xfrm>
              <a:off x="5513775" y="1485075"/>
              <a:ext cx="65525" cy="73175"/>
            </a:xfrm>
            <a:custGeom>
              <a:avLst/>
              <a:gdLst/>
              <a:ahLst/>
              <a:cxnLst/>
              <a:rect l="l" t="t" r="r" b="b"/>
              <a:pathLst>
                <a:path w="2621" h="2927" extrusionOk="0">
                  <a:moveTo>
                    <a:pt x="550" y="140"/>
                  </a:moveTo>
                  <a:cubicBezTo>
                    <a:pt x="658" y="149"/>
                    <a:pt x="746" y="199"/>
                    <a:pt x="815" y="267"/>
                  </a:cubicBezTo>
                  <a:lnTo>
                    <a:pt x="2395" y="2171"/>
                  </a:lnTo>
                  <a:cubicBezTo>
                    <a:pt x="2523" y="2328"/>
                    <a:pt x="2503" y="2573"/>
                    <a:pt x="2346" y="2711"/>
                  </a:cubicBezTo>
                  <a:cubicBezTo>
                    <a:pt x="2279" y="2765"/>
                    <a:pt x="2193" y="2791"/>
                    <a:pt x="2108" y="2791"/>
                  </a:cubicBezTo>
                  <a:cubicBezTo>
                    <a:pt x="1994" y="2791"/>
                    <a:pt x="1879" y="2746"/>
                    <a:pt x="1806" y="2661"/>
                  </a:cubicBezTo>
                  <a:lnTo>
                    <a:pt x="227" y="758"/>
                  </a:lnTo>
                  <a:cubicBezTo>
                    <a:pt x="158" y="679"/>
                    <a:pt x="128" y="581"/>
                    <a:pt x="138" y="483"/>
                  </a:cubicBezTo>
                  <a:cubicBezTo>
                    <a:pt x="148" y="375"/>
                    <a:pt x="197" y="287"/>
                    <a:pt x="275" y="218"/>
                  </a:cubicBezTo>
                  <a:cubicBezTo>
                    <a:pt x="344" y="169"/>
                    <a:pt x="432" y="140"/>
                    <a:pt x="521" y="140"/>
                  </a:cubicBezTo>
                  <a:close/>
                  <a:moveTo>
                    <a:pt x="527" y="1"/>
                  </a:moveTo>
                  <a:cubicBezTo>
                    <a:pt x="404" y="1"/>
                    <a:pt x="284" y="41"/>
                    <a:pt x="187" y="120"/>
                  </a:cubicBezTo>
                  <a:cubicBezTo>
                    <a:pt x="89" y="208"/>
                    <a:pt x="20" y="336"/>
                    <a:pt x="11" y="463"/>
                  </a:cubicBezTo>
                  <a:cubicBezTo>
                    <a:pt x="1" y="601"/>
                    <a:pt x="40" y="738"/>
                    <a:pt x="128" y="846"/>
                  </a:cubicBezTo>
                  <a:lnTo>
                    <a:pt x="1708" y="2740"/>
                  </a:lnTo>
                  <a:cubicBezTo>
                    <a:pt x="1806" y="2858"/>
                    <a:pt x="1943" y="2927"/>
                    <a:pt x="2101" y="2927"/>
                  </a:cubicBezTo>
                  <a:cubicBezTo>
                    <a:pt x="2218" y="2927"/>
                    <a:pt x="2336" y="2888"/>
                    <a:pt x="2425" y="2809"/>
                  </a:cubicBezTo>
                  <a:cubicBezTo>
                    <a:pt x="2532" y="2720"/>
                    <a:pt x="2591" y="2593"/>
                    <a:pt x="2611" y="2465"/>
                  </a:cubicBezTo>
                  <a:cubicBezTo>
                    <a:pt x="2621" y="2328"/>
                    <a:pt x="2582" y="2190"/>
                    <a:pt x="2493" y="2083"/>
                  </a:cubicBezTo>
                  <a:lnTo>
                    <a:pt x="914" y="189"/>
                  </a:lnTo>
                  <a:cubicBezTo>
                    <a:pt x="825" y="81"/>
                    <a:pt x="698" y="22"/>
                    <a:pt x="570" y="2"/>
                  </a:cubicBezTo>
                  <a:cubicBezTo>
                    <a:pt x="555" y="1"/>
                    <a:pt x="541" y="1"/>
                    <a:pt x="52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6"/>
            <p:cNvSpPr/>
            <p:nvPr/>
          </p:nvSpPr>
          <p:spPr>
            <a:xfrm>
              <a:off x="5437000" y="1473575"/>
              <a:ext cx="53250" cy="60150"/>
            </a:xfrm>
            <a:custGeom>
              <a:avLst/>
              <a:gdLst/>
              <a:ahLst/>
              <a:cxnLst/>
              <a:rect l="l" t="t" r="r" b="b"/>
              <a:pathLst>
                <a:path w="2130" h="2406" extrusionOk="0">
                  <a:moveTo>
                    <a:pt x="1621" y="0"/>
                  </a:moveTo>
                  <a:cubicBezTo>
                    <a:pt x="1485" y="0"/>
                    <a:pt x="1353" y="61"/>
                    <a:pt x="1266" y="177"/>
                  </a:cubicBezTo>
                  <a:lnTo>
                    <a:pt x="147" y="1699"/>
                  </a:lnTo>
                  <a:cubicBezTo>
                    <a:pt x="0" y="1895"/>
                    <a:pt x="40" y="2170"/>
                    <a:pt x="236" y="2317"/>
                  </a:cubicBezTo>
                  <a:cubicBezTo>
                    <a:pt x="314" y="2376"/>
                    <a:pt x="413" y="2405"/>
                    <a:pt x="500" y="2405"/>
                  </a:cubicBezTo>
                  <a:cubicBezTo>
                    <a:pt x="638" y="2405"/>
                    <a:pt x="775" y="2347"/>
                    <a:pt x="864" y="2229"/>
                  </a:cubicBezTo>
                  <a:lnTo>
                    <a:pt x="1983" y="718"/>
                  </a:lnTo>
                  <a:cubicBezTo>
                    <a:pt x="2129" y="511"/>
                    <a:pt x="2090" y="236"/>
                    <a:pt x="1894" y="90"/>
                  </a:cubicBezTo>
                  <a:cubicBezTo>
                    <a:pt x="1810" y="29"/>
                    <a:pt x="1714" y="0"/>
                    <a:pt x="162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6"/>
            <p:cNvSpPr/>
            <p:nvPr/>
          </p:nvSpPr>
          <p:spPr>
            <a:xfrm>
              <a:off x="5436250" y="1471975"/>
              <a:ext cx="54500" cy="63450"/>
            </a:xfrm>
            <a:custGeom>
              <a:avLst/>
              <a:gdLst/>
              <a:ahLst/>
              <a:cxnLst/>
              <a:rect l="l" t="t" r="r" b="b"/>
              <a:pathLst>
                <a:path w="2180" h="2538" extrusionOk="0">
                  <a:moveTo>
                    <a:pt x="1659" y="134"/>
                  </a:moveTo>
                  <a:cubicBezTo>
                    <a:pt x="1738" y="134"/>
                    <a:pt x="1816" y="154"/>
                    <a:pt x="1885" y="202"/>
                  </a:cubicBezTo>
                  <a:cubicBezTo>
                    <a:pt x="1963" y="271"/>
                    <a:pt x="2013" y="359"/>
                    <a:pt x="2032" y="457"/>
                  </a:cubicBezTo>
                  <a:cubicBezTo>
                    <a:pt x="2042" y="555"/>
                    <a:pt x="2022" y="654"/>
                    <a:pt x="1963" y="742"/>
                  </a:cubicBezTo>
                  <a:lnTo>
                    <a:pt x="835" y="2254"/>
                  </a:lnTo>
                  <a:cubicBezTo>
                    <a:pt x="764" y="2349"/>
                    <a:pt x="646" y="2401"/>
                    <a:pt x="526" y="2401"/>
                  </a:cubicBezTo>
                  <a:cubicBezTo>
                    <a:pt x="449" y="2401"/>
                    <a:pt x="371" y="2379"/>
                    <a:pt x="305" y="2332"/>
                  </a:cubicBezTo>
                  <a:cubicBezTo>
                    <a:pt x="227" y="2273"/>
                    <a:pt x="168" y="2184"/>
                    <a:pt x="158" y="2077"/>
                  </a:cubicBezTo>
                  <a:cubicBezTo>
                    <a:pt x="138" y="1979"/>
                    <a:pt x="168" y="1881"/>
                    <a:pt x="227" y="1802"/>
                  </a:cubicBezTo>
                  <a:lnTo>
                    <a:pt x="1345" y="281"/>
                  </a:lnTo>
                  <a:cubicBezTo>
                    <a:pt x="1414" y="202"/>
                    <a:pt x="1502" y="154"/>
                    <a:pt x="1600" y="134"/>
                  </a:cubicBezTo>
                  <a:close/>
                  <a:moveTo>
                    <a:pt x="1660" y="0"/>
                  </a:moveTo>
                  <a:cubicBezTo>
                    <a:pt x="1634" y="0"/>
                    <a:pt x="1608" y="2"/>
                    <a:pt x="1581" y="6"/>
                  </a:cubicBezTo>
                  <a:cubicBezTo>
                    <a:pt x="1443" y="26"/>
                    <a:pt x="1326" y="95"/>
                    <a:pt x="1247" y="202"/>
                  </a:cubicBezTo>
                  <a:lnTo>
                    <a:pt x="118" y="1724"/>
                  </a:lnTo>
                  <a:cubicBezTo>
                    <a:pt x="40" y="1831"/>
                    <a:pt x="1" y="1969"/>
                    <a:pt x="30" y="2097"/>
                  </a:cubicBezTo>
                  <a:cubicBezTo>
                    <a:pt x="50" y="2234"/>
                    <a:pt x="118" y="2352"/>
                    <a:pt x="227" y="2440"/>
                  </a:cubicBezTo>
                  <a:cubicBezTo>
                    <a:pt x="315" y="2498"/>
                    <a:pt x="423" y="2538"/>
                    <a:pt x="530" y="2538"/>
                  </a:cubicBezTo>
                  <a:cubicBezTo>
                    <a:pt x="687" y="2538"/>
                    <a:pt x="844" y="2459"/>
                    <a:pt x="943" y="2332"/>
                  </a:cubicBezTo>
                  <a:lnTo>
                    <a:pt x="2061" y="821"/>
                  </a:lnTo>
                  <a:cubicBezTo>
                    <a:pt x="2150" y="703"/>
                    <a:pt x="2179" y="575"/>
                    <a:pt x="2159" y="438"/>
                  </a:cubicBezTo>
                  <a:cubicBezTo>
                    <a:pt x="2140" y="300"/>
                    <a:pt x="2072" y="183"/>
                    <a:pt x="1963" y="104"/>
                  </a:cubicBezTo>
                  <a:cubicBezTo>
                    <a:pt x="1868" y="33"/>
                    <a:pt x="1768" y="0"/>
                    <a:pt x="16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6"/>
            <p:cNvSpPr/>
            <p:nvPr/>
          </p:nvSpPr>
          <p:spPr>
            <a:xfrm>
              <a:off x="5468400" y="1578025"/>
              <a:ext cx="74125" cy="48425"/>
            </a:xfrm>
            <a:custGeom>
              <a:avLst/>
              <a:gdLst/>
              <a:ahLst/>
              <a:cxnLst/>
              <a:rect l="l" t="t" r="r" b="b"/>
              <a:pathLst>
                <a:path w="2965" h="1937" extrusionOk="0">
                  <a:moveTo>
                    <a:pt x="507" y="0"/>
                  </a:moveTo>
                  <a:cubicBezTo>
                    <a:pt x="371" y="0"/>
                    <a:pt x="236" y="62"/>
                    <a:pt x="147" y="180"/>
                  </a:cubicBezTo>
                  <a:cubicBezTo>
                    <a:pt x="0" y="376"/>
                    <a:pt x="40" y="651"/>
                    <a:pt x="236" y="798"/>
                  </a:cubicBezTo>
                  <a:cubicBezTo>
                    <a:pt x="873" y="1270"/>
                    <a:pt x="1571" y="1642"/>
                    <a:pt x="2306" y="1917"/>
                  </a:cubicBezTo>
                  <a:cubicBezTo>
                    <a:pt x="2356" y="1927"/>
                    <a:pt x="2414" y="1937"/>
                    <a:pt x="2463" y="1937"/>
                  </a:cubicBezTo>
                  <a:cubicBezTo>
                    <a:pt x="2640" y="1937"/>
                    <a:pt x="2816" y="1828"/>
                    <a:pt x="2875" y="1642"/>
                  </a:cubicBezTo>
                  <a:cubicBezTo>
                    <a:pt x="2964" y="1416"/>
                    <a:pt x="2846" y="1161"/>
                    <a:pt x="2611" y="1073"/>
                  </a:cubicBezTo>
                  <a:cubicBezTo>
                    <a:pt x="1953" y="838"/>
                    <a:pt x="1335" y="504"/>
                    <a:pt x="766" y="82"/>
                  </a:cubicBezTo>
                  <a:cubicBezTo>
                    <a:pt x="688" y="27"/>
                    <a:pt x="597" y="0"/>
                    <a:pt x="507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6"/>
            <p:cNvSpPr/>
            <p:nvPr/>
          </p:nvSpPr>
          <p:spPr>
            <a:xfrm>
              <a:off x="5467650" y="1576350"/>
              <a:ext cx="76575" cy="51825"/>
            </a:xfrm>
            <a:custGeom>
              <a:avLst/>
              <a:gdLst/>
              <a:ahLst/>
              <a:cxnLst/>
              <a:rect l="l" t="t" r="r" b="b"/>
              <a:pathLst>
                <a:path w="3063" h="2073" extrusionOk="0">
                  <a:moveTo>
                    <a:pt x="531" y="129"/>
                  </a:moveTo>
                  <a:cubicBezTo>
                    <a:pt x="609" y="129"/>
                    <a:pt x="688" y="159"/>
                    <a:pt x="757" y="208"/>
                  </a:cubicBezTo>
                  <a:cubicBezTo>
                    <a:pt x="1326" y="630"/>
                    <a:pt x="1954" y="964"/>
                    <a:pt x="2621" y="1199"/>
                  </a:cubicBezTo>
                  <a:cubicBezTo>
                    <a:pt x="2817" y="1278"/>
                    <a:pt x="2916" y="1494"/>
                    <a:pt x="2846" y="1690"/>
                  </a:cubicBezTo>
                  <a:cubicBezTo>
                    <a:pt x="2793" y="1844"/>
                    <a:pt x="2642" y="1937"/>
                    <a:pt x="2490" y="1937"/>
                  </a:cubicBezTo>
                  <a:cubicBezTo>
                    <a:pt x="2448" y="1937"/>
                    <a:pt x="2406" y="1930"/>
                    <a:pt x="2366" y="1915"/>
                  </a:cubicBezTo>
                  <a:cubicBezTo>
                    <a:pt x="1630" y="1651"/>
                    <a:pt x="933" y="1287"/>
                    <a:pt x="305" y="816"/>
                  </a:cubicBezTo>
                  <a:cubicBezTo>
                    <a:pt x="227" y="757"/>
                    <a:pt x="168" y="669"/>
                    <a:pt x="158" y="571"/>
                  </a:cubicBezTo>
                  <a:cubicBezTo>
                    <a:pt x="138" y="463"/>
                    <a:pt x="168" y="365"/>
                    <a:pt x="227" y="286"/>
                  </a:cubicBezTo>
                  <a:cubicBezTo>
                    <a:pt x="305" y="188"/>
                    <a:pt x="413" y="129"/>
                    <a:pt x="531" y="129"/>
                  </a:cubicBezTo>
                  <a:close/>
                  <a:moveTo>
                    <a:pt x="533" y="1"/>
                  </a:moveTo>
                  <a:cubicBezTo>
                    <a:pt x="375" y="1"/>
                    <a:pt x="219" y="73"/>
                    <a:pt x="118" y="208"/>
                  </a:cubicBezTo>
                  <a:cubicBezTo>
                    <a:pt x="40" y="316"/>
                    <a:pt x="1" y="453"/>
                    <a:pt x="30" y="591"/>
                  </a:cubicBezTo>
                  <a:cubicBezTo>
                    <a:pt x="50" y="718"/>
                    <a:pt x="118" y="836"/>
                    <a:pt x="227" y="924"/>
                  </a:cubicBezTo>
                  <a:cubicBezTo>
                    <a:pt x="864" y="1395"/>
                    <a:pt x="1571" y="1768"/>
                    <a:pt x="2317" y="2043"/>
                  </a:cubicBezTo>
                  <a:cubicBezTo>
                    <a:pt x="2375" y="2063"/>
                    <a:pt x="2434" y="2072"/>
                    <a:pt x="2493" y="2072"/>
                  </a:cubicBezTo>
                  <a:cubicBezTo>
                    <a:pt x="2709" y="2072"/>
                    <a:pt x="2896" y="1935"/>
                    <a:pt x="2974" y="1738"/>
                  </a:cubicBezTo>
                  <a:cubicBezTo>
                    <a:pt x="3062" y="1464"/>
                    <a:pt x="2925" y="1179"/>
                    <a:pt x="2660" y="1081"/>
                  </a:cubicBezTo>
                  <a:cubicBezTo>
                    <a:pt x="2013" y="846"/>
                    <a:pt x="1394" y="512"/>
                    <a:pt x="835" y="100"/>
                  </a:cubicBezTo>
                  <a:cubicBezTo>
                    <a:pt x="744" y="33"/>
                    <a:pt x="638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6"/>
            <p:cNvSpPr/>
            <p:nvPr/>
          </p:nvSpPr>
          <p:spPr>
            <a:xfrm>
              <a:off x="5554275" y="1573450"/>
              <a:ext cx="95925" cy="39275"/>
            </a:xfrm>
            <a:custGeom>
              <a:avLst/>
              <a:gdLst/>
              <a:ahLst/>
              <a:cxnLst/>
              <a:rect l="l" t="t" r="r" b="b"/>
              <a:pathLst>
                <a:path w="3837" h="1571" extrusionOk="0">
                  <a:moveTo>
                    <a:pt x="3330" y="0"/>
                  </a:moveTo>
                  <a:cubicBezTo>
                    <a:pt x="3299" y="0"/>
                    <a:pt x="3269" y="3"/>
                    <a:pt x="3238" y="10"/>
                  </a:cubicBezTo>
                  <a:lnTo>
                    <a:pt x="382" y="687"/>
                  </a:lnTo>
                  <a:cubicBezTo>
                    <a:pt x="147" y="746"/>
                    <a:pt x="0" y="991"/>
                    <a:pt x="49" y="1226"/>
                  </a:cubicBezTo>
                  <a:cubicBezTo>
                    <a:pt x="98" y="1433"/>
                    <a:pt x="284" y="1570"/>
                    <a:pt x="481" y="1570"/>
                  </a:cubicBezTo>
                  <a:cubicBezTo>
                    <a:pt x="520" y="1570"/>
                    <a:pt x="550" y="1570"/>
                    <a:pt x="589" y="1560"/>
                  </a:cubicBezTo>
                  <a:lnTo>
                    <a:pt x="3444" y="883"/>
                  </a:lnTo>
                  <a:cubicBezTo>
                    <a:pt x="3680" y="824"/>
                    <a:pt x="3837" y="579"/>
                    <a:pt x="3778" y="343"/>
                  </a:cubicBezTo>
                  <a:cubicBezTo>
                    <a:pt x="3726" y="138"/>
                    <a:pt x="3534" y="0"/>
                    <a:pt x="333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6"/>
            <p:cNvSpPr/>
            <p:nvPr/>
          </p:nvSpPr>
          <p:spPr>
            <a:xfrm>
              <a:off x="5553275" y="1571825"/>
              <a:ext cx="97900" cy="42600"/>
            </a:xfrm>
            <a:custGeom>
              <a:avLst/>
              <a:gdLst/>
              <a:ahLst/>
              <a:cxnLst/>
              <a:rect l="l" t="t" r="r" b="b"/>
              <a:pathLst>
                <a:path w="3916" h="1704" extrusionOk="0">
                  <a:moveTo>
                    <a:pt x="3386" y="133"/>
                  </a:moveTo>
                  <a:cubicBezTo>
                    <a:pt x="3553" y="133"/>
                    <a:pt x="3710" y="251"/>
                    <a:pt x="3749" y="428"/>
                  </a:cubicBezTo>
                  <a:cubicBezTo>
                    <a:pt x="3798" y="624"/>
                    <a:pt x="3671" y="831"/>
                    <a:pt x="3475" y="879"/>
                  </a:cubicBezTo>
                  <a:lnTo>
                    <a:pt x="609" y="1557"/>
                  </a:lnTo>
                  <a:cubicBezTo>
                    <a:pt x="590" y="1566"/>
                    <a:pt x="550" y="1566"/>
                    <a:pt x="521" y="1566"/>
                  </a:cubicBezTo>
                  <a:cubicBezTo>
                    <a:pt x="344" y="1566"/>
                    <a:pt x="197" y="1448"/>
                    <a:pt x="158" y="1282"/>
                  </a:cubicBezTo>
                  <a:cubicBezTo>
                    <a:pt x="108" y="1076"/>
                    <a:pt x="236" y="870"/>
                    <a:pt x="442" y="820"/>
                  </a:cubicBezTo>
                  <a:lnTo>
                    <a:pt x="3298" y="144"/>
                  </a:lnTo>
                  <a:cubicBezTo>
                    <a:pt x="3327" y="133"/>
                    <a:pt x="3357" y="133"/>
                    <a:pt x="3386" y="133"/>
                  </a:cubicBezTo>
                  <a:close/>
                  <a:moveTo>
                    <a:pt x="3388" y="1"/>
                  </a:moveTo>
                  <a:cubicBezTo>
                    <a:pt x="3349" y="1"/>
                    <a:pt x="3308" y="6"/>
                    <a:pt x="3268" y="16"/>
                  </a:cubicBezTo>
                  <a:lnTo>
                    <a:pt x="403" y="693"/>
                  </a:lnTo>
                  <a:cubicBezTo>
                    <a:pt x="276" y="722"/>
                    <a:pt x="158" y="801"/>
                    <a:pt x="89" y="919"/>
                  </a:cubicBezTo>
                  <a:cubicBezTo>
                    <a:pt x="20" y="1036"/>
                    <a:pt x="1" y="1174"/>
                    <a:pt x="30" y="1311"/>
                  </a:cubicBezTo>
                  <a:cubicBezTo>
                    <a:pt x="79" y="1537"/>
                    <a:pt x="285" y="1704"/>
                    <a:pt x="521" y="1704"/>
                  </a:cubicBezTo>
                  <a:cubicBezTo>
                    <a:pt x="570" y="1704"/>
                    <a:pt x="609" y="1694"/>
                    <a:pt x="648" y="1684"/>
                  </a:cubicBezTo>
                  <a:lnTo>
                    <a:pt x="3504" y="1007"/>
                  </a:lnTo>
                  <a:cubicBezTo>
                    <a:pt x="3632" y="977"/>
                    <a:pt x="3749" y="899"/>
                    <a:pt x="3818" y="781"/>
                  </a:cubicBezTo>
                  <a:cubicBezTo>
                    <a:pt x="3887" y="663"/>
                    <a:pt x="3916" y="526"/>
                    <a:pt x="3877" y="389"/>
                  </a:cubicBezTo>
                  <a:cubicBezTo>
                    <a:pt x="3826" y="163"/>
                    <a:pt x="3619" y="1"/>
                    <a:pt x="338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6"/>
            <p:cNvSpPr/>
            <p:nvPr/>
          </p:nvSpPr>
          <p:spPr>
            <a:xfrm>
              <a:off x="5695325" y="1502025"/>
              <a:ext cx="25300" cy="81000"/>
            </a:xfrm>
            <a:custGeom>
              <a:avLst/>
              <a:gdLst/>
              <a:ahLst/>
              <a:cxnLst/>
              <a:rect l="l" t="t" r="r" b="b"/>
              <a:pathLst>
                <a:path w="1012" h="3240" extrusionOk="0">
                  <a:moveTo>
                    <a:pt x="552" y="1"/>
                  </a:moveTo>
                  <a:cubicBezTo>
                    <a:pt x="315" y="1"/>
                    <a:pt x="118" y="184"/>
                    <a:pt x="109" y="424"/>
                  </a:cubicBezTo>
                  <a:lnTo>
                    <a:pt x="10" y="2779"/>
                  </a:lnTo>
                  <a:cubicBezTo>
                    <a:pt x="0" y="3024"/>
                    <a:pt x="187" y="3230"/>
                    <a:pt x="442" y="3239"/>
                  </a:cubicBezTo>
                  <a:lnTo>
                    <a:pt x="452" y="3239"/>
                  </a:lnTo>
                  <a:cubicBezTo>
                    <a:pt x="697" y="3239"/>
                    <a:pt x="894" y="3053"/>
                    <a:pt x="903" y="2818"/>
                  </a:cubicBezTo>
                  <a:lnTo>
                    <a:pt x="1001" y="463"/>
                  </a:lnTo>
                  <a:cubicBezTo>
                    <a:pt x="1011" y="217"/>
                    <a:pt x="825" y="11"/>
                    <a:pt x="569" y="1"/>
                  </a:cubicBezTo>
                  <a:cubicBezTo>
                    <a:pt x="563" y="1"/>
                    <a:pt x="557" y="1"/>
                    <a:pt x="5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6"/>
            <p:cNvSpPr/>
            <p:nvPr/>
          </p:nvSpPr>
          <p:spPr>
            <a:xfrm>
              <a:off x="5693850" y="1500325"/>
              <a:ext cx="28250" cy="84425"/>
            </a:xfrm>
            <a:custGeom>
              <a:avLst/>
              <a:gdLst/>
              <a:ahLst/>
              <a:cxnLst/>
              <a:rect l="l" t="t" r="r" b="b"/>
              <a:pathLst>
                <a:path w="1130" h="3377" extrusionOk="0">
                  <a:moveTo>
                    <a:pt x="628" y="128"/>
                  </a:moveTo>
                  <a:cubicBezTo>
                    <a:pt x="726" y="138"/>
                    <a:pt x="825" y="177"/>
                    <a:pt x="894" y="256"/>
                  </a:cubicBezTo>
                  <a:cubicBezTo>
                    <a:pt x="962" y="324"/>
                    <a:pt x="1001" y="422"/>
                    <a:pt x="992" y="531"/>
                  </a:cubicBezTo>
                  <a:lnTo>
                    <a:pt x="894" y="2886"/>
                  </a:lnTo>
                  <a:cubicBezTo>
                    <a:pt x="884" y="3082"/>
                    <a:pt x="717" y="3249"/>
                    <a:pt x="511" y="3249"/>
                  </a:cubicBezTo>
                  <a:lnTo>
                    <a:pt x="501" y="3249"/>
                  </a:lnTo>
                  <a:cubicBezTo>
                    <a:pt x="393" y="3239"/>
                    <a:pt x="305" y="3200"/>
                    <a:pt x="236" y="3121"/>
                  </a:cubicBezTo>
                  <a:cubicBezTo>
                    <a:pt x="168" y="3052"/>
                    <a:pt x="128" y="2954"/>
                    <a:pt x="138" y="2847"/>
                  </a:cubicBezTo>
                  <a:lnTo>
                    <a:pt x="236" y="492"/>
                  </a:lnTo>
                  <a:cubicBezTo>
                    <a:pt x="246" y="295"/>
                    <a:pt x="412" y="128"/>
                    <a:pt x="619" y="128"/>
                  </a:cubicBezTo>
                  <a:close/>
                  <a:moveTo>
                    <a:pt x="619" y="1"/>
                  </a:moveTo>
                  <a:cubicBezTo>
                    <a:pt x="343" y="1"/>
                    <a:pt x="118" y="213"/>
                    <a:pt x="98" y="492"/>
                  </a:cubicBezTo>
                  <a:lnTo>
                    <a:pt x="0" y="2847"/>
                  </a:lnTo>
                  <a:cubicBezTo>
                    <a:pt x="0" y="2984"/>
                    <a:pt x="50" y="3111"/>
                    <a:pt x="138" y="3209"/>
                  </a:cubicBezTo>
                  <a:cubicBezTo>
                    <a:pt x="236" y="3318"/>
                    <a:pt x="354" y="3377"/>
                    <a:pt x="491" y="3377"/>
                  </a:cubicBezTo>
                  <a:lnTo>
                    <a:pt x="511" y="3377"/>
                  </a:lnTo>
                  <a:cubicBezTo>
                    <a:pt x="785" y="3377"/>
                    <a:pt x="1011" y="3161"/>
                    <a:pt x="1031" y="2886"/>
                  </a:cubicBezTo>
                  <a:lnTo>
                    <a:pt x="1129" y="531"/>
                  </a:lnTo>
                  <a:cubicBezTo>
                    <a:pt x="1129" y="393"/>
                    <a:pt x="1080" y="265"/>
                    <a:pt x="992" y="167"/>
                  </a:cubicBezTo>
                  <a:cubicBezTo>
                    <a:pt x="894" y="60"/>
                    <a:pt x="776" y="1"/>
                    <a:pt x="639" y="1"/>
                  </a:cubicBezTo>
                  <a:cubicBezTo>
                    <a:pt x="632" y="1"/>
                    <a:pt x="626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6"/>
            <p:cNvSpPr/>
            <p:nvPr/>
          </p:nvSpPr>
          <p:spPr>
            <a:xfrm>
              <a:off x="5744150" y="1531750"/>
              <a:ext cx="77300" cy="87850"/>
            </a:xfrm>
            <a:custGeom>
              <a:avLst/>
              <a:gdLst/>
              <a:ahLst/>
              <a:cxnLst/>
              <a:rect l="l" t="t" r="r" b="b"/>
              <a:pathLst>
                <a:path w="3092" h="3514" extrusionOk="0">
                  <a:moveTo>
                    <a:pt x="495" y="0"/>
                  </a:moveTo>
                  <a:cubicBezTo>
                    <a:pt x="398" y="0"/>
                    <a:pt x="299" y="32"/>
                    <a:pt x="216" y="98"/>
                  </a:cubicBezTo>
                  <a:cubicBezTo>
                    <a:pt x="29" y="255"/>
                    <a:pt x="0" y="530"/>
                    <a:pt x="147" y="726"/>
                  </a:cubicBezTo>
                  <a:lnTo>
                    <a:pt x="2238" y="3346"/>
                  </a:lnTo>
                  <a:cubicBezTo>
                    <a:pt x="2326" y="3454"/>
                    <a:pt x="2454" y="3513"/>
                    <a:pt x="2591" y="3513"/>
                  </a:cubicBezTo>
                  <a:cubicBezTo>
                    <a:pt x="2689" y="3513"/>
                    <a:pt x="2787" y="3483"/>
                    <a:pt x="2866" y="3415"/>
                  </a:cubicBezTo>
                  <a:cubicBezTo>
                    <a:pt x="3062" y="3267"/>
                    <a:pt x="3091" y="2983"/>
                    <a:pt x="2934" y="2796"/>
                  </a:cubicBezTo>
                  <a:lnTo>
                    <a:pt x="844" y="166"/>
                  </a:lnTo>
                  <a:cubicBezTo>
                    <a:pt x="759" y="59"/>
                    <a:pt x="628" y="0"/>
                    <a:pt x="49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6"/>
            <p:cNvSpPr/>
            <p:nvPr/>
          </p:nvSpPr>
          <p:spPr>
            <a:xfrm>
              <a:off x="5743400" y="1530150"/>
              <a:ext cx="78525" cy="91150"/>
            </a:xfrm>
            <a:custGeom>
              <a:avLst/>
              <a:gdLst/>
              <a:ahLst/>
              <a:cxnLst/>
              <a:rect l="l" t="t" r="r" b="b"/>
              <a:pathLst>
                <a:path w="3141" h="3646" extrusionOk="0">
                  <a:moveTo>
                    <a:pt x="570" y="132"/>
                  </a:moveTo>
                  <a:cubicBezTo>
                    <a:pt x="668" y="142"/>
                    <a:pt x="766" y="191"/>
                    <a:pt x="825" y="270"/>
                  </a:cubicBezTo>
                  <a:lnTo>
                    <a:pt x="2915" y="2900"/>
                  </a:lnTo>
                  <a:cubicBezTo>
                    <a:pt x="2974" y="2978"/>
                    <a:pt x="3003" y="3076"/>
                    <a:pt x="2994" y="3174"/>
                  </a:cubicBezTo>
                  <a:cubicBezTo>
                    <a:pt x="2984" y="3283"/>
                    <a:pt x="2935" y="3371"/>
                    <a:pt x="2857" y="3429"/>
                  </a:cubicBezTo>
                  <a:cubicBezTo>
                    <a:pt x="2790" y="3484"/>
                    <a:pt x="2706" y="3509"/>
                    <a:pt x="2622" y="3509"/>
                  </a:cubicBezTo>
                  <a:cubicBezTo>
                    <a:pt x="2507" y="3509"/>
                    <a:pt x="2390" y="3461"/>
                    <a:pt x="2316" y="3371"/>
                  </a:cubicBezTo>
                  <a:lnTo>
                    <a:pt x="227" y="751"/>
                  </a:lnTo>
                  <a:cubicBezTo>
                    <a:pt x="168" y="662"/>
                    <a:pt x="138" y="564"/>
                    <a:pt x="148" y="466"/>
                  </a:cubicBezTo>
                  <a:cubicBezTo>
                    <a:pt x="158" y="368"/>
                    <a:pt x="216" y="280"/>
                    <a:pt x="295" y="211"/>
                  </a:cubicBezTo>
                  <a:cubicBezTo>
                    <a:pt x="364" y="162"/>
                    <a:pt x="443" y="132"/>
                    <a:pt x="530" y="132"/>
                  </a:cubicBezTo>
                  <a:close/>
                  <a:moveTo>
                    <a:pt x="520" y="0"/>
                  </a:moveTo>
                  <a:cubicBezTo>
                    <a:pt x="406" y="0"/>
                    <a:pt x="296" y="40"/>
                    <a:pt x="207" y="113"/>
                  </a:cubicBezTo>
                  <a:cubicBezTo>
                    <a:pt x="99" y="191"/>
                    <a:pt x="40" y="319"/>
                    <a:pt x="20" y="456"/>
                  </a:cubicBezTo>
                  <a:cubicBezTo>
                    <a:pt x="1" y="584"/>
                    <a:pt x="40" y="721"/>
                    <a:pt x="129" y="829"/>
                  </a:cubicBezTo>
                  <a:lnTo>
                    <a:pt x="2218" y="3449"/>
                  </a:lnTo>
                  <a:cubicBezTo>
                    <a:pt x="2316" y="3577"/>
                    <a:pt x="2464" y="3645"/>
                    <a:pt x="2621" y="3645"/>
                  </a:cubicBezTo>
                  <a:cubicBezTo>
                    <a:pt x="2739" y="3645"/>
                    <a:pt x="2846" y="3606"/>
                    <a:pt x="2935" y="3538"/>
                  </a:cubicBezTo>
                  <a:cubicBezTo>
                    <a:pt x="3043" y="3449"/>
                    <a:pt x="3112" y="3331"/>
                    <a:pt x="3131" y="3194"/>
                  </a:cubicBezTo>
                  <a:cubicBezTo>
                    <a:pt x="3141" y="3057"/>
                    <a:pt x="3102" y="2919"/>
                    <a:pt x="3023" y="2812"/>
                  </a:cubicBezTo>
                  <a:lnTo>
                    <a:pt x="933" y="191"/>
                  </a:lnTo>
                  <a:cubicBezTo>
                    <a:pt x="844" y="84"/>
                    <a:pt x="717" y="14"/>
                    <a:pt x="589" y="5"/>
                  </a:cubicBezTo>
                  <a:cubicBezTo>
                    <a:pt x="566" y="2"/>
                    <a:pt x="543" y="0"/>
                    <a:pt x="52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6"/>
            <p:cNvSpPr/>
            <p:nvPr/>
          </p:nvSpPr>
          <p:spPr>
            <a:xfrm>
              <a:off x="5802275" y="1529900"/>
              <a:ext cx="69200" cy="67125"/>
            </a:xfrm>
            <a:custGeom>
              <a:avLst/>
              <a:gdLst/>
              <a:ahLst/>
              <a:cxnLst/>
              <a:rect l="l" t="t" r="r" b="b"/>
              <a:pathLst>
                <a:path w="2768" h="2685" extrusionOk="0">
                  <a:moveTo>
                    <a:pt x="2281" y="0"/>
                  </a:moveTo>
                  <a:cubicBezTo>
                    <a:pt x="2167" y="0"/>
                    <a:pt x="2052" y="44"/>
                    <a:pt x="1963" y="133"/>
                  </a:cubicBezTo>
                  <a:lnTo>
                    <a:pt x="168" y="1928"/>
                  </a:lnTo>
                  <a:cubicBezTo>
                    <a:pt x="1" y="2095"/>
                    <a:pt x="1" y="2380"/>
                    <a:pt x="168" y="2556"/>
                  </a:cubicBezTo>
                  <a:cubicBezTo>
                    <a:pt x="256" y="2645"/>
                    <a:pt x="374" y="2684"/>
                    <a:pt x="482" y="2684"/>
                  </a:cubicBezTo>
                  <a:cubicBezTo>
                    <a:pt x="600" y="2684"/>
                    <a:pt x="717" y="2645"/>
                    <a:pt x="805" y="2556"/>
                  </a:cubicBezTo>
                  <a:lnTo>
                    <a:pt x="2591" y="761"/>
                  </a:lnTo>
                  <a:cubicBezTo>
                    <a:pt x="2768" y="584"/>
                    <a:pt x="2768" y="299"/>
                    <a:pt x="2591" y="133"/>
                  </a:cubicBezTo>
                  <a:cubicBezTo>
                    <a:pt x="2508" y="44"/>
                    <a:pt x="2395" y="0"/>
                    <a:pt x="228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5800325" y="1528300"/>
              <a:ext cx="71650" cy="70425"/>
            </a:xfrm>
            <a:custGeom>
              <a:avLst/>
              <a:gdLst/>
              <a:ahLst/>
              <a:cxnLst/>
              <a:rect l="l" t="t" r="r" b="b"/>
              <a:pathLst>
                <a:path w="2866" h="2817" extrusionOk="0">
                  <a:moveTo>
                    <a:pt x="2355" y="128"/>
                  </a:moveTo>
                  <a:cubicBezTo>
                    <a:pt x="2453" y="128"/>
                    <a:pt x="2552" y="167"/>
                    <a:pt x="2630" y="236"/>
                  </a:cubicBezTo>
                  <a:cubicBezTo>
                    <a:pt x="2699" y="315"/>
                    <a:pt x="2738" y="403"/>
                    <a:pt x="2738" y="511"/>
                  </a:cubicBezTo>
                  <a:cubicBezTo>
                    <a:pt x="2738" y="609"/>
                    <a:pt x="2699" y="707"/>
                    <a:pt x="2630" y="775"/>
                  </a:cubicBezTo>
                  <a:lnTo>
                    <a:pt x="835" y="2572"/>
                  </a:lnTo>
                  <a:cubicBezTo>
                    <a:pt x="761" y="2645"/>
                    <a:pt x="663" y="2682"/>
                    <a:pt x="565" y="2682"/>
                  </a:cubicBezTo>
                  <a:cubicBezTo>
                    <a:pt x="467" y="2682"/>
                    <a:pt x="368" y="2645"/>
                    <a:pt x="295" y="2572"/>
                  </a:cubicBezTo>
                  <a:cubicBezTo>
                    <a:pt x="148" y="2424"/>
                    <a:pt x="148" y="2179"/>
                    <a:pt x="295" y="2031"/>
                  </a:cubicBezTo>
                  <a:lnTo>
                    <a:pt x="2091" y="236"/>
                  </a:lnTo>
                  <a:cubicBezTo>
                    <a:pt x="2169" y="167"/>
                    <a:pt x="2257" y="128"/>
                    <a:pt x="2355" y="128"/>
                  </a:cubicBezTo>
                  <a:close/>
                  <a:moveTo>
                    <a:pt x="2360" y="0"/>
                  </a:moveTo>
                  <a:cubicBezTo>
                    <a:pt x="2230" y="0"/>
                    <a:pt x="2100" y="49"/>
                    <a:pt x="2002" y="147"/>
                  </a:cubicBezTo>
                  <a:lnTo>
                    <a:pt x="207" y="1944"/>
                  </a:lnTo>
                  <a:cubicBezTo>
                    <a:pt x="0" y="2140"/>
                    <a:pt x="0" y="2463"/>
                    <a:pt x="207" y="2670"/>
                  </a:cubicBezTo>
                  <a:cubicBezTo>
                    <a:pt x="295" y="2758"/>
                    <a:pt x="432" y="2817"/>
                    <a:pt x="560" y="2817"/>
                  </a:cubicBezTo>
                  <a:cubicBezTo>
                    <a:pt x="697" y="2817"/>
                    <a:pt x="825" y="2758"/>
                    <a:pt x="923" y="2670"/>
                  </a:cubicBezTo>
                  <a:lnTo>
                    <a:pt x="2719" y="874"/>
                  </a:lnTo>
                  <a:cubicBezTo>
                    <a:pt x="2817" y="775"/>
                    <a:pt x="2866" y="648"/>
                    <a:pt x="2866" y="511"/>
                  </a:cubicBezTo>
                  <a:cubicBezTo>
                    <a:pt x="2866" y="373"/>
                    <a:pt x="2817" y="245"/>
                    <a:pt x="2719" y="147"/>
                  </a:cubicBezTo>
                  <a:cubicBezTo>
                    <a:pt x="2621" y="49"/>
                    <a:pt x="2491" y="0"/>
                    <a:pt x="23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5870000" y="1589050"/>
              <a:ext cx="116300" cy="36425"/>
            </a:xfrm>
            <a:custGeom>
              <a:avLst/>
              <a:gdLst/>
              <a:ahLst/>
              <a:cxnLst/>
              <a:rect l="l" t="t" r="r" b="b"/>
              <a:pathLst>
                <a:path w="4652" h="1457" extrusionOk="0">
                  <a:moveTo>
                    <a:pt x="4169" y="1"/>
                  </a:moveTo>
                  <a:cubicBezTo>
                    <a:pt x="4150" y="1"/>
                    <a:pt x="4131" y="2"/>
                    <a:pt x="4112" y="4"/>
                  </a:cubicBezTo>
                  <a:lnTo>
                    <a:pt x="412" y="573"/>
                  </a:lnTo>
                  <a:cubicBezTo>
                    <a:pt x="167" y="613"/>
                    <a:pt x="0" y="838"/>
                    <a:pt x="39" y="1084"/>
                  </a:cubicBezTo>
                  <a:cubicBezTo>
                    <a:pt x="69" y="1300"/>
                    <a:pt x="255" y="1457"/>
                    <a:pt x="471" y="1457"/>
                  </a:cubicBezTo>
                  <a:lnTo>
                    <a:pt x="540" y="1457"/>
                  </a:lnTo>
                  <a:lnTo>
                    <a:pt x="4250" y="887"/>
                  </a:lnTo>
                  <a:cubicBezTo>
                    <a:pt x="4485" y="848"/>
                    <a:pt x="4652" y="622"/>
                    <a:pt x="4622" y="377"/>
                  </a:cubicBezTo>
                  <a:cubicBezTo>
                    <a:pt x="4586" y="160"/>
                    <a:pt x="4391" y="1"/>
                    <a:pt x="416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5868275" y="1587550"/>
              <a:ext cx="120000" cy="39625"/>
            </a:xfrm>
            <a:custGeom>
              <a:avLst/>
              <a:gdLst/>
              <a:ahLst/>
              <a:cxnLst/>
              <a:rect l="l" t="t" r="r" b="b"/>
              <a:pathLst>
                <a:path w="4800" h="1585" extrusionOk="0">
                  <a:moveTo>
                    <a:pt x="4250" y="133"/>
                  </a:moveTo>
                  <a:cubicBezTo>
                    <a:pt x="4426" y="133"/>
                    <a:pt x="4593" y="260"/>
                    <a:pt x="4622" y="447"/>
                  </a:cubicBezTo>
                  <a:cubicBezTo>
                    <a:pt x="4652" y="662"/>
                    <a:pt x="4515" y="849"/>
                    <a:pt x="4308" y="889"/>
                  </a:cubicBezTo>
                  <a:lnTo>
                    <a:pt x="599" y="1447"/>
                  </a:lnTo>
                  <a:cubicBezTo>
                    <a:pt x="581" y="1450"/>
                    <a:pt x="563" y="1451"/>
                    <a:pt x="546" y="1451"/>
                  </a:cubicBezTo>
                  <a:cubicBezTo>
                    <a:pt x="361" y="1451"/>
                    <a:pt x="195" y="1313"/>
                    <a:pt x="167" y="1133"/>
                  </a:cubicBezTo>
                  <a:cubicBezTo>
                    <a:pt x="138" y="928"/>
                    <a:pt x="285" y="731"/>
                    <a:pt x="491" y="702"/>
                  </a:cubicBezTo>
                  <a:lnTo>
                    <a:pt x="4191" y="133"/>
                  </a:lnTo>
                  <a:close/>
                  <a:moveTo>
                    <a:pt x="4244" y="0"/>
                  </a:moveTo>
                  <a:cubicBezTo>
                    <a:pt x="4220" y="0"/>
                    <a:pt x="4196" y="2"/>
                    <a:pt x="4171" y="5"/>
                  </a:cubicBezTo>
                  <a:lnTo>
                    <a:pt x="472" y="564"/>
                  </a:lnTo>
                  <a:cubicBezTo>
                    <a:pt x="187" y="614"/>
                    <a:pt x="1" y="869"/>
                    <a:pt x="40" y="1153"/>
                  </a:cubicBezTo>
                  <a:cubicBezTo>
                    <a:pt x="79" y="1399"/>
                    <a:pt x="295" y="1585"/>
                    <a:pt x="540" y="1585"/>
                  </a:cubicBezTo>
                  <a:cubicBezTo>
                    <a:pt x="570" y="1585"/>
                    <a:pt x="599" y="1585"/>
                    <a:pt x="619" y="1575"/>
                  </a:cubicBezTo>
                  <a:lnTo>
                    <a:pt x="4328" y="1016"/>
                  </a:lnTo>
                  <a:cubicBezTo>
                    <a:pt x="4603" y="967"/>
                    <a:pt x="4799" y="712"/>
                    <a:pt x="4750" y="427"/>
                  </a:cubicBezTo>
                  <a:cubicBezTo>
                    <a:pt x="4715" y="177"/>
                    <a:pt x="4491" y="0"/>
                    <a:pt x="424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5928150" y="1490500"/>
              <a:ext cx="24550" cy="89825"/>
            </a:xfrm>
            <a:custGeom>
              <a:avLst/>
              <a:gdLst/>
              <a:ahLst/>
              <a:cxnLst/>
              <a:rect l="l" t="t" r="r" b="b"/>
              <a:pathLst>
                <a:path w="982" h="3593" extrusionOk="0">
                  <a:moveTo>
                    <a:pt x="452" y="1"/>
                  </a:moveTo>
                  <a:cubicBezTo>
                    <a:pt x="445" y="1"/>
                    <a:pt x="439" y="1"/>
                    <a:pt x="432" y="1"/>
                  </a:cubicBezTo>
                  <a:cubicBezTo>
                    <a:pt x="186" y="21"/>
                    <a:pt x="0" y="237"/>
                    <a:pt x="20" y="482"/>
                  </a:cubicBezTo>
                  <a:cubicBezTo>
                    <a:pt x="79" y="1356"/>
                    <a:pt x="88" y="2248"/>
                    <a:pt x="49" y="3131"/>
                  </a:cubicBezTo>
                  <a:cubicBezTo>
                    <a:pt x="39" y="3377"/>
                    <a:pt x="236" y="3583"/>
                    <a:pt x="481" y="3593"/>
                  </a:cubicBezTo>
                  <a:lnTo>
                    <a:pt x="500" y="3593"/>
                  </a:lnTo>
                  <a:cubicBezTo>
                    <a:pt x="736" y="3593"/>
                    <a:pt x="932" y="3406"/>
                    <a:pt x="942" y="3161"/>
                  </a:cubicBezTo>
                  <a:cubicBezTo>
                    <a:pt x="982" y="2258"/>
                    <a:pt x="962" y="1336"/>
                    <a:pt x="903" y="423"/>
                  </a:cubicBezTo>
                  <a:cubicBezTo>
                    <a:pt x="893" y="184"/>
                    <a:pt x="698" y="1"/>
                    <a:pt x="4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5926425" y="1489025"/>
              <a:ext cx="27750" cy="93025"/>
            </a:xfrm>
            <a:custGeom>
              <a:avLst/>
              <a:gdLst/>
              <a:ahLst/>
              <a:cxnLst/>
              <a:rect l="l" t="t" r="r" b="b"/>
              <a:pathLst>
                <a:path w="1110" h="3721" extrusionOk="0">
                  <a:moveTo>
                    <a:pt x="530" y="129"/>
                  </a:moveTo>
                  <a:cubicBezTo>
                    <a:pt x="726" y="129"/>
                    <a:pt x="894" y="286"/>
                    <a:pt x="913" y="482"/>
                  </a:cubicBezTo>
                  <a:cubicBezTo>
                    <a:pt x="972" y="1395"/>
                    <a:pt x="981" y="2317"/>
                    <a:pt x="942" y="3220"/>
                  </a:cubicBezTo>
                  <a:cubicBezTo>
                    <a:pt x="942" y="3426"/>
                    <a:pt x="776" y="3583"/>
                    <a:pt x="569" y="3583"/>
                  </a:cubicBezTo>
                  <a:lnTo>
                    <a:pt x="569" y="3652"/>
                  </a:lnTo>
                  <a:lnTo>
                    <a:pt x="550" y="3583"/>
                  </a:lnTo>
                  <a:cubicBezTo>
                    <a:pt x="452" y="3583"/>
                    <a:pt x="353" y="3534"/>
                    <a:pt x="285" y="3465"/>
                  </a:cubicBezTo>
                  <a:cubicBezTo>
                    <a:pt x="216" y="3387"/>
                    <a:pt x="187" y="3288"/>
                    <a:pt x="187" y="3190"/>
                  </a:cubicBezTo>
                  <a:cubicBezTo>
                    <a:pt x="216" y="2307"/>
                    <a:pt x="207" y="1415"/>
                    <a:pt x="148" y="531"/>
                  </a:cubicBezTo>
                  <a:cubicBezTo>
                    <a:pt x="138" y="325"/>
                    <a:pt x="295" y="148"/>
                    <a:pt x="510" y="129"/>
                  </a:cubicBezTo>
                  <a:close/>
                  <a:moveTo>
                    <a:pt x="537" y="0"/>
                  </a:moveTo>
                  <a:cubicBezTo>
                    <a:pt x="525" y="0"/>
                    <a:pt x="513" y="1"/>
                    <a:pt x="501" y="1"/>
                  </a:cubicBezTo>
                  <a:cubicBezTo>
                    <a:pt x="216" y="21"/>
                    <a:pt x="0" y="257"/>
                    <a:pt x="20" y="541"/>
                  </a:cubicBezTo>
                  <a:cubicBezTo>
                    <a:pt x="79" y="1415"/>
                    <a:pt x="89" y="2307"/>
                    <a:pt x="59" y="3190"/>
                  </a:cubicBezTo>
                  <a:cubicBezTo>
                    <a:pt x="50" y="3328"/>
                    <a:pt x="98" y="3456"/>
                    <a:pt x="196" y="3554"/>
                  </a:cubicBezTo>
                  <a:cubicBezTo>
                    <a:pt x="285" y="3652"/>
                    <a:pt x="412" y="3711"/>
                    <a:pt x="550" y="3720"/>
                  </a:cubicBezTo>
                  <a:lnTo>
                    <a:pt x="569" y="3720"/>
                  </a:lnTo>
                  <a:cubicBezTo>
                    <a:pt x="844" y="3720"/>
                    <a:pt x="1070" y="3504"/>
                    <a:pt x="1080" y="3230"/>
                  </a:cubicBezTo>
                  <a:cubicBezTo>
                    <a:pt x="1109" y="2317"/>
                    <a:pt x="1099" y="1385"/>
                    <a:pt x="1040" y="472"/>
                  </a:cubicBezTo>
                  <a:cubicBezTo>
                    <a:pt x="1022" y="209"/>
                    <a:pt x="805" y="0"/>
                    <a:pt x="53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5873925" y="1644350"/>
              <a:ext cx="80475" cy="34600"/>
            </a:xfrm>
            <a:custGeom>
              <a:avLst/>
              <a:gdLst/>
              <a:ahLst/>
              <a:cxnLst/>
              <a:rect l="l" t="t" r="r" b="b"/>
              <a:pathLst>
                <a:path w="3219" h="1384" extrusionOk="0">
                  <a:moveTo>
                    <a:pt x="2735" y="0"/>
                  </a:moveTo>
                  <a:cubicBezTo>
                    <a:pt x="2704" y="0"/>
                    <a:pt x="2672" y="4"/>
                    <a:pt x="2640" y="10"/>
                  </a:cubicBezTo>
                  <a:lnTo>
                    <a:pt x="393" y="501"/>
                  </a:lnTo>
                  <a:cubicBezTo>
                    <a:pt x="157" y="560"/>
                    <a:pt x="0" y="795"/>
                    <a:pt x="50" y="1031"/>
                  </a:cubicBezTo>
                  <a:cubicBezTo>
                    <a:pt x="98" y="1246"/>
                    <a:pt x="285" y="1384"/>
                    <a:pt x="491" y="1384"/>
                  </a:cubicBezTo>
                  <a:cubicBezTo>
                    <a:pt x="521" y="1384"/>
                    <a:pt x="550" y="1384"/>
                    <a:pt x="589" y="1374"/>
                  </a:cubicBezTo>
                  <a:lnTo>
                    <a:pt x="2826" y="883"/>
                  </a:lnTo>
                  <a:cubicBezTo>
                    <a:pt x="3072" y="834"/>
                    <a:pt x="3219" y="589"/>
                    <a:pt x="3170" y="353"/>
                  </a:cubicBezTo>
                  <a:cubicBezTo>
                    <a:pt x="3127" y="140"/>
                    <a:pt x="2943" y="0"/>
                    <a:pt x="273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5872200" y="1642825"/>
              <a:ext cx="84175" cy="37850"/>
            </a:xfrm>
            <a:custGeom>
              <a:avLst/>
              <a:gdLst/>
              <a:ahLst/>
              <a:cxnLst/>
              <a:rect l="l" t="t" r="r" b="b"/>
              <a:pathLst>
                <a:path w="3367" h="1514" extrusionOk="0">
                  <a:moveTo>
                    <a:pt x="2807" y="130"/>
                  </a:moveTo>
                  <a:cubicBezTo>
                    <a:pt x="2984" y="130"/>
                    <a:pt x="3141" y="248"/>
                    <a:pt x="3180" y="424"/>
                  </a:cubicBezTo>
                  <a:cubicBezTo>
                    <a:pt x="3220" y="630"/>
                    <a:pt x="3092" y="836"/>
                    <a:pt x="2886" y="876"/>
                  </a:cubicBezTo>
                  <a:lnTo>
                    <a:pt x="638" y="1366"/>
                  </a:lnTo>
                  <a:cubicBezTo>
                    <a:pt x="611" y="1373"/>
                    <a:pt x="584" y="1376"/>
                    <a:pt x="557" y="1376"/>
                  </a:cubicBezTo>
                  <a:cubicBezTo>
                    <a:pt x="386" y="1376"/>
                    <a:pt x="221" y="1251"/>
                    <a:pt x="187" y="1081"/>
                  </a:cubicBezTo>
                  <a:cubicBezTo>
                    <a:pt x="138" y="876"/>
                    <a:pt x="276" y="669"/>
                    <a:pt x="481" y="630"/>
                  </a:cubicBezTo>
                  <a:lnTo>
                    <a:pt x="2729" y="139"/>
                  </a:lnTo>
                  <a:cubicBezTo>
                    <a:pt x="2749" y="130"/>
                    <a:pt x="2778" y="130"/>
                    <a:pt x="2807" y="130"/>
                  </a:cubicBezTo>
                  <a:close/>
                  <a:moveTo>
                    <a:pt x="2806" y="1"/>
                  </a:moveTo>
                  <a:cubicBezTo>
                    <a:pt x="2771" y="1"/>
                    <a:pt x="2735" y="4"/>
                    <a:pt x="2699" y="12"/>
                  </a:cubicBezTo>
                  <a:lnTo>
                    <a:pt x="452" y="503"/>
                  </a:lnTo>
                  <a:cubicBezTo>
                    <a:pt x="177" y="562"/>
                    <a:pt x="1" y="836"/>
                    <a:pt x="60" y="1111"/>
                  </a:cubicBezTo>
                  <a:cubicBezTo>
                    <a:pt x="108" y="1336"/>
                    <a:pt x="324" y="1513"/>
                    <a:pt x="560" y="1513"/>
                  </a:cubicBezTo>
                  <a:cubicBezTo>
                    <a:pt x="599" y="1513"/>
                    <a:pt x="629" y="1504"/>
                    <a:pt x="668" y="1493"/>
                  </a:cubicBezTo>
                  <a:lnTo>
                    <a:pt x="2915" y="1003"/>
                  </a:lnTo>
                  <a:cubicBezTo>
                    <a:pt x="3190" y="944"/>
                    <a:pt x="3366" y="669"/>
                    <a:pt x="3307" y="394"/>
                  </a:cubicBezTo>
                  <a:cubicBezTo>
                    <a:pt x="3256" y="164"/>
                    <a:pt x="3042" y="1"/>
                    <a:pt x="280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5788050" y="1670100"/>
              <a:ext cx="22100" cy="92500"/>
            </a:xfrm>
            <a:custGeom>
              <a:avLst/>
              <a:gdLst/>
              <a:ahLst/>
              <a:cxnLst/>
              <a:rect l="l" t="t" r="r" b="b"/>
              <a:pathLst>
                <a:path w="884" h="3700" extrusionOk="0">
                  <a:moveTo>
                    <a:pt x="443" y="1"/>
                  </a:moveTo>
                  <a:cubicBezTo>
                    <a:pt x="197" y="1"/>
                    <a:pt x="1" y="206"/>
                    <a:pt x="1" y="452"/>
                  </a:cubicBezTo>
                  <a:lnTo>
                    <a:pt x="1" y="3258"/>
                  </a:lnTo>
                  <a:cubicBezTo>
                    <a:pt x="1" y="3503"/>
                    <a:pt x="197" y="3700"/>
                    <a:pt x="443" y="3700"/>
                  </a:cubicBezTo>
                  <a:cubicBezTo>
                    <a:pt x="687" y="3700"/>
                    <a:pt x="884" y="3503"/>
                    <a:pt x="884" y="3258"/>
                  </a:cubicBezTo>
                  <a:lnTo>
                    <a:pt x="884" y="452"/>
                  </a:lnTo>
                  <a:cubicBezTo>
                    <a:pt x="884" y="206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5786350" y="1668625"/>
              <a:ext cx="25525" cy="95700"/>
            </a:xfrm>
            <a:custGeom>
              <a:avLst/>
              <a:gdLst/>
              <a:ahLst/>
              <a:cxnLst/>
              <a:rect l="l" t="t" r="r" b="b"/>
              <a:pathLst>
                <a:path w="1021" h="3828" extrusionOk="0">
                  <a:moveTo>
                    <a:pt x="511" y="128"/>
                  </a:moveTo>
                  <a:cubicBezTo>
                    <a:pt x="716" y="128"/>
                    <a:pt x="893" y="304"/>
                    <a:pt x="893" y="511"/>
                  </a:cubicBezTo>
                  <a:lnTo>
                    <a:pt x="893" y="3317"/>
                  </a:lnTo>
                  <a:cubicBezTo>
                    <a:pt x="893" y="3523"/>
                    <a:pt x="716" y="3690"/>
                    <a:pt x="511" y="3690"/>
                  </a:cubicBezTo>
                  <a:cubicBezTo>
                    <a:pt x="304" y="3690"/>
                    <a:pt x="127" y="3523"/>
                    <a:pt x="127" y="3317"/>
                  </a:cubicBezTo>
                  <a:lnTo>
                    <a:pt x="127" y="511"/>
                  </a:lnTo>
                  <a:cubicBezTo>
                    <a:pt x="127" y="304"/>
                    <a:pt x="304" y="128"/>
                    <a:pt x="511" y="128"/>
                  </a:cubicBezTo>
                  <a:close/>
                  <a:moveTo>
                    <a:pt x="511" y="1"/>
                  </a:moveTo>
                  <a:cubicBezTo>
                    <a:pt x="226" y="1"/>
                    <a:pt x="0" y="226"/>
                    <a:pt x="0" y="511"/>
                  </a:cubicBezTo>
                  <a:lnTo>
                    <a:pt x="0" y="3317"/>
                  </a:lnTo>
                  <a:cubicBezTo>
                    <a:pt x="0" y="3592"/>
                    <a:pt x="226" y="3828"/>
                    <a:pt x="511" y="3828"/>
                  </a:cubicBezTo>
                  <a:cubicBezTo>
                    <a:pt x="795" y="3828"/>
                    <a:pt x="1021" y="3592"/>
                    <a:pt x="1021" y="3317"/>
                  </a:cubicBezTo>
                  <a:lnTo>
                    <a:pt x="1021" y="511"/>
                  </a:lnTo>
                  <a:cubicBezTo>
                    <a:pt x="1021" y="226"/>
                    <a:pt x="795" y="1"/>
                    <a:pt x="5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5869275" y="1694050"/>
              <a:ext cx="54475" cy="46250"/>
            </a:xfrm>
            <a:custGeom>
              <a:avLst/>
              <a:gdLst/>
              <a:ahLst/>
              <a:cxnLst/>
              <a:rect l="l" t="t" r="r" b="b"/>
              <a:pathLst>
                <a:path w="2179" h="1850" extrusionOk="0">
                  <a:moveTo>
                    <a:pt x="504" y="1"/>
                  </a:moveTo>
                  <a:cubicBezTo>
                    <a:pt x="374" y="1"/>
                    <a:pt x="246" y="56"/>
                    <a:pt x="157" y="161"/>
                  </a:cubicBezTo>
                  <a:cubicBezTo>
                    <a:pt x="0" y="357"/>
                    <a:pt x="29" y="632"/>
                    <a:pt x="225" y="789"/>
                  </a:cubicBezTo>
                  <a:lnTo>
                    <a:pt x="1394" y="1751"/>
                  </a:lnTo>
                  <a:cubicBezTo>
                    <a:pt x="1481" y="1819"/>
                    <a:pt x="1580" y="1849"/>
                    <a:pt x="1678" y="1849"/>
                  </a:cubicBezTo>
                  <a:cubicBezTo>
                    <a:pt x="1806" y="1849"/>
                    <a:pt x="1933" y="1790"/>
                    <a:pt x="2022" y="1682"/>
                  </a:cubicBezTo>
                  <a:cubicBezTo>
                    <a:pt x="2179" y="1496"/>
                    <a:pt x="2149" y="1211"/>
                    <a:pt x="1963" y="1054"/>
                  </a:cubicBezTo>
                  <a:lnTo>
                    <a:pt x="785" y="102"/>
                  </a:lnTo>
                  <a:cubicBezTo>
                    <a:pt x="704" y="34"/>
                    <a:pt x="604" y="1"/>
                    <a:pt x="50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5867525" y="1692375"/>
              <a:ext cx="56725" cy="49625"/>
            </a:xfrm>
            <a:custGeom>
              <a:avLst/>
              <a:gdLst/>
              <a:ahLst/>
              <a:cxnLst/>
              <a:rect l="l" t="t" r="r" b="b"/>
              <a:pathLst>
                <a:path w="2269" h="1985" extrusionOk="0">
                  <a:moveTo>
                    <a:pt x="570" y="130"/>
                  </a:moveTo>
                  <a:cubicBezTo>
                    <a:pt x="659" y="130"/>
                    <a:pt x="747" y="159"/>
                    <a:pt x="816" y="218"/>
                  </a:cubicBezTo>
                  <a:lnTo>
                    <a:pt x="1983" y="1180"/>
                  </a:lnTo>
                  <a:cubicBezTo>
                    <a:pt x="2062" y="1239"/>
                    <a:pt x="2111" y="1327"/>
                    <a:pt x="2121" y="1435"/>
                  </a:cubicBezTo>
                  <a:cubicBezTo>
                    <a:pt x="2131" y="1533"/>
                    <a:pt x="2101" y="1631"/>
                    <a:pt x="2042" y="1710"/>
                  </a:cubicBezTo>
                  <a:cubicBezTo>
                    <a:pt x="1969" y="1800"/>
                    <a:pt x="1853" y="1848"/>
                    <a:pt x="1737" y="1848"/>
                  </a:cubicBezTo>
                  <a:cubicBezTo>
                    <a:pt x="1653" y="1848"/>
                    <a:pt x="1569" y="1823"/>
                    <a:pt x="1503" y="1768"/>
                  </a:cubicBezTo>
                  <a:lnTo>
                    <a:pt x="335" y="807"/>
                  </a:lnTo>
                  <a:cubicBezTo>
                    <a:pt x="168" y="669"/>
                    <a:pt x="149" y="434"/>
                    <a:pt x="276" y="277"/>
                  </a:cubicBezTo>
                  <a:cubicBezTo>
                    <a:pt x="354" y="179"/>
                    <a:pt x="463" y="130"/>
                    <a:pt x="570" y="130"/>
                  </a:cubicBezTo>
                  <a:close/>
                  <a:moveTo>
                    <a:pt x="574" y="1"/>
                  </a:moveTo>
                  <a:cubicBezTo>
                    <a:pt x="425" y="1"/>
                    <a:pt x="278" y="67"/>
                    <a:pt x="178" y="189"/>
                  </a:cubicBezTo>
                  <a:cubicBezTo>
                    <a:pt x="1" y="405"/>
                    <a:pt x="31" y="728"/>
                    <a:pt x="247" y="905"/>
                  </a:cubicBezTo>
                  <a:lnTo>
                    <a:pt x="1424" y="1867"/>
                  </a:lnTo>
                  <a:cubicBezTo>
                    <a:pt x="1512" y="1945"/>
                    <a:pt x="1630" y="1984"/>
                    <a:pt x="1748" y="1984"/>
                  </a:cubicBezTo>
                  <a:cubicBezTo>
                    <a:pt x="1905" y="1984"/>
                    <a:pt x="2042" y="1916"/>
                    <a:pt x="2140" y="1798"/>
                  </a:cubicBezTo>
                  <a:cubicBezTo>
                    <a:pt x="2229" y="1690"/>
                    <a:pt x="2268" y="1553"/>
                    <a:pt x="2258" y="1415"/>
                  </a:cubicBezTo>
                  <a:cubicBezTo>
                    <a:pt x="2238" y="1288"/>
                    <a:pt x="2180" y="1160"/>
                    <a:pt x="2072" y="1072"/>
                  </a:cubicBezTo>
                  <a:lnTo>
                    <a:pt x="894" y="120"/>
                  </a:lnTo>
                  <a:cubicBezTo>
                    <a:pt x="801" y="39"/>
                    <a:pt x="687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5783900" y="1624025"/>
              <a:ext cx="67475" cy="35050"/>
            </a:xfrm>
            <a:custGeom>
              <a:avLst/>
              <a:gdLst/>
              <a:ahLst/>
              <a:cxnLst/>
              <a:rect l="l" t="t" r="r" b="b"/>
              <a:pathLst>
                <a:path w="2699" h="1402" extrusionOk="0">
                  <a:moveTo>
                    <a:pt x="2194" y="0"/>
                  </a:moveTo>
                  <a:cubicBezTo>
                    <a:pt x="2153" y="0"/>
                    <a:pt x="2112" y="6"/>
                    <a:pt x="2070" y="18"/>
                  </a:cubicBezTo>
                  <a:lnTo>
                    <a:pt x="373" y="529"/>
                  </a:lnTo>
                  <a:cubicBezTo>
                    <a:pt x="138" y="597"/>
                    <a:pt x="0" y="843"/>
                    <a:pt x="68" y="1078"/>
                  </a:cubicBezTo>
                  <a:cubicBezTo>
                    <a:pt x="127" y="1274"/>
                    <a:pt x="304" y="1402"/>
                    <a:pt x="500" y="1402"/>
                  </a:cubicBezTo>
                  <a:cubicBezTo>
                    <a:pt x="539" y="1402"/>
                    <a:pt x="579" y="1392"/>
                    <a:pt x="628" y="1382"/>
                  </a:cubicBezTo>
                  <a:lnTo>
                    <a:pt x="2325" y="872"/>
                  </a:lnTo>
                  <a:cubicBezTo>
                    <a:pt x="2561" y="803"/>
                    <a:pt x="2698" y="558"/>
                    <a:pt x="2620" y="322"/>
                  </a:cubicBezTo>
                  <a:cubicBezTo>
                    <a:pt x="2564" y="128"/>
                    <a:pt x="2387" y="0"/>
                    <a:pt x="219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5782175" y="1622425"/>
              <a:ext cx="69950" cy="38125"/>
            </a:xfrm>
            <a:custGeom>
              <a:avLst/>
              <a:gdLst/>
              <a:ahLst/>
              <a:cxnLst/>
              <a:rect l="l" t="t" r="r" b="b"/>
              <a:pathLst>
                <a:path w="2798" h="1525" extrusionOk="0">
                  <a:moveTo>
                    <a:pt x="2267" y="131"/>
                  </a:moveTo>
                  <a:cubicBezTo>
                    <a:pt x="2326" y="131"/>
                    <a:pt x="2394" y="151"/>
                    <a:pt x="2444" y="180"/>
                  </a:cubicBezTo>
                  <a:cubicBezTo>
                    <a:pt x="2532" y="229"/>
                    <a:pt x="2601" y="308"/>
                    <a:pt x="2630" y="406"/>
                  </a:cubicBezTo>
                  <a:cubicBezTo>
                    <a:pt x="2660" y="504"/>
                    <a:pt x="2650" y="602"/>
                    <a:pt x="2601" y="691"/>
                  </a:cubicBezTo>
                  <a:cubicBezTo>
                    <a:pt x="2551" y="779"/>
                    <a:pt x="2473" y="848"/>
                    <a:pt x="2375" y="877"/>
                  </a:cubicBezTo>
                  <a:lnTo>
                    <a:pt x="678" y="1378"/>
                  </a:lnTo>
                  <a:cubicBezTo>
                    <a:pt x="643" y="1388"/>
                    <a:pt x="608" y="1393"/>
                    <a:pt x="574" y="1393"/>
                  </a:cubicBezTo>
                  <a:cubicBezTo>
                    <a:pt x="410" y="1393"/>
                    <a:pt x="255" y="1284"/>
                    <a:pt x="207" y="1122"/>
                  </a:cubicBezTo>
                  <a:cubicBezTo>
                    <a:pt x="148" y="926"/>
                    <a:pt x="255" y="710"/>
                    <a:pt x="462" y="651"/>
                  </a:cubicBezTo>
                  <a:lnTo>
                    <a:pt x="2159" y="151"/>
                  </a:lnTo>
                  <a:cubicBezTo>
                    <a:pt x="2198" y="141"/>
                    <a:pt x="2228" y="131"/>
                    <a:pt x="2267" y="131"/>
                  </a:cubicBezTo>
                  <a:close/>
                  <a:moveTo>
                    <a:pt x="2274" y="0"/>
                  </a:moveTo>
                  <a:cubicBezTo>
                    <a:pt x="2221" y="0"/>
                    <a:pt x="2169" y="8"/>
                    <a:pt x="2120" y="23"/>
                  </a:cubicBezTo>
                  <a:lnTo>
                    <a:pt x="422" y="523"/>
                  </a:lnTo>
                  <a:cubicBezTo>
                    <a:pt x="148" y="602"/>
                    <a:pt x="0" y="887"/>
                    <a:pt x="79" y="1162"/>
                  </a:cubicBezTo>
                  <a:cubicBezTo>
                    <a:pt x="137" y="1378"/>
                    <a:pt x="344" y="1524"/>
                    <a:pt x="569" y="1524"/>
                  </a:cubicBezTo>
                  <a:cubicBezTo>
                    <a:pt x="619" y="1524"/>
                    <a:pt x="667" y="1524"/>
                    <a:pt x="717" y="1505"/>
                  </a:cubicBezTo>
                  <a:lnTo>
                    <a:pt x="2414" y="1005"/>
                  </a:lnTo>
                  <a:cubicBezTo>
                    <a:pt x="2542" y="965"/>
                    <a:pt x="2650" y="877"/>
                    <a:pt x="2719" y="759"/>
                  </a:cubicBezTo>
                  <a:cubicBezTo>
                    <a:pt x="2778" y="632"/>
                    <a:pt x="2797" y="494"/>
                    <a:pt x="2758" y="366"/>
                  </a:cubicBezTo>
                  <a:cubicBezTo>
                    <a:pt x="2719" y="239"/>
                    <a:pt x="2630" y="131"/>
                    <a:pt x="2512" y="63"/>
                  </a:cubicBezTo>
                  <a:cubicBezTo>
                    <a:pt x="2440" y="20"/>
                    <a:pt x="2357" y="0"/>
                    <a:pt x="227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5704400" y="1597250"/>
              <a:ext cx="37325" cy="83900"/>
            </a:xfrm>
            <a:custGeom>
              <a:avLst/>
              <a:gdLst/>
              <a:ahLst/>
              <a:cxnLst/>
              <a:rect l="l" t="t" r="r" b="b"/>
              <a:pathLst>
                <a:path w="1493" h="3356" extrusionOk="0">
                  <a:moveTo>
                    <a:pt x="484" y="1"/>
                  </a:moveTo>
                  <a:cubicBezTo>
                    <a:pt x="454" y="1"/>
                    <a:pt x="424" y="4"/>
                    <a:pt x="393" y="10"/>
                  </a:cubicBezTo>
                  <a:cubicBezTo>
                    <a:pt x="158" y="59"/>
                    <a:pt x="1" y="294"/>
                    <a:pt x="49" y="540"/>
                  </a:cubicBezTo>
                  <a:lnTo>
                    <a:pt x="560" y="3002"/>
                  </a:lnTo>
                  <a:cubicBezTo>
                    <a:pt x="609" y="3209"/>
                    <a:pt x="795" y="3356"/>
                    <a:pt x="1002" y="3356"/>
                  </a:cubicBezTo>
                  <a:cubicBezTo>
                    <a:pt x="1031" y="3356"/>
                    <a:pt x="1060" y="3356"/>
                    <a:pt x="1090" y="3346"/>
                  </a:cubicBezTo>
                  <a:cubicBezTo>
                    <a:pt x="1335" y="3297"/>
                    <a:pt x="1492" y="3061"/>
                    <a:pt x="1433" y="2826"/>
                  </a:cubicBezTo>
                  <a:lnTo>
                    <a:pt x="923" y="353"/>
                  </a:lnTo>
                  <a:cubicBezTo>
                    <a:pt x="880" y="147"/>
                    <a:pt x="694" y="1"/>
                    <a:pt x="48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5702675" y="1595575"/>
              <a:ext cx="40750" cy="87300"/>
            </a:xfrm>
            <a:custGeom>
              <a:avLst/>
              <a:gdLst/>
              <a:ahLst/>
              <a:cxnLst/>
              <a:rect l="l" t="t" r="r" b="b"/>
              <a:pathLst>
                <a:path w="1630" h="3492" extrusionOk="0">
                  <a:moveTo>
                    <a:pt x="560" y="136"/>
                  </a:moveTo>
                  <a:cubicBezTo>
                    <a:pt x="629" y="136"/>
                    <a:pt x="707" y="155"/>
                    <a:pt x="766" y="195"/>
                  </a:cubicBezTo>
                  <a:cubicBezTo>
                    <a:pt x="855" y="253"/>
                    <a:pt x="903" y="332"/>
                    <a:pt x="933" y="440"/>
                  </a:cubicBezTo>
                  <a:lnTo>
                    <a:pt x="1444" y="2903"/>
                  </a:lnTo>
                  <a:cubicBezTo>
                    <a:pt x="1483" y="3109"/>
                    <a:pt x="1355" y="3305"/>
                    <a:pt x="1149" y="3354"/>
                  </a:cubicBezTo>
                  <a:cubicBezTo>
                    <a:pt x="1125" y="3359"/>
                    <a:pt x="1101" y="3361"/>
                    <a:pt x="1078" y="3361"/>
                  </a:cubicBezTo>
                  <a:cubicBezTo>
                    <a:pt x="897" y="3361"/>
                    <a:pt x="732" y="3234"/>
                    <a:pt x="698" y="3060"/>
                  </a:cubicBezTo>
                  <a:lnTo>
                    <a:pt x="187" y="587"/>
                  </a:lnTo>
                  <a:cubicBezTo>
                    <a:pt x="138" y="381"/>
                    <a:pt x="275" y="184"/>
                    <a:pt x="482" y="145"/>
                  </a:cubicBezTo>
                  <a:cubicBezTo>
                    <a:pt x="511" y="136"/>
                    <a:pt x="531" y="136"/>
                    <a:pt x="560" y="136"/>
                  </a:cubicBezTo>
                  <a:close/>
                  <a:moveTo>
                    <a:pt x="549" y="1"/>
                  </a:moveTo>
                  <a:cubicBezTo>
                    <a:pt x="517" y="1"/>
                    <a:pt x="484" y="3"/>
                    <a:pt x="452" y="8"/>
                  </a:cubicBezTo>
                  <a:cubicBezTo>
                    <a:pt x="177" y="67"/>
                    <a:pt x="1" y="341"/>
                    <a:pt x="59" y="616"/>
                  </a:cubicBezTo>
                  <a:lnTo>
                    <a:pt x="570" y="3080"/>
                  </a:lnTo>
                  <a:cubicBezTo>
                    <a:pt x="619" y="3315"/>
                    <a:pt x="825" y="3492"/>
                    <a:pt x="1071" y="3492"/>
                  </a:cubicBezTo>
                  <a:cubicBezTo>
                    <a:pt x="1100" y="3492"/>
                    <a:pt x="1139" y="3492"/>
                    <a:pt x="1178" y="3482"/>
                  </a:cubicBezTo>
                  <a:cubicBezTo>
                    <a:pt x="1453" y="3423"/>
                    <a:pt x="1630" y="3148"/>
                    <a:pt x="1571" y="2873"/>
                  </a:cubicBezTo>
                  <a:lnTo>
                    <a:pt x="1060" y="410"/>
                  </a:lnTo>
                  <a:cubicBezTo>
                    <a:pt x="1031" y="273"/>
                    <a:pt x="953" y="155"/>
                    <a:pt x="835" y="86"/>
                  </a:cubicBezTo>
                  <a:cubicBezTo>
                    <a:pt x="752" y="26"/>
                    <a:pt x="653" y="1"/>
                    <a:pt x="5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5607500" y="1637700"/>
              <a:ext cx="66250" cy="67750"/>
            </a:xfrm>
            <a:custGeom>
              <a:avLst/>
              <a:gdLst/>
              <a:ahLst/>
              <a:cxnLst/>
              <a:rect l="l" t="t" r="r" b="b"/>
              <a:pathLst>
                <a:path w="2650" h="2710" extrusionOk="0">
                  <a:moveTo>
                    <a:pt x="499" y="1"/>
                  </a:moveTo>
                  <a:cubicBezTo>
                    <a:pt x="392" y="1"/>
                    <a:pt x="285" y="40"/>
                    <a:pt x="196" y="119"/>
                  </a:cubicBezTo>
                  <a:cubicBezTo>
                    <a:pt x="10" y="285"/>
                    <a:pt x="0" y="560"/>
                    <a:pt x="167" y="747"/>
                  </a:cubicBezTo>
                  <a:lnTo>
                    <a:pt x="1825" y="2562"/>
                  </a:lnTo>
                  <a:cubicBezTo>
                    <a:pt x="1914" y="2660"/>
                    <a:pt x="2032" y="2710"/>
                    <a:pt x="2150" y="2710"/>
                  </a:cubicBezTo>
                  <a:cubicBezTo>
                    <a:pt x="2257" y="2710"/>
                    <a:pt x="2365" y="2670"/>
                    <a:pt x="2453" y="2592"/>
                  </a:cubicBezTo>
                  <a:cubicBezTo>
                    <a:pt x="2640" y="2425"/>
                    <a:pt x="2650" y="2150"/>
                    <a:pt x="2483" y="1964"/>
                  </a:cubicBezTo>
                  <a:lnTo>
                    <a:pt x="824" y="148"/>
                  </a:lnTo>
                  <a:cubicBezTo>
                    <a:pt x="737" y="50"/>
                    <a:pt x="619" y="1"/>
                    <a:pt x="49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5607000" y="1636000"/>
              <a:ext cx="67250" cy="71150"/>
            </a:xfrm>
            <a:custGeom>
              <a:avLst/>
              <a:gdLst/>
              <a:ahLst/>
              <a:cxnLst/>
              <a:rect l="l" t="t" r="r" b="b"/>
              <a:pathLst>
                <a:path w="2690" h="2846" extrusionOk="0">
                  <a:moveTo>
                    <a:pt x="530" y="138"/>
                  </a:moveTo>
                  <a:cubicBezTo>
                    <a:pt x="639" y="138"/>
                    <a:pt x="727" y="187"/>
                    <a:pt x="796" y="255"/>
                  </a:cubicBezTo>
                  <a:lnTo>
                    <a:pt x="2454" y="2081"/>
                  </a:lnTo>
                  <a:cubicBezTo>
                    <a:pt x="2523" y="2150"/>
                    <a:pt x="2562" y="2248"/>
                    <a:pt x="2552" y="2346"/>
                  </a:cubicBezTo>
                  <a:cubicBezTo>
                    <a:pt x="2552" y="2453"/>
                    <a:pt x="2503" y="2542"/>
                    <a:pt x="2434" y="2610"/>
                  </a:cubicBezTo>
                  <a:cubicBezTo>
                    <a:pt x="2360" y="2676"/>
                    <a:pt x="2265" y="2708"/>
                    <a:pt x="2172" y="2708"/>
                  </a:cubicBezTo>
                  <a:cubicBezTo>
                    <a:pt x="2069" y="2708"/>
                    <a:pt x="1967" y="2668"/>
                    <a:pt x="1895" y="2591"/>
                  </a:cubicBezTo>
                  <a:lnTo>
                    <a:pt x="236" y="766"/>
                  </a:lnTo>
                  <a:cubicBezTo>
                    <a:pt x="168" y="697"/>
                    <a:pt x="128" y="599"/>
                    <a:pt x="138" y="501"/>
                  </a:cubicBezTo>
                  <a:cubicBezTo>
                    <a:pt x="138" y="393"/>
                    <a:pt x="187" y="305"/>
                    <a:pt x="256" y="236"/>
                  </a:cubicBezTo>
                  <a:cubicBezTo>
                    <a:pt x="334" y="167"/>
                    <a:pt x="423" y="138"/>
                    <a:pt x="521" y="138"/>
                  </a:cubicBezTo>
                  <a:close/>
                  <a:moveTo>
                    <a:pt x="541" y="0"/>
                  </a:moveTo>
                  <a:cubicBezTo>
                    <a:pt x="403" y="0"/>
                    <a:pt x="275" y="39"/>
                    <a:pt x="168" y="138"/>
                  </a:cubicBezTo>
                  <a:cubicBezTo>
                    <a:pt x="70" y="226"/>
                    <a:pt x="11" y="353"/>
                    <a:pt x="11" y="491"/>
                  </a:cubicBezTo>
                  <a:cubicBezTo>
                    <a:pt x="0" y="628"/>
                    <a:pt x="50" y="756"/>
                    <a:pt x="138" y="854"/>
                  </a:cubicBezTo>
                  <a:lnTo>
                    <a:pt x="1797" y="2679"/>
                  </a:lnTo>
                  <a:cubicBezTo>
                    <a:pt x="1895" y="2787"/>
                    <a:pt x="2032" y="2846"/>
                    <a:pt x="2170" y="2846"/>
                  </a:cubicBezTo>
                  <a:cubicBezTo>
                    <a:pt x="2297" y="2846"/>
                    <a:pt x="2425" y="2797"/>
                    <a:pt x="2523" y="2709"/>
                  </a:cubicBezTo>
                  <a:cubicBezTo>
                    <a:pt x="2621" y="2621"/>
                    <a:pt x="2680" y="2493"/>
                    <a:pt x="2689" y="2355"/>
                  </a:cubicBezTo>
                  <a:cubicBezTo>
                    <a:pt x="2689" y="2218"/>
                    <a:pt x="2641" y="2091"/>
                    <a:pt x="2552" y="1993"/>
                  </a:cubicBezTo>
                  <a:lnTo>
                    <a:pt x="894" y="167"/>
                  </a:lnTo>
                  <a:cubicBezTo>
                    <a:pt x="805" y="69"/>
                    <a:pt x="678" y="10"/>
                    <a:pt x="54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5525800" y="1650575"/>
              <a:ext cx="57175" cy="61750"/>
            </a:xfrm>
            <a:custGeom>
              <a:avLst/>
              <a:gdLst/>
              <a:ahLst/>
              <a:cxnLst/>
              <a:rect l="l" t="t" r="r" b="b"/>
              <a:pathLst>
                <a:path w="2287" h="2470" extrusionOk="0">
                  <a:moveTo>
                    <a:pt x="1792" y="1"/>
                  </a:moveTo>
                  <a:cubicBezTo>
                    <a:pt x="1662" y="1"/>
                    <a:pt x="1533" y="56"/>
                    <a:pt x="1443" y="163"/>
                  </a:cubicBezTo>
                  <a:lnTo>
                    <a:pt x="158" y="1743"/>
                  </a:lnTo>
                  <a:cubicBezTo>
                    <a:pt x="1" y="1929"/>
                    <a:pt x="30" y="2214"/>
                    <a:pt x="226" y="2371"/>
                  </a:cubicBezTo>
                  <a:cubicBezTo>
                    <a:pt x="305" y="2430"/>
                    <a:pt x="403" y="2469"/>
                    <a:pt x="501" y="2469"/>
                  </a:cubicBezTo>
                  <a:cubicBezTo>
                    <a:pt x="638" y="2469"/>
                    <a:pt x="766" y="2411"/>
                    <a:pt x="854" y="2302"/>
                  </a:cubicBezTo>
                  <a:lnTo>
                    <a:pt x="2130" y="723"/>
                  </a:lnTo>
                  <a:cubicBezTo>
                    <a:pt x="2287" y="536"/>
                    <a:pt x="2258" y="252"/>
                    <a:pt x="2071" y="95"/>
                  </a:cubicBezTo>
                  <a:cubicBezTo>
                    <a:pt x="1987" y="32"/>
                    <a:pt x="1889" y="1"/>
                    <a:pt x="17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5524075" y="1648825"/>
              <a:ext cx="60875" cy="64975"/>
            </a:xfrm>
            <a:custGeom>
              <a:avLst/>
              <a:gdLst/>
              <a:ahLst/>
              <a:cxnLst/>
              <a:rect l="l" t="t" r="r" b="b"/>
              <a:pathLst>
                <a:path w="2435" h="2599" extrusionOk="0">
                  <a:moveTo>
                    <a:pt x="1856" y="135"/>
                  </a:moveTo>
                  <a:cubicBezTo>
                    <a:pt x="1944" y="135"/>
                    <a:pt x="2022" y="165"/>
                    <a:pt x="2101" y="223"/>
                  </a:cubicBezTo>
                  <a:cubicBezTo>
                    <a:pt x="2258" y="351"/>
                    <a:pt x="2287" y="596"/>
                    <a:pt x="2150" y="753"/>
                  </a:cubicBezTo>
                  <a:lnTo>
                    <a:pt x="864" y="2333"/>
                  </a:lnTo>
                  <a:cubicBezTo>
                    <a:pt x="798" y="2421"/>
                    <a:pt x="689" y="2466"/>
                    <a:pt x="578" y="2466"/>
                  </a:cubicBezTo>
                  <a:cubicBezTo>
                    <a:pt x="491" y="2466"/>
                    <a:pt x="403" y="2438"/>
                    <a:pt x="334" y="2382"/>
                  </a:cubicBezTo>
                  <a:cubicBezTo>
                    <a:pt x="177" y="2254"/>
                    <a:pt x="148" y="2009"/>
                    <a:pt x="275" y="1852"/>
                  </a:cubicBezTo>
                  <a:lnTo>
                    <a:pt x="1561" y="272"/>
                  </a:lnTo>
                  <a:cubicBezTo>
                    <a:pt x="1640" y="184"/>
                    <a:pt x="1747" y="135"/>
                    <a:pt x="1856" y="135"/>
                  </a:cubicBezTo>
                  <a:close/>
                  <a:moveTo>
                    <a:pt x="1859" y="1"/>
                  </a:moveTo>
                  <a:cubicBezTo>
                    <a:pt x="1711" y="1"/>
                    <a:pt x="1563" y="66"/>
                    <a:pt x="1463" y="194"/>
                  </a:cubicBezTo>
                  <a:lnTo>
                    <a:pt x="177" y="1764"/>
                  </a:lnTo>
                  <a:cubicBezTo>
                    <a:pt x="1" y="1990"/>
                    <a:pt x="30" y="2313"/>
                    <a:pt x="256" y="2490"/>
                  </a:cubicBezTo>
                  <a:cubicBezTo>
                    <a:pt x="345" y="2559"/>
                    <a:pt x="462" y="2598"/>
                    <a:pt x="570" y="2598"/>
                  </a:cubicBezTo>
                  <a:cubicBezTo>
                    <a:pt x="727" y="2598"/>
                    <a:pt x="874" y="2529"/>
                    <a:pt x="973" y="2411"/>
                  </a:cubicBezTo>
                  <a:lnTo>
                    <a:pt x="2258" y="841"/>
                  </a:lnTo>
                  <a:cubicBezTo>
                    <a:pt x="2434" y="616"/>
                    <a:pt x="2395" y="292"/>
                    <a:pt x="2179" y="115"/>
                  </a:cubicBezTo>
                  <a:cubicBezTo>
                    <a:pt x="2086" y="39"/>
                    <a:pt x="1972" y="1"/>
                    <a:pt x="185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5470850" y="1647050"/>
              <a:ext cx="66000" cy="23300"/>
            </a:xfrm>
            <a:custGeom>
              <a:avLst/>
              <a:gdLst/>
              <a:ahLst/>
              <a:cxnLst/>
              <a:rect l="l" t="t" r="r" b="b"/>
              <a:pathLst>
                <a:path w="2640" h="932" extrusionOk="0">
                  <a:moveTo>
                    <a:pt x="452" y="0"/>
                  </a:moveTo>
                  <a:cubicBezTo>
                    <a:pt x="216" y="0"/>
                    <a:pt x="10" y="186"/>
                    <a:pt x="10" y="432"/>
                  </a:cubicBezTo>
                  <a:cubicBezTo>
                    <a:pt x="1" y="677"/>
                    <a:pt x="197" y="883"/>
                    <a:pt x="442" y="893"/>
                  </a:cubicBezTo>
                  <a:lnTo>
                    <a:pt x="2179" y="932"/>
                  </a:lnTo>
                  <a:lnTo>
                    <a:pt x="2189" y="932"/>
                  </a:lnTo>
                  <a:cubicBezTo>
                    <a:pt x="2434" y="932"/>
                    <a:pt x="2631" y="736"/>
                    <a:pt x="2640" y="500"/>
                  </a:cubicBezTo>
                  <a:cubicBezTo>
                    <a:pt x="2640" y="245"/>
                    <a:pt x="2454" y="49"/>
                    <a:pt x="2208" y="39"/>
                  </a:cubicBezTo>
                  <a:lnTo>
                    <a:pt x="461" y="0"/>
                  </a:ln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5469375" y="1645325"/>
              <a:ext cx="69225" cy="26775"/>
            </a:xfrm>
            <a:custGeom>
              <a:avLst/>
              <a:gdLst/>
              <a:ahLst/>
              <a:cxnLst/>
              <a:rect l="l" t="t" r="r" b="b"/>
              <a:pathLst>
                <a:path w="2769" h="1071" extrusionOk="0">
                  <a:moveTo>
                    <a:pt x="520" y="128"/>
                  </a:moveTo>
                  <a:lnTo>
                    <a:pt x="2258" y="177"/>
                  </a:lnTo>
                  <a:cubicBezTo>
                    <a:pt x="2365" y="177"/>
                    <a:pt x="2454" y="216"/>
                    <a:pt x="2522" y="294"/>
                  </a:cubicBezTo>
                  <a:cubicBezTo>
                    <a:pt x="2601" y="363"/>
                    <a:pt x="2631" y="462"/>
                    <a:pt x="2631" y="560"/>
                  </a:cubicBezTo>
                  <a:cubicBezTo>
                    <a:pt x="2631" y="776"/>
                    <a:pt x="2463" y="933"/>
                    <a:pt x="2248" y="933"/>
                  </a:cubicBezTo>
                  <a:lnTo>
                    <a:pt x="2248" y="1001"/>
                  </a:lnTo>
                  <a:lnTo>
                    <a:pt x="2238" y="933"/>
                  </a:lnTo>
                  <a:lnTo>
                    <a:pt x="501" y="893"/>
                  </a:lnTo>
                  <a:cubicBezTo>
                    <a:pt x="403" y="893"/>
                    <a:pt x="305" y="844"/>
                    <a:pt x="236" y="776"/>
                  </a:cubicBezTo>
                  <a:cubicBezTo>
                    <a:pt x="167" y="697"/>
                    <a:pt x="128" y="608"/>
                    <a:pt x="128" y="501"/>
                  </a:cubicBezTo>
                  <a:cubicBezTo>
                    <a:pt x="138" y="294"/>
                    <a:pt x="305" y="128"/>
                    <a:pt x="520" y="128"/>
                  </a:cubicBezTo>
                  <a:close/>
                  <a:moveTo>
                    <a:pt x="511" y="0"/>
                  </a:moveTo>
                  <a:cubicBezTo>
                    <a:pt x="236" y="0"/>
                    <a:pt x="10" y="216"/>
                    <a:pt x="1" y="501"/>
                  </a:cubicBezTo>
                  <a:cubicBezTo>
                    <a:pt x="1" y="638"/>
                    <a:pt x="49" y="765"/>
                    <a:pt x="138" y="864"/>
                  </a:cubicBezTo>
                  <a:cubicBezTo>
                    <a:pt x="236" y="962"/>
                    <a:pt x="363" y="1021"/>
                    <a:pt x="501" y="1021"/>
                  </a:cubicBezTo>
                  <a:lnTo>
                    <a:pt x="2238" y="1070"/>
                  </a:lnTo>
                  <a:lnTo>
                    <a:pt x="2248" y="1070"/>
                  </a:lnTo>
                  <a:cubicBezTo>
                    <a:pt x="2533" y="1070"/>
                    <a:pt x="2758" y="844"/>
                    <a:pt x="2768" y="569"/>
                  </a:cubicBezTo>
                  <a:cubicBezTo>
                    <a:pt x="2768" y="432"/>
                    <a:pt x="2719" y="305"/>
                    <a:pt x="2620" y="196"/>
                  </a:cubicBezTo>
                  <a:cubicBezTo>
                    <a:pt x="2533" y="98"/>
                    <a:pt x="2405" y="49"/>
                    <a:pt x="2267" y="39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5561625" y="1715400"/>
              <a:ext cx="80975" cy="27825"/>
            </a:xfrm>
            <a:custGeom>
              <a:avLst/>
              <a:gdLst/>
              <a:ahLst/>
              <a:cxnLst/>
              <a:rect l="l" t="t" r="r" b="b"/>
              <a:pathLst>
                <a:path w="3239" h="1113" extrusionOk="0">
                  <a:moveTo>
                    <a:pt x="2779" y="1"/>
                  </a:moveTo>
                  <a:cubicBezTo>
                    <a:pt x="2762" y="1"/>
                    <a:pt x="2745" y="2"/>
                    <a:pt x="2728" y="4"/>
                  </a:cubicBezTo>
                  <a:lnTo>
                    <a:pt x="422" y="230"/>
                  </a:lnTo>
                  <a:cubicBezTo>
                    <a:pt x="187" y="249"/>
                    <a:pt x="0" y="465"/>
                    <a:pt x="29" y="710"/>
                  </a:cubicBezTo>
                  <a:cubicBezTo>
                    <a:pt x="49" y="946"/>
                    <a:pt x="245" y="1113"/>
                    <a:pt x="471" y="1113"/>
                  </a:cubicBezTo>
                  <a:lnTo>
                    <a:pt x="511" y="1113"/>
                  </a:lnTo>
                  <a:lnTo>
                    <a:pt x="2816" y="887"/>
                  </a:lnTo>
                  <a:cubicBezTo>
                    <a:pt x="3062" y="867"/>
                    <a:pt x="3239" y="642"/>
                    <a:pt x="3209" y="396"/>
                  </a:cubicBezTo>
                  <a:cubicBezTo>
                    <a:pt x="3191" y="177"/>
                    <a:pt x="3002" y="1"/>
                    <a:pt x="277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5560375" y="1713725"/>
              <a:ext cx="83950" cy="31225"/>
            </a:xfrm>
            <a:custGeom>
              <a:avLst/>
              <a:gdLst/>
              <a:ahLst/>
              <a:cxnLst/>
              <a:rect l="l" t="t" r="r" b="b"/>
              <a:pathLst>
                <a:path w="3358" h="1249" extrusionOk="0">
                  <a:moveTo>
                    <a:pt x="2827" y="129"/>
                  </a:moveTo>
                  <a:cubicBezTo>
                    <a:pt x="2906" y="129"/>
                    <a:pt x="2994" y="159"/>
                    <a:pt x="3063" y="218"/>
                  </a:cubicBezTo>
                  <a:cubicBezTo>
                    <a:pt x="3141" y="277"/>
                    <a:pt x="3191" y="375"/>
                    <a:pt x="3200" y="473"/>
                  </a:cubicBezTo>
                  <a:cubicBezTo>
                    <a:pt x="3210" y="571"/>
                    <a:pt x="3180" y="670"/>
                    <a:pt x="3112" y="748"/>
                  </a:cubicBezTo>
                  <a:cubicBezTo>
                    <a:pt x="3053" y="827"/>
                    <a:pt x="2955" y="875"/>
                    <a:pt x="2857" y="885"/>
                  </a:cubicBezTo>
                  <a:lnTo>
                    <a:pt x="561" y="1111"/>
                  </a:lnTo>
                  <a:cubicBezTo>
                    <a:pt x="548" y="1112"/>
                    <a:pt x="535" y="1113"/>
                    <a:pt x="522" y="1113"/>
                  </a:cubicBezTo>
                  <a:cubicBezTo>
                    <a:pt x="323" y="1113"/>
                    <a:pt x="157" y="971"/>
                    <a:pt x="138" y="768"/>
                  </a:cubicBezTo>
                  <a:cubicBezTo>
                    <a:pt x="129" y="670"/>
                    <a:pt x="158" y="571"/>
                    <a:pt x="227" y="493"/>
                  </a:cubicBezTo>
                  <a:cubicBezTo>
                    <a:pt x="295" y="414"/>
                    <a:pt x="384" y="365"/>
                    <a:pt x="482" y="356"/>
                  </a:cubicBezTo>
                  <a:lnTo>
                    <a:pt x="2788" y="129"/>
                  </a:lnTo>
                  <a:close/>
                  <a:moveTo>
                    <a:pt x="2811" y="1"/>
                  </a:moveTo>
                  <a:cubicBezTo>
                    <a:pt x="2797" y="1"/>
                    <a:pt x="2783" y="1"/>
                    <a:pt x="2768" y="2"/>
                  </a:cubicBezTo>
                  <a:lnTo>
                    <a:pt x="472" y="228"/>
                  </a:lnTo>
                  <a:cubicBezTo>
                    <a:pt x="335" y="238"/>
                    <a:pt x="207" y="306"/>
                    <a:pt x="129" y="414"/>
                  </a:cubicBezTo>
                  <a:cubicBezTo>
                    <a:pt x="40" y="513"/>
                    <a:pt x="1" y="650"/>
                    <a:pt x="11" y="787"/>
                  </a:cubicBezTo>
                  <a:cubicBezTo>
                    <a:pt x="40" y="1052"/>
                    <a:pt x="256" y="1248"/>
                    <a:pt x="521" y="1248"/>
                  </a:cubicBezTo>
                  <a:lnTo>
                    <a:pt x="570" y="1248"/>
                  </a:lnTo>
                  <a:lnTo>
                    <a:pt x="2866" y="1023"/>
                  </a:lnTo>
                  <a:cubicBezTo>
                    <a:pt x="3151" y="993"/>
                    <a:pt x="3357" y="738"/>
                    <a:pt x="3328" y="463"/>
                  </a:cubicBezTo>
                  <a:cubicBezTo>
                    <a:pt x="3318" y="326"/>
                    <a:pt x="3250" y="199"/>
                    <a:pt x="3141" y="110"/>
                  </a:cubicBezTo>
                  <a:cubicBezTo>
                    <a:pt x="3053" y="40"/>
                    <a:pt x="2934" y="1"/>
                    <a:pt x="28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6"/>
            <p:cNvSpPr/>
            <p:nvPr/>
          </p:nvSpPr>
          <p:spPr>
            <a:xfrm>
              <a:off x="5658775" y="1744500"/>
              <a:ext cx="73850" cy="57850"/>
            </a:xfrm>
            <a:custGeom>
              <a:avLst/>
              <a:gdLst/>
              <a:ahLst/>
              <a:cxnLst/>
              <a:rect l="l" t="t" r="r" b="b"/>
              <a:pathLst>
                <a:path w="2954" h="2314" extrusionOk="0">
                  <a:moveTo>
                    <a:pt x="516" y="0"/>
                  </a:moveTo>
                  <a:cubicBezTo>
                    <a:pt x="376" y="0"/>
                    <a:pt x="237" y="65"/>
                    <a:pt x="147" y="184"/>
                  </a:cubicBezTo>
                  <a:cubicBezTo>
                    <a:pt x="0" y="381"/>
                    <a:pt x="49" y="665"/>
                    <a:pt x="245" y="802"/>
                  </a:cubicBezTo>
                  <a:lnTo>
                    <a:pt x="2179" y="2225"/>
                  </a:lnTo>
                  <a:cubicBezTo>
                    <a:pt x="2257" y="2284"/>
                    <a:pt x="2356" y="2313"/>
                    <a:pt x="2444" y="2313"/>
                  </a:cubicBezTo>
                  <a:cubicBezTo>
                    <a:pt x="2581" y="2313"/>
                    <a:pt x="2718" y="2245"/>
                    <a:pt x="2807" y="2127"/>
                  </a:cubicBezTo>
                  <a:cubicBezTo>
                    <a:pt x="2954" y="1931"/>
                    <a:pt x="2905" y="1656"/>
                    <a:pt x="2709" y="1509"/>
                  </a:cubicBezTo>
                  <a:lnTo>
                    <a:pt x="775" y="86"/>
                  </a:lnTo>
                  <a:cubicBezTo>
                    <a:pt x="698" y="28"/>
                    <a:pt x="607" y="0"/>
                    <a:pt x="516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6"/>
            <p:cNvSpPr/>
            <p:nvPr/>
          </p:nvSpPr>
          <p:spPr>
            <a:xfrm>
              <a:off x="5658275" y="1742825"/>
              <a:ext cx="74850" cy="61000"/>
            </a:xfrm>
            <a:custGeom>
              <a:avLst/>
              <a:gdLst/>
              <a:ahLst/>
              <a:cxnLst/>
              <a:rect l="l" t="t" r="r" b="b"/>
              <a:pathLst>
                <a:path w="2994" h="2440" extrusionOk="0">
                  <a:moveTo>
                    <a:pt x="531" y="134"/>
                  </a:moveTo>
                  <a:cubicBezTo>
                    <a:pt x="609" y="134"/>
                    <a:pt x="688" y="163"/>
                    <a:pt x="756" y="212"/>
                  </a:cubicBezTo>
                  <a:lnTo>
                    <a:pt x="2690" y="1625"/>
                  </a:lnTo>
                  <a:cubicBezTo>
                    <a:pt x="2768" y="1684"/>
                    <a:pt x="2827" y="1772"/>
                    <a:pt x="2836" y="1870"/>
                  </a:cubicBezTo>
                  <a:cubicBezTo>
                    <a:pt x="2856" y="1978"/>
                    <a:pt x="2836" y="2077"/>
                    <a:pt x="2768" y="2155"/>
                  </a:cubicBezTo>
                  <a:cubicBezTo>
                    <a:pt x="2696" y="2257"/>
                    <a:pt x="2577" y="2311"/>
                    <a:pt x="2456" y="2311"/>
                  </a:cubicBezTo>
                  <a:cubicBezTo>
                    <a:pt x="2380" y="2311"/>
                    <a:pt x="2303" y="2289"/>
                    <a:pt x="2238" y="2243"/>
                  </a:cubicBezTo>
                  <a:lnTo>
                    <a:pt x="305" y="821"/>
                  </a:lnTo>
                  <a:cubicBezTo>
                    <a:pt x="226" y="762"/>
                    <a:pt x="167" y="673"/>
                    <a:pt x="158" y="575"/>
                  </a:cubicBezTo>
                  <a:cubicBezTo>
                    <a:pt x="138" y="467"/>
                    <a:pt x="167" y="369"/>
                    <a:pt x="226" y="291"/>
                  </a:cubicBezTo>
                  <a:cubicBezTo>
                    <a:pt x="285" y="212"/>
                    <a:pt x="374" y="153"/>
                    <a:pt x="472" y="143"/>
                  </a:cubicBezTo>
                  <a:cubicBezTo>
                    <a:pt x="491" y="134"/>
                    <a:pt x="511" y="134"/>
                    <a:pt x="531" y="134"/>
                  </a:cubicBezTo>
                  <a:close/>
                  <a:moveTo>
                    <a:pt x="523" y="1"/>
                  </a:moveTo>
                  <a:cubicBezTo>
                    <a:pt x="499" y="1"/>
                    <a:pt x="476" y="2"/>
                    <a:pt x="452" y="6"/>
                  </a:cubicBezTo>
                  <a:cubicBezTo>
                    <a:pt x="315" y="25"/>
                    <a:pt x="197" y="104"/>
                    <a:pt x="119" y="212"/>
                  </a:cubicBezTo>
                  <a:cubicBezTo>
                    <a:pt x="40" y="320"/>
                    <a:pt x="1" y="457"/>
                    <a:pt x="20" y="594"/>
                  </a:cubicBezTo>
                  <a:cubicBezTo>
                    <a:pt x="49" y="722"/>
                    <a:pt x="119" y="850"/>
                    <a:pt x="226" y="928"/>
                  </a:cubicBezTo>
                  <a:lnTo>
                    <a:pt x="2160" y="2341"/>
                  </a:lnTo>
                  <a:cubicBezTo>
                    <a:pt x="2248" y="2410"/>
                    <a:pt x="2356" y="2439"/>
                    <a:pt x="2464" y="2439"/>
                  </a:cubicBezTo>
                  <a:cubicBezTo>
                    <a:pt x="2631" y="2439"/>
                    <a:pt x="2778" y="2371"/>
                    <a:pt x="2876" y="2234"/>
                  </a:cubicBezTo>
                  <a:cubicBezTo>
                    <a:pt x="2964" y="2125"/>
                    <a:pt x="2993" y="1988"/>
                    <a:pt x="2974" y="1851"/>
                  </a:cubicBezTo>
                  <a:cubicBezTo>
                    <a:pt x="2954" y="1723"/>
                    <a:pt x="2876" y="1606"/>
                    <a:pt x="2768" y="1517"/>
                  </a:cubicBezTo>
                  <a:lnTo>
                    <a:pt x="835" y="104"/>
                  </a:lnTo>
                  <a:cubicBezTo>
                    <a:pt x="745" y="39"/>
                    <a:pt x="636" y="1"/>
                    <a:pt x="52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6"/>
            <p:cNvSpPr/>
            <p:nvPr/>
          </p:nvSpPr>
          <p:spPr>
            <a:xfrm>
              <a:off x="5695325" y="1689750"/>
              <a:ext cx="71150" cy="62800"/>
            </a:xfrm>
            <a:custGeom>
              <a:avLst/>
              <a:gdLst/>
              <a:ahLst/>
              <a:cxnLst/>
              <a:rect l="l" t="t" r="r" b="b"/>
              <a:pathLst>
                <a:path w="2846" h="2512" extrusionOk="0">
                  <a:moveTo>
                    <a:pt x="2353" y="1"/>
                  </a:moveTo>
                  <a:cubicBezTo>
                    <a:pt x="2250" y="1"/>
                    <a:pt x="2146" y="36"/>
                    <a:pt x="2061" y="107"/>
                  </a:cubicBezTo>
                  <a:lnTo>
                    <a:pt x="207" y="1727"/>
                  </a:lnTo>
                  <a:cubicBezTo>
                    <a:pt x="20" y="1893"/>
                    <a:pt x="0" y="2178"/>
                    <a:pt x="157" y="2355"/>
                  </a:cubicBezTo>
                  <a:cubicBezTo>
                    <a:pt x="246" y="2462"/>
                    <a:pt x="373" y="2512"/>
                    <a:pt x="501" y="2512"/>
                  </a:cubicBezTo>
                  <a:cubicBezTo>
                    <a:pt x="599" y="2512"/>
                    <a:pt x="707" y="2472"/>
                    <a:pt x="785" y="2403"/>
                  </a:cubicBezTo>
                  <a:lnTo>
                    <a:pt x="2640" y="785"/>
                  </a:lnTo>
                  <a:cubicBezTo>
                    <a:pt x="2826" y="617"/>
                    <a:pt x="2846" y="333"/>
                    <a:pt x="2689" y="146"/>
                  </a:cubicBezTo>
                  <a:cubicBezTo>
                    <a:pt x="2598" y="50"/>
                    <a:pt x="2476" y="1"/>
                    <a:pt x="235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6"/>
            <p:cNvSpPr/>
            <p:nvPr/>
          </p:nvSpPr>
          <p:spPr>
            <a:xfrm>
              <a:off x="5693350" y="1687975"/>
              <a:ext cx="75100" cy="66300"/>
            </a:xfrm>
            <a:custGeom>
              <a:avLst/>
              <a:gdLst/>
              <a:ahLst/>
              <a:cxnLst/>
              <a:rect l="l" t="t" r="r" b="b"/>
              <a:pathLst>
                <a:path w="3004" h="2652" extrusionOk="0">
                  <a:moveTo>
                    <a:pt x="2454" y="139"/>
                  </a:moveTo>
                  <a:cubicBezTo>
                    <a:pt x="2562" y="139"/>
                    <a:pt x="2650" y="188"/>
                    <a:pt x="2719" y="267"/>
                  </a:cubicBezTo>
                  <a:cubicBezTo>
                    <a:pt x="2857" y="424"/>
                    <a:pt x="2837" y="659"/>
                    <a:pt x="2680" y="797"/>
                  </a:cubicBezTo>
                  <a:lnTo>
                    <a:pt x="825" y="2426"/>
                  </a:lnTo>
                  <a:cubicBezTo>
                    <a:pt x="759" y="2483"/>
                    <a:pt x="672" y="2510"/>
                    <a:pt x="584" y="2510"/>
                  </a:cubicBezTo>
                  <a:cubicBezTo>
                    <a:pt x="474" y="2510"/>
                    <a:pt x="362" y="2468"/>
                    <a:pt x="286" y="2386"/>
                  </a:cubicBezTo>
                  <a:cubicBezTo>
                    <a:pt x="148" y="2229"/>
                    <a:pt x="168" y="1984"/>
                    <a:pt x="325" y="1846"/>
                  </a:cubicBezTo>
                  <a:lnTo>
                    <a:pt x="2179" y="228"/>
                  </a:lnTo>
                  <a:cubicBezTo>
                    <a:pt x="2248" y="169"/>
                    <a:pt x="2336" y="139"/>
                    <a:pt x="2434" y="139"/>
                  </a:cubicBezTo>
                  <a:close/>
                  <a:moveTo>
                    <a:pt x="2431" y="0"/>
                  </a:moveTo>
                  <a:cubicBezTo>
                    <a:pt x="2306" y="0"/>
                    <a:pt x="2190" y="48"/>
                    <a:pt x="2091" y="129"/>
                  </a:cubicBezTo>
                  <a:lnTo>
                    <a:pt x="236" y="1748"/>
                  </a:lnTo>
                  <a:cubicBezTo>
                    <a:pt x="31" y="1935"/>
                    <a:pt x="1" y="2259"/>
                    <a:pt x="188" y="2474"/>
                  </a:cubicBezTo>
                  <a:cubicBezTo>
                    <a:pt x="286" y="2583"/>
                    <a:pt x="423" y="2651"/>
                    <a:pt x="580" y="2651"/>
                  </a:cubicBezTo>
                  <a:cubicBezTo>
                    <a:pt x="698" y="2651"/>
                    <a:pt x="816" y="2602"/>
                    <a:pt x="914" y="2524"/>
                  </a:cubicBezTo>
                  <a:lnTo>
                    <a:pt x="2768" y="904"/>
                  </a:lnTo>
                  <a:cubicBezTo>
                    <a:pt x="2984" y="718"/>
                    <a:pt x="3004" y="394"/>
                    <a:pt x="2817" y="178"/>
                  </a:cubicBezTo>
                  <a:cubicBezTo>
                    <a:pt x="2729" y="80"/>
                    <a:pt x="2602" y="12"/>
                    <a:pt x="2464" y="2"/>
                  </a:cubicBezTo>
                  <a:cubicBezTo>
                    <a:pt x="2453" y="1"/>
                    <a:pt x="2442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6"/>
            <p:cNvSpPr/>
            <p:nvPr/>
          </p:nvSpPr>
          <p:spPr>
            <a:xfrm>
              <a:off x="5781425" y="1746300"/>
              <a:ext cx="87875" cy="43300"/>
            </a:xfrm>
            <a:custGeom>
              <a:avLst/>
              <a:gdLst/>
              <a:ahLst/>
              <a:cxnLst/>
              <a:rect l="l" t="t" r="r" b="b"/>
              <a:pathLst>
                <a:path w="3515" h="1732" extrusionOk="0">
                  <a:moveTo>
                    <a:pt x="3009" y="0"/>
                  </a:moveTo>
                  <a:cubicBezTo>
                    <a:pt x="2962" y="0"/>
                    <a:pt x="2914" y="8"/>
                    <a:pt x="2866" y="24"/>
                  </a:cubicBezTo>
                  <a:lnTo>
                    <a:pt x="364" y="868"/>
                  </a:lnTo>
                  <a:cubicBezTo>
                    <a:pt x="354" y="868"/>
                    <a:pt x="344" y="878"/>
                    <a:pt x="335" y="878"/>
                  </a:cubicBezTo>
                  <a:cubicBezTo>
                    <a:pt x="109" y="976"/>
                    <a:pt x="1" y="1221"/>
                    <a:pt x="89" y="1447"/>
                  </a:cubicBezTo>
                  <a:cubicBezTo>
                    <a:pt x="158" y="1624"/>
                    <a:pt x="324" y="1731"/>
                    <a:pt x="501" y="1731"/>
                  </a:cubicBezTo>
                  <a:cubicBezTo>
                    <a:pt x="551" y="1731"/>
                    <a:pt x="599" y="1731"/>
                    <a:pt x="649" y="1712"/>
                  </a:cubicBezTo>
                  <a:lnTo>
                    <a:pt x="3151" y="868"/>
                  </a:lnTo>
                  <a:cubicBezTo>
                    <a:pt x="3386" y="789"/>
                    <a:pt x="3514" y="534"/>
                    <a:pt x="3436" y="298"/>
                  </a:cubicBezTo>
                  <a:cubicBezTo>
                    <a:pt x="3373" y="118"/>
                    <a:pt x="3197" y="0"/>
                    <a:pt x="3009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6"/>
            <p:cNvSpPr/>
            <p:nvPr/>
          </p:nvSpPr>
          <p:spPr>
            <a:xfrm>
              <a:off x="5779700" y="1744575"/>
              <a:ext cx="91300" cy="46750"/>
            </a:xfrm>
            <a:custGeom>
              <a:avLst/>
              <a:gdLst/>
              <a:ahLst/>
              <a:cxnLst/>
              <a:rect l="l" t="t" r="r" b="b"/>
              <a:pathLst>
                <a:path w="3652" h="1870" extrusionOk="0">
                  <a:moveTo>
                    <a:pt x="3082" y="132"/>
                  </a:moveTo>
                  <a:cubicBezTo>
                    <a:pt x="3141" y="132"/>
                    <a:pt x="3200" y="142"/>
                    <a:pt x="3249" y="171"/>
                  </a:cubicBezTo>
                  <a:cubicBezTo>
                    <a:pt x="3337" y="221"/>
                    <a:pt x="3406" y="299"/>
                    <a:pt x="3446" y="397"/>
                  </a:cubicBezTo>
                  <a:cubicBezTo>
                    <a:pt x="3505" y="594"/>
                    <a:pt x="3396" y="809"/>
                    <a:pt x="3200" y="878"/>
                  </a:cubicBezTo>
                  <a:lnTo>
                    <a:pt x="698" y="1722"/>
                  </a:lnTo>
                  <a:cubicBezTo>
                    <a:pt x="663" y="1733"/>
                    <a:pt x="627" y="1738"/>
                    <a:pt x="590" y="1738"/>
                  </a:cubicBezTo>
                  <a:cubicBezTo>
                    <a:pt x="432" y="1738"/>
                    <a:pt x="273" y="1640"/>
                    <a:pt x="217" y="1496"/>
                  </a:cubicBezTo>
                  <a:cubicBezTo>
                    <a:pt x="148" y="1300"/>
                    <a:pt x="236" y="1084"/>
                    <a:pt x="423" y="1006"/>
                  </a:cubicBezTo>
                  <a:cubicBezTo>
                    <a:pt x="433" y="1006"/>
                    <a:pt x="443" y="995"/>
                    <a:pt x="463" y="995"/>
                  </a:cubicBezTo>
                  <a:lnTo>
                    <a:pt x="2964" y="152"/>
                  </a:lnTo>
                  <a:cubicBezTo>
                    <a:pt x="3004" y="142"/>
                    <a:pt x="3043" y="132"/>
                    <a:pt x="3082" y="132"/>
                  </a:cubicBezTo>
                  <a:close/>
                  <a:moveTo>
                    <a:pt x="3076" y="1"/>
                  </a:moveTo>
                  <a:cubicBezTo>
                    <a:pt x="3021" y="1"/>
                    <a:pt x="2967" y="9"/>
                    <a:pt x="2916" y="24"/>
                  </a:cubicBezTo>
                  <a:lnTo>
                    <a:pt x="413" y="868"/>
                  </a:lnTo>
                  <a:cubicBezTo>
                    <a:pt x="404" y="878"/>
                    <a:pt x="393" y="878"/>
                    <a:pt x="374" y="888"/>
                  </a:cubicBezTo>
                  <a:cubicBezTo>
                    <a:pt x="119" y="995"/>
                    <a:pt x="1" y="1280"/>
                    <a:pt x="99" y="1536"/>
                  </a:cubicBezTo>
                  <a:cubicBezTo>
                    <a:pt x="168" y="1732"/>
                    <a:pt x="364" y="1869"/>
                    <a:pt x="570" y="1869"/>
                  </a:cubicBezTo>
                  <a:cubicBezTo>
                    <a:pt x="629" y="1869"/>
                    <a:pt x="688" y="1859"/>
                    <a:pt x="737" y="1839"/>
                  </a:cubicBezTo>
                  <a:lnTo>
                    <a:pt x="3239" y="995"/>
                  </a:lnTo>
                  <a:cubicBezTo>
                    <a:pt x="3514" y="908"/>
                    <a:pt x="3651" y="613"/>
                    <a:pt x="3563" y="348"/>
                  </a:cubicBezTo>
                  <a:cubicBezTo>
                    <a:pt x="3524" y="221"/>
                    <a:pt x="3426" y="112"/>
                    <a:pt x="3308" y="53"/>
                  </a:cubicBezTo>
                  <a:cubicBezTo>
                    <a:pt x="3238" y="18"/>
                    <a:pt x="3157" y="1"/>
                    <a:pt x="30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6"/>
            <p:cNvSpPr/>
            <p:nvPr/>
          </p:nvSpPr>
          <p:spPr>
            <a:xfrm>
              <a:off x="5960525" y="1581950"/>
              <a:ext cx="66000" cy="73950"/>
            </a:xfrm>
            <a:custGeom>
              <a:avLst/>
              <a:gdLst/>
              <a:ahLst/>
              <a:cxnLst/>
              <a:rect l="l" t="t" r="r" b="b"/>
              <a:pathLst>
                <a:path w="2640" h="2958" extrusionOk="0">
                  <a:moveTo>
                    <a:pt x="2130" y="1"/>
                  </a:moveTo>
                  <a:cubicBezTo>
                    <a:pt x="1977" y="1"/>
                    <a:pt x="1827" y="84"/>
                    <a:pt x="1747" y="229"/>
                  </a:cubicBezTo>
                  <a:cubicBezTo>
                    <a:pt x="1325" y="955"/>
                    <a:pt x="805" y="1613"/>
                    <a:pt x="197" y="2192"/>
                  </a:cubicBezTo>
                  <a:cubicBezTo>
                    <a:pt x="10" y="2358"/>
                    <a:pt x="1" y="2643"/>
                    <a:pt x="167" y="2820"/>
                  </a:cubicBezTo>
                  <a:cubicBezTo>
                    <a:pt x="256" y="2908"/>
                    <a:pt x="373" y="2957"/>
                    <a:pt x="491" y="2957"/>
                  </a:cubicBezTo>
                  <a:cubicBezTo>
                    <a:pt x="609" y="2957"/>
                    <a:pt x="717" y="2918"/>
                    <a:pt x="795" y="2840"/>
                  </a:cubicBezTo>
                  <a:cubicBezTo>
                    <a:pt x="1482" y="2201"/>
                    <a:pt x="2061" y="1475"/>
                    <a:pt x="2522" y="661"/>
                  </a:cubicBezTo>
                  <a:cubicBezTo>
                    <a:pt x="2640" y="455"/>
                    <a:pt x="2561" y="180"/>
                    <a:pt x="2345" y="62"/>
                  </a:cubicBezTo>
                  <a:cubicBezTo>
                    <a:pt x="2278" y="21"/>
                    <a:pt x="2204" y="1"/>
                    <a:pt x="213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6"/>
            <p:cNvSpPr/>
            <p:nvPr/>
          </p:nvSpPr>
          <p:spPr>
            <a:xfrm>
              <a:off x="5960025" y="1580300"/>
              <a:ext cx="67000" cy="77300"/>
            </a:xfrm>
            <a:custGeom>
              <a:avLst/>
              <a:gdLst/>
              <a:ahLst/>
              <a:cxnLst/>
              <a:rect l="l" t="t" r="r" b="b"/>
              <a:pathLst>
                <a:path w="2680" h="3092" extrusionOk="0">
                  <a:moveTo>
                    <a:pt x="2150" y="128"/>
                  </a:moveTo>
                  <a:cubicBezTo>
                    <a:pt x="2219" y="128"/>
                    <a:pt x="2278" y="148"/>
                    <a:pt x="2336" y="178"/>
                  </a:cubicBezTo>
                  <a:cubicBezTo>
                    <a:pt x="2424" y="236"/>
                    <a:pt x="2493" y="315"/>
                    <a:pt x="2513" y="413"/>
                  </a:cubicBezTo>
                  <a:cubicBezTo>
                    <a:pt x="2542" y="511"/>
                    <a:pt x="2533" y="609"/>
                    <a:pt x="2483" y="697"/>
                  </a:cubicBezTo>
                  <a:cubicBezTo>
                    <a:pt x="2022" y="1502"/>
                    <a:pt x="1453" y="2228"/>
                    <a:pt x="776" y="2856"/>
                  </a:cubicBezTo>
                  <a:cubicBezTo>
                    <a:pt x="706" y="2921"/>
                    <a:pt x="612" y="2953"/>
                    <a:pt x="518" y="2953"/>
                  </a:cubicBezTo>
                  <a:cubicBezTo>
                    <a:pt x="413" y="2953"/>
                    <a:pt x="309" y="2914"/>
                    <a:pt x="236" y="2837"/>
                  </a:cubicBezTo>
                  <a:cubicBezTo>
                    <a:pt x="167" y="2768"/>
                    <a:pt x="128" y="2670"/>
                    <a:pt x="138" y="2572"/>
                  </a:cubicBezTo>
                  <a:cubicBezTo>
                    <a:pt x="138" y="2464"/>
                    <a:pt x="187" y="2376"/>
                    <a:pt x="256" y="2307"/>
                  </a:cubicBezTo>
                  <a:cubicBezTo>
                    <a:pt x="874" y="1728"/>
                    <a:pt x="1404" y="1061"/>
                    <a:pt x="1816" y="324"/>
                  </a:cubicBezTo>
                  <a:cubicBezTo>
                    <a:pt x="1875" y="236"/>
                    <a:pt x="1953" y="167"/>
                    <a:pt x="2051" y="148"/>
                  </a:cubicBezTo>
                  <a:cubicBezTo>
                    <a:pt x="2081" y="138"/>
                    <a:pt x="2121" y="128"/>
                    <a:pt x="2150" y="128"/>
                  </a:cubicBezTo>
                  <a:close/>
                  <a:moveTo>
                    <a:pt x="2153" y="1"/>
                  </a:moveTo>
                  <a:cubicBezTo>
                    <a:pt x="2107" y="1"/>
                    <a:pt x="2059" y="7"/>
                    <a:pt x="2012" y="21"/>
                  </a:cubicBezTo>
                  <a:cubicBezTo>
                    <a:pt x="1885" y="60"/>
                    <a:pt x="1777" y="138"/>
                    <a:pt x="1708" y="256"/>
                  </a:cubicBezTo>
                  <a:cubicBezTo>
                    <a:pt x="1296" y="982"/>
                    <a:pt x="776" y="1639"/>
                    <a:pt x="167" y="2208"/>
                  </a:cubicBezTo>
                  <a:cubicBezTo>
                    <a:pt x="69" y="2297"/>
                    <a:pt x="10" y="2424"/>
                    <a:pt x="1" y="2562"/>
                  </a:cubicBezTo>
                  <a:cubicBezTo>
                    <a:pt x="1" y="2699"/>
                    <a:pt x="50" y="2827"/>
                    <a:pt x="138" y="2925"/>
                  </a:cubicBezTo>
                  <a:cubicBezTo>
                    <a:pt x="236" y="3033"/>
                    <a:pt x="374" y="3092"/>
                    <a:pt x="511" y="3092"/>
                  </a:cubicBezTo>
                  <a:cubicBezTo>
                    <a:pt x="649" y="3092"/>
                    <a:pt x="766" y="3043"/>
                    <a:pt x="864" y="2954"/>
                  </a:cubicBezTo>
                  <a:cubicBezTo>
                    <a:pt x="1551" y="2317"/>
                    <a:pt x="2130" y="1580"/>
                    <a:pt x="2592" y="766"/>
                  </a:cubicBezTo>
                  <a:cubicBezTo>
                    <a:pt x="2660" y="649"/>
                    <a:pt x="2680" y="511"/>
                    <a:pt x="2640" y="374"/>
                  </a:cubicBezTo>
                  <a:cubicBezTo>
                    <a:pt x="2611" y="246"/>
                    <a:pt x="2523" y="138"/>
                    <a:pt x="2405" y="69"/>
                  </a:cubicBezTo>
                  <a:cubicBezTo>
                    <a:pt x="2327" y="24"/>
                    <a:pt x="2242" y="1"/>
                    <a:pt x="215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26" name="Google Shape;1026;p6"/>
          <p:cNvGrpSpPr/>
          <p:nvPr/>
        </p:nvGrpSpPr>
        <p:grpSpPr>
          <a:xfrm>
            <a:off x="9647444" y="2601970"/>
            <a:ext cx="2871985" cy="5753297"/>
            <a:chOff x="4607800" y="1290325"/>
            <a:chExt cx="523550" cy="1048800"/>
          </a:xfrm>
        </p:grpSpPr>
        <p:sp>
          <p:nvSpPr>
            <p:cNvPr id="1027" name="Google Shape;1027;p6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rgbClr val="A68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6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6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6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6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6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6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6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6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6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6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6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6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6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6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6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6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6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6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6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6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6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6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6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6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6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6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6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6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6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6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6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6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6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6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6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6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6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6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6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6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6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6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6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6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6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6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6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6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6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6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6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6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6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6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6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6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6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6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6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6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6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6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6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6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6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6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6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6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6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6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6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6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6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6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6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6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6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6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6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6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6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6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6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6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6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6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6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6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6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6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6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6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6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6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6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6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6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6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6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6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6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6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6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6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6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6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6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6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6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6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6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6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6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6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6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6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6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6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6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6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6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6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6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6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6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6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6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6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6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6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6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6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6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6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6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6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6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6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6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6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6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6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6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6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2" name="Google Shape;1172;p6"/>
          <p:cNvSpPr/>
          <p:nvPr/>
        </p:nvSpPr>
        <p:spPr>
          <a:xfrm>
            <a:off x="887200" y="702400"/>
            <a:ext cx="10776400" cy="58476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3" name="Google Shape;1173;p6"/>
          <p:cNvSpPr/>
          <p:nvPr/>
        </p:nvSpPr>
        <p:spPr>
          <a:xfrm>
            <a:off x="703500" y="504233"/>
            <a:ext cx="10776400" cy="5847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4" name="Google Shape;1174;p6"/>
          <p:cNvSpPr/>
          <p:nvPr/>
        </p:nvSpPr>
        <p:spPr>
          <a:xfrm>
            <a:off x="703500" y="504233"/>
            <a:ext cx="10776400" cy="390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5" name="Google Shape;1175;p6"/>
          <p:cNvSpPr/>
          <p:nvPr/>
        </p:nvSpPr>
        <p:spPr>
          <a:xfrm>
            <a:off x="993967" y="639567"/>
            <a:ext cx="144400" cy="1444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6" name="Google Shape;1176;p6"/>
          <p:cNvSpPr/>
          <p:nvPr/>
        </p:nvSpPr>
        <p:spPr>
          <a:xfrm>
            <a:off x="1273667" y="639567"/>
            <a:ext cx="144400" cy="144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7" name="Google Shape;1177;p6"/>
          <p:cNvSpPr/>
          <p:nvPr/>
        </p:nvSpPr>
        <p:spPr>
          <a:xfrm>
            <a:off x="1553367" y="639567"/>
            <a:ext cx="144400" cy="1444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6"/>
          <p:cNvSpPr txBox="1">
            <a:spLocks noGrp="1"/>
          </p:cNvSpPr>
          <p:nvPr>
            <p:ph type="title"/>
          </p:nvPr>
        </p:nvSpPr>
        <p:spPr>
          <a:xfrm>
            <a:off x="960000" y="999767"/>
            <a:ext cx="10272000" cy="7636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6" name="TextBox 305">
            <a:extLst>
              <a:ext uri="{FF2B5EF4-FFF2-40B4-BE49-F238E27FC236}">
                <a16:creationId xmlns="" xmlns:a16="http://schemas.microsoft.com/office/drawing/2014/main" id="{CD6E2282-3E53-4291-BF09-1D97E7BF3C1A}"/>
              </a:ext>
            </a:extLst>
          </p:cNvPr>
          <p:cNvSpPr txBox="1"/>
          <p:nvPr userDrawn="1"/>
        </p:nvSpPr>
        <p:spPr>
          <a:xfrm>
            <a:off x="10590107" y="487098"/>
            <a:ext cx="93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A6F6C1"/>
                </a:solidFill>
                <a:latin typeface="#9Slide03 Sympathique Alt" panose="02000506000000020002" pitchFamily="2" charset="0"/>
              </a:rPr>
              <a:t>LH</a:t>
            </a:r>
            <a:endParaRPr lang="en-US" sz="2400" b="1" dirty="0">
              <a:solidFill>
                <a:srgbClr val="A6F6C1"/>
              </a:solidFill>
              <a:latin typeface="#9Slide03 Sympathique Alt" panose="02000506000000020002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167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dk2"/>
        </a:solidFill>
        <a:effectLst/>
      </p:bgPr>
    </p:bg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0" name="Google Shape;1180;p7"/>
          <p:cNvGrpSpPr/>
          <p:nvPr/>
        </p:nvGrpSpPr>
        <p:grpSpPr>
          <a:xfrm>
            <a:off x="0" y="-32299"/>
            <a:ext cx="12258333" cy="7010300"/>
            <a:chOff x="0" y="-24225"/>
            <a:chExt cx="9193750" cy="5257725"/>
          </a:xfrm>
        </p:grpSpPr>
        <p:sp>
          <p:nvSpPr>
            <p:cNvPr id="1181" name="Google Shape;1181;p7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82" name="Google Shape;1182;p7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83" name="Google Shape;1183;p7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84" name="Google Shape;1184;p7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85" name="Google Shape;1185;p7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86" name="Google Shape;1186;p7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87" name="Google Shape;1187;p7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88" name="Google Shape;1188;p7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89" name="Google Shape;1189;p7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90" name="Google Shape;1190;p7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91" name="Google Shape;1191;p7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92" name="Google Shape;1192;p7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93" name="Google Shape;1193;p7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94" name="Google Shape;1194;p7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95" name="Google Shape;1195;p7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96" name="Google Shape;1196;p7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97" name="Google Shape;1197;p7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98" name="Google Shape;1198;p7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99" name="Google Shape;1199;p7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00" name="Google Shape;1200;p7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01" name="Google Shape;1201;p7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02" name="Google Shape;1202;p7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03" name="Google Shape;1203;p7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04" name="Google Shape;1204;p7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05" name="Google Shape;1205;p7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06" name="Google Shape;1206;p7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07" name="Google Shape;1207;p7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1208" name="Google Shape;1208;p7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1209" name="Google Shape;1209;p7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0" name="Google Shape;1210;p7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1" name="Google Shape;1211;p7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2" name="Google Shape;1212;p7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3" name="Google Shape;1213;p7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4" name="Google Shape;1214;p7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5" name="Google Shape;1215;p7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6" name="Google Shape;1216;p7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7" name="Google Shape;1217;p7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8" name="Google Shape;1218;p7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9" name="Google Shape;1219;p7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0" name="Google Shape;1220;p7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1" name="Google Shape;1221;p7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2" name="Google Shape;1222;p7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3" name="Google Shape;1223;p7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4" name="Google Shape;1224;p7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5" name="Google Shape;1225;p7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6" name="Google Shape;1226;p7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7" name="Google Shape;1227;p7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8" name="Google Shape;1228;p7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9" name="Google Shape;1229;p7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0" name="Google Shape;1230;p7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1" name="Google Shape;1231;p7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2" name="Google Shape;1232;p7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3" name="Google Shape;1233;p7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4" name="Google Shape;1234;p7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5" name="Google Shape;1235;p7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236" name="Google Shape;1236;p7"/>
          <p:cNvGrpSpPr/>
          <p:nvPr/>
        </p:nvGrpSpPr>
        <p:grpSpPr>
          <a:xfrm>
            <a:off x="2708285" y="266851"/>
            <a:ext cx="2306361" cy="2345373"/>
            <a:chOff x="5436250" y="1181600"/>
            <a:chExt cx="611875" cy="622225"/>
          </a:xfrm>
        </p:grpSpPr>
        <p:sp>
          <p:nvSpPr>
            <p:cNvPr id="1237" name="Google Shape;1237;p7"/>
            <p:cNvSpPr/>
            <p:nvPr/>
          </p:nvSpPr>
          <p:spPr>
            <a:xfrm>
              <a:off x="5534375" y="1229900"/>
              <a:ext cx="69950" cy="62900"/>
            </a:xfrm>
            <a:custGeom>
              <a:avLst/>
              <a:gdLst/>
              <a:ahLst/>
              <a:cxnLst/>
              <a:rect l="l" t="t" r="r" b="b"/>
              <a:pathLst>
                <a:path w="2798" h="2516" extrusionOk="0">
                  <a:moveTo>
                    <a:pt x="2289" y="1"/>
                  </a:moveTo>
                  <a:cubicBezTo>
                    <a:pt x="2197" y="1"/>
                    <a:pt x="2104" y="28"/>
                    <a:pt x="2022" y="82"/>
                  </a:cubicBezTo>
                  <a:cubicBezTo>
                    <a:pt x="1346" y="582"/>
                    <a:pt x="718" y="1152"/>
                    <a:pt x="158" y="1780"/>
                  </a:cubicBezTo>
                  <a:cubicBezTo>
                    <a:pt x="1" y="1956"/>
                    <a:pt x="11" y="2241"/>
                    <a:pt x="197" y="2408"/>
                  </a:cubicBezTo>
                  <a:cubicBezTo>
                    <a:pt x="286" y="2477"/>
                    <a:pt x="384" y="2516"/>
                    <a:pt x="491" y="2516"/>
                  </a:cubicBezTo>
                  <a:cubicBezTo>
                    <a:pt x="619" y="2516"/>
                    <a:pt x="737" y="2467"/>
                    <a:pt x="825" y="2368"/>
                  </a:cubicBezTo>
                  <a:cubicBezTo>
                    <a:pt x="1346" y="1790"/>
                    <a:pt x="1924" y="1260"/>
                    <a:pt x="2552" y="808"/>
                  </a:cubicBezTo>
                  <a:cubicBezTo>
                    <a:pt x="2748" y="661"/>
                    <a:pt x="2798" y="386"/>
                    <a:pt x="2650" y="180"/>
                  </a:cubicBezTo>
                  <a:cubicBezTo>
                    <a:pt x="2562" y="62"/>
                    <a:pt x="2427" y="1"/>
                    <a:pt x="228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7"/>
            <p:cNvSpPr/>
            <p:nvPr/>
          </p:nvSpPr>
          <p:spPr>
            <a:xfrm>
              <a:off x="5532425" y="1228225"/>
              <a:ext cx="73625" cy="66300"/>
            </a:xfrm>
            <a:custGeom>
              <a:avLst/>
              <a:gdLst/>
              <a:ahLst/>
              <a:cxnLst/>
              <a:rect l="l" t="t" r="r" b="b"/>
              <a:pathLst>
                <a:path w="2945" h="2652" extrusionOk="0">
                  <a:moveTo>
                    <a:pt x="2366" y="130"/>
                  </a:moveTo>
                  <a:cubicBezTo>
                    <a:pt x="2483" y="130"/>
                    <a:pt x="2601" y="189"/>
                    <a:pt x="2669" y="287"/>
                  </a:cubicBezTo>
                  <a:cubicBezTo>
                    <a:pt x="2797" y="463"/>
                    <a:pt x="2758" y="699"/>
                    <a:pt x="2591" y="817"/>
                  </a:cubicBezTo>
                  <a:cubicBezTo>
                    <a:pt x="1963" y="1277"/>
                    <a:pt x="1374" y="1807"/>
                    <a:pt x="854" y="2396"/>
                  </a:cubicBezTo>
                  <a:cubicBezTo>
                    <a:pt x="781" y="2475"/>
                    <a:pt x="676" y="2515"/>
                    <a:pt x="571" y="2515"/>
                  </a:cubicBezTo>
                  <a:cubicBezTo>
                    <a:pt x="479" y="2515"/>
                    <a:pt x="387" y="2485"/>
                    <a:pt x="314" y="2426"/>
                  </a:cubicBezTo>
                  <a:cubicBezTo>
                    <a:pt x="168" y="2289"/>
                    <a:pt x="148" y="2043"/>
                    <a:pt x="285" y="1886"/>
                  </a:cubicBezTo>
                  <a:cubicBezTo>
                    <a:pt x="844" y="1268"/>
                    <a:pt x="1472" y="699"/>
                    <a:pt x="2140" y="208"/>
                  </a:cubicBezTo>
                  <a:cubicBezTo>
                    <a:pt x="2209" y="159"/>
                    <a:pt x="2287" y="130"/>
                    <a:pt x="2366" y="130"/>
                  </a:cubicBezTo>
                  <a:close/>
                  <a:moveTo>
                    <a:pt x="2368" y="1"/>
                  </a:moveTo>
                  <a:cubicBezTo>
                    <a:pt x="2263" y="1"/>
                    <a:pt x="2155" y="33"/>
                    <a:pt x="2061" y="100"/>
                  </a:cubicBezTo>
                  <a:cubicBezTo>
                    <a:pt x="1384" y="601"/>
                    <a:pt x="756" y="1170"/>
                    <a:pt x="187" y="1798"/>
                  </a:cubicBezTo>
                  <a:cubicBezTo>
                    <a:pt x="0" y="2014"/>
                    <a:pt x="20" y="2337"/>
                    <a:pt x="226" y="2524"/>
                  </a:cubicBezTo>
                  <a:cubicBezTo>
                    <a:pt x="325" y="2603"/>
                    <a:pt x="442" y="2651"/>
                    <a:pt x="569" y="2651"/>
                  </a:cubicBezTo>
                  <a:cubicBezTo>
                    <a:pt x="717" y="2651"/>
                    <a:pt x="854" y="2592"/>
                    <a:pt x="953" y="2485"/>
                  </a:cubicBezTo>
                  <a:cubicBezTo>
                    <a:pt x="1463" y="1905"/>
                    <a:pt x="2041" y="1386"/>
                    <a:pt x="2669" y="924"/>
                  </a:cubicBezTo>
                  <a:cubicBezTo>
                    <a:pt x="2896" y="758"/>
                    <a:pt x="2944" y="444"/>
                    <a:pt x="2778" y="208"/>
                  </a:cubicBezTo>
                  <a:cubicBezTo>
                    <a:pt x="2678" y="73"/>
                    <a:pt x="2525" y="1"/>
                    <a:pt x="236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7"/>
            <p:cNvSpPr/>
            <p:nvPr/>
          </p:nvSpPr>
          <p:spPr>
            <a:xfrm>
              <a:off x="5618775" y="1248875"/>
              <a:ext cx="66525" cy="67725"/>
            </a:xfrm>
            <a:custGeom>
              <a:avLst/>
              <a:gdLst/>
              <a:ahLst/>
              <a:cxnLst/>
              <a:rect l="l" t="t" r="r" b="b"/>
              <a:pathLst>
                <a:path w="2661" h="2709" extrusionOk="0">
                  <a:moveTo>
                    <a:pt x="502" y="1"/>
                  </a:moveTo>
                  <a:cubicBezTo>
                    <a:pt x="406" y="1"/>
                    <a:pt x="309" y="32"/>
                    <a:pt x="227" y="98"/>
                  </a:cubicBezTo>
                  <a:cubicBezTo>
                    <a:pt x="30" y="246"/>
                    <a:pt x="1" y="530"/>
                    <a:pt x="148" y="726"/>
                  </a:cubicBezTo>
                  <a:cubicBezTo>
                    <a:pt x="668" y="1384"/>
                    <a:pt x="1247" y="2012"/>
                    <a:pt x="1865" y="2591"/>
                  </a:cubicBezTo>
                  <a:cubicBezTo>
                    <a:pt x="1954" y="2669"/>
                    <a:pt x="2061" y="2708"/>
                    <a:pt x="2170" y="2708"/>
                  </a:cubicBezTo>
                  <a:cubicBezTo>
                    <a:pt x="2287" y="2708"/>
                    <a:pt x="2405" y="2660"/>
                    <a:pt x="2493" y="2571"/>
                  </a:cubicBezTo>
                  <a:cubicBezTo>
                    <a:pt x="2660" y="2385"/>
                    <a:pt x="2650" y="2110"/>
                    <a:pt x="2473" y="1943"/>
                  </a:cubicBezTo>
                  <a:cubicBezTo>
                    <a:pt x="1895" y="1393"/>
                    <a:pt x="1345" y="795"/>
                    <a:pt x="855" y="167"/>
                  </a:cubicBezTo>
                  <a:cubicBezTo>
                    <a:pt x="764" y="59"/>
                    <a:pt x="634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7"/>
            <p:cNvSpPr/>
            <p:nvPr/>
          </p:nvSpPr>
          <p:spPr>
            <a:xfrm>
              <a:off x="5616825" y="1247325"/>
              <a:ext cx="70425" cy="71000"/>
            </a:xfrm>
            <a:custGeom>
              <a:avLst/>
              <a:gdLst/>
              <a:ahLst/>
              <a:cxnLst/>
              <a:rect l="l" t="t" r="r" b="b"/>
              <a:pathLst>
                <a:path w="2817" h="2840" extrusionOk="0">
                  <a:moveTo>
                    <a:pt x="579" y="131"/>
                  </a:moveTo>
                  <a:cubicBezTo>
                    <a:pt x="687" y="131"/>
                    <a:pt x="805" y="180"/>
                    <a:pt x="874" y="278"/>
                  </a:cubicBezTo>
                  <a:cubicBezTo>
                    <a:pt x="1374" y="906"/>
                    <a:pt x="1923" y="1505"/>
                    <a:pt x="2503" y="2044"/>
                  </a:cubicBezTo>
                  <a:cubicBezTo>
                    <a:pt x="2660" y="2192"/>
                    <a:pt x="2669" y="2437"/>
                    <a:pt x="2522" y="2584"/>
                  </a:cubicBezTo>
                  <a:cubicBezTo>
                    <a:pt x="2450" y="2662"/>
                    <a:pt x="2348" y="2701"/>
                    <a:pt x="2244" y="2701"/>
                  </a:cubicBezTo>
                  <a:cubicBezTo>
                    <a:pt x="2151" y="2701"/>
                    <a:pt x="2057" y="2669"/>
                    <a:pt x="1982" y="2604"/>
                  </a:cubicBezTo>
                  <a:cubicBezTo>
                    <a:pt x="1374" y="2025"/>
                    <a:pt x="805" y="1407"/>
                    <a:pt x="285" y="740"/>
                  </a:cubicBezTo>
                  <a:cubicBezTo>
                    <a:pt x="148" y="583"/>
                    <a:pt x="177" y="337"/>
                    <a:pt x="344" y="210"/>
                  </a:cubicBezTo>
                  <a:cubicBezTo>
                    <a:pt x="412" y="160"/>
                    <a:pt x="501" y="131"/>
                    <a:pt x="579" y="131"/>
                  </a:cubicBezTo>
                  <a:close/>
                  <a:moveTo>
                    <a:pt x="580" y="0"/>
                  </a:moveTo>
                  <a:cubicBezTo>
                    <a:pt x="469" y="0"/>
                    <a:pt x="357" y="36"/>
                    <a:pt x="265" y="111"/>
                  </a:cubicBezTo>
                  <a:cubicBezTo>
                    <a:pt x="39" y="278"/>
                    <a:pt x="0" y="602"/>
                    <a:pt x="177" y="827"/>
                  </a:cubicBezTo>
                  <a:cubicBezTo>
                    <a:pt x="697" y="1495"/>
                    <a:pt x="1276" y="2123"/>
                    <a:pt x="1894" y="2702"/>
                  </a:cubicBezTo>
                  <a:cubicBezTo>
                    <a:pt x="1992" y="2790"/>
                    <a:pt x="2120" y="2840"/>
                    <a:pt x="2248" y="2840"/>
                  </a:cubicBezTo>
                  <a:cubicBezTo>
                    <a:pt x="2385" y="2840"/>
                    <a:pt x="2522" y="2781"/>
                    <a:pt x="2620" y="2672"/>
                  </a:cubicBezTo>
                  <a:cubicBezTo>
                    <a:pt x="2817" y="2467"/>
                    <a:pt x="2807" y="2142"/>
                    <a:pt x="2601" y="1956"/>
                  </a:cubicBezTo>
                  <a:cubicBezTo>
                    <a:pt x="2012" y="1407"/>
                    <a:pt x="1472" y="818"/>
                    <a:pt x="981" y="190"/>
                  </a:cubicBezTo>
                  <a:cubicBezTo>
                    <a:pt x="880" y="66"/>
                    <a:pt x="730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7"/>
            <p:cNvSpPr/>
            <p:nvPr/>
          </p:nvSpPr>
          <p:spPr>
            <a:xfrm>
              <a:off x="5657050" y="1183275"/>
              <a:ext cx="61600" cy="65625"/>
            </a:xfrm>
            <a:custGeom>
              <a:avLst/>
              <a:gdLst/>
              <a:ahLst/>
              <a:cxnLst/>
              <a:rect l="l" t="t" r="r" b="b"/>
              <a:pathLst>
                <a:path w="2464" h="2625" extrusionOk="0">
                  <a:moveTo>
                    <a:pt x="1972" y="1"/>
                  </a:moveTo>
                  <a:cubicBezTo>
                    <a:pt x="1844" y="1"/>
                    <a:pt x="1718" y="56"/>
                    <a:pt x="1629" y="161"/>
                  </a:cubicBezTo>
                  <a:lnTo>
                    <a:pt x="157" y="1888"/>
                  </a:lnTo>
                  <a:cubicBezTo>
                    <a:pt x="0" y="2074"/>
                    <a:pt x="20" y="2359"/>
                    <a:pt x="207" y="2516"/>
                  </a:cubicBezTo>
                  <a:cubicBezTo>
                    <a:pt x="295" y="2585"/>
                    <a:pt x="393" y="2624"/>
                    <a:pt x="501" y="2624"/>
                  </a:cubicBezTo>
                  <a:cubicBezTo>
                    <a:pt x="628" y="2624"/>
                    <a:pt x="746" y="2565"/>
                    <a:pt x="835" y="2467"/>
                  </a:cubicBezTo>
                  <a:lnTo>
                    <a:pt x="2307" y="730"/>
                  </a:lnTo>
                  <a:cubicBezTo>
                    <a:pt x="2464" y="544"/>
                    <a:pt x="2444" y="269"/>
                    <a:pt x="2257" y="102"/>
                  </a:cubicBezTo>
                  <a:cubicBezTo>
                    <a:pt x="2172" y="34"/>
                    <a:pt x="2071" y="1"/>
                    <a:pt x="197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7"/>
            <p:cNvSpPr/>
            <p:nvPr/>
          </p:nvSpPr>
          <p:spPr>
            <a:xfrm>
              <a:off x="5656550" y="1181600"/>
              <a:ext cx="62600" cy="69025"/>
            </a:xfrm>
            <a:custGeom>
              <a:avLst/>
              <a:gdLst/>
              <a:ahLst/>
              <a:cxnLst/>
              <a:rect l="l" t="t" r="r" b="b"/>
              <a:pathLst>
                <a:path w="2504" h="2761" extrusionOk="0">
                  <a:moveTo>
                    <a:pt x="1983" y="130"/>
                  </a:moveTo>
                  <a:cubicBezTo>
                    <a:pt x="2072" y="130"/>
                    <a:pt x="2160" y="169"/>
                    <a:pt x="2229" y="228"/>
                  </a:cubicBezTo>
                  <a:cubicBezTo>
                    <a:pt x="2307" y="287"/>
                    <a:pt x="2356" y="385"/>
                    <a:pt x="2366" y="483"/>
                  </a:cubicBezTo>
                  <a:cubicBezTo>
                    <a:pt x="2376" y="582"/>
                    <a:pt x="2336" y="680"/>
                    <a:pt x="2277" y="758"/>
                  </a:cubicBezTo>
                  <a:lnTo>
                    <a:pt x="805" y="2495"/>
                  </a:lnTo>
                  <a:cubicBezTo>
                    <a:pt x="735" y="2576"/>
                    <a:pt x="626" y="2619"/>
                    <a:pt x="517" y="2619"/>
                  </a:cubicBezTo>
                  <a:cubicBezTo>
                    <a:pt x="429" y="2619"/>
                    <a:pt x="341" y="2591"/>
                    <a:pt x="275" y="2534"/>
                  </a:cubicBezTo>
                  <a:cubicBezTo>
                    <a:pt x="197" y="2466"/>
                    <a:pt x="148" y="2377"/>
                    <a:pt x="138" y="2279"/>
                  </a:cubicBezTo>
                  <a:cubicBezTo>
                    <a:pt x="129" y="2171"/>
                    <a:pt x="158" y="2073"/>
                    <a:pt x="227" y="2004"/>
                  </a:cubicBezTo>
                  <a:lnTo>
                    <a:pt x="1699" y="268"/>
                  </a:lnTo>
                  <a:cubicBezTo>
                    <a:pt x="1758" y="189"/>
                    <a:pt x="1856" y="140"/>
                    <a:pt x="1954" y="140"/>
                  </a:cubicBezTo>
                  <a:cubicBezTo>
                    <a:pt x="1963" y="130"/>
                    <a:pt x="1974" y="130"/>
                    <a:pt x="1983" y="130"/>
                  </a:cubicBezTo>
                  <a:close/>
                  <a:moveTo>
                    <a:pt x="1983" y="1"/>
                  </a:moveTo>
                  <a:cubicBezTo>
                    <a:pt x="1970" y="1"/>
                    <a:pt x="1957" y="1"/>
                    <a:pt x="1944" y="2"/>
                  </a:cubicBezTo>
                  <a:cubicBezTo>
                    <a:pt x="1806" y="12"/>
                    <a:pt x="1679" y="81"/>
                    <a:pt x="1590" y="179"/>
                  </a:cubicBezTo>
                  <a:lnTo>
                    <a:pt x="129" y="1916"/>
                  </a:lnTo>
                  <a:cubicBezTo>
                    <a:pt x="40" y="2014"/>
                    <a:pt x="1" y="2152"/>
                    <a:pt x="11" y="2289"/>
                  </a:cubicBezTo>
                  <a:cubicBezTo>
                    <a:pt x="20" y="2426"/>
                    <a:pt x="79" y="2544"/>
                    <a:pt x="188" y="2632"/>
                  </a:cubicBezTo>
                  <a:cubicBezTo>
                    <a:pt x="275" y="2711"/>
                    <a:pt x="393" y="2760"/>
                    <a:pt x="521" y="2760"/>
                  </a:cubicBezTo>
                  <a:cubicBezTo>
                    <a:pt x="668" y="2760"/>
                    <a:pt x="816" y="2691"/>
                    <a:pt x="904" y="2573"/>
                  </a:cubicBezTo>
                  <a:lnTo>
                    <a:pt x="2376" y="846"/>
                  </a:lnTo>
                  <a:cubicBezTo>
                    <a:pt x="2464" y="739"/>
                    <a:pt x="2503" y="611"/>
                    <a:pt x="2493" y="473"/>
                  </a:cubicBezTo>
                  <a:cubicBezTo>
                    <a:pt x="2484" y="336"/>
                    <a:pt x="2425" y="209"/>
                    <a:pt x="2317" y="120"/>
                  </a:cubicBezTo>
                  <a:cubicBezTo>
                    <a:pt x="2219" y="41"/>
                    <a:pt x="2106" y="1"/>
                    <a:pt x="198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7"/>
            <p:cNvSpPr/>
            <p:nvPr/>
          </p:nvSpPr>
          <p:spPr>
            <a:xfrm>
              <a:off x="5723775" y="1228025"/>
              <a:ext cx="68475" cy="61850"/>
            </a:xfrm>
            <a:custGeom>
              <a:avLst/>
              <a:gdLst/>
              <a:ahLst/>
              <a:cxnLst/>
              <a:rect l="l" t="t" r="r" b="b"/>
              <a:pathLst>
                <a:path w="2739" h="2474" extrusionOk="0">
                  <a:moveTo>
                    <a:pt x="498" y="1"/>
                  </a:moveTo>
                  <a:cubicBezTo>
                    <a:pt x="401" y="1"/>
                    <a:pt x="305" y="32"/>
                    <a:pt x="227" y="98"/>
                  </a:cubicBezTo>
                  <a:cubicBezTo>
                    <a:pt x="30" y="245"/>
                    <a:pt x="1" y="530"/>
                    <a:pt x="148" y="716"/>
                  </a:cubicBezTo>
                  <a:cubicBezTo>
                    <a:pt x="668" y="1384"/>
                    <a:pt x="1286" y="1943"/>
                    <a:pt x="1993" y="2404"/>
                  </a:cubicBezTo>
                  <a:cubicBezTo>
                    <a:pt x="2071" y="2443"/>
                    <a:pt x="2150" y="2473"/>
                    <a:pt x="2238" y="2473"/>
                  </a:cubicBezTo>
                  <a:cubicBezTo>
                    <a:pt x="2385" y="2473"/>
                    <a:pt x="2523" y="2395"/>
                    <a:pt x="2611" y="2267"/>
                  </a:cubicBezTo>
                  <a:cubicBezTo>
                    <a:pt x="2739" y="2061"/>
                    <a:pt x="2680" y="1786"/>
                    <a:pt x="2473" y="1649"/>
                  </a:cubicBezTo>
                  <a:cubicBezTo>
                    <a:pt x="1856" y="1246"/>
                    <a:pt x="1306" y="756"/>
                    <a:pt x="855" y="167"/>
                  </a:cubicBezTo>
                  <a:cubicBezTo>
                    <a:pt x="764" y="59"/>
                    <a:pt x="631" y="1"/>
                    <a:pt x="498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7"/>
            <p:cNvSpPr/>
            <p:nvPr/>
          </p:nvSpPr>
          <p:spPr>
            <a:xfrm>
              <a:off x="5721825" y="1226400"/>
              <a:ext cx="71150" cy="65175"/>
            </a:xfrm>
            <a:custGeom>
              <a:avLst/>
              <a:gdLst/>
              <a:ahLst/>
              <a:cxnLst/>
              <a:rect l="l" t="t" r="r" b="b"/>
              <a:pathLst>
                <a:path w="2846" h="2607" extrusionOk="0">
                  <a:moveTo>
                    <a:pt x="579" y="134"/>
                  </a:moveTo>
                  <a:cubicBezTo>
                    <a:pt x="687" y="134"/>
                    <a:pt x="805" y="183"/>
                    <a:pt x="874" y="271"/>
                  </a:cubicBezTo>
                  <a:cubicBezTo>
                    <a:pt x="1335" y="860"/>
                    <a:pt x="1894" y="1370"/>
                    <a:pt x="2522" y="1773"/>
                  </a:cubicBezTo>
                  <a:cubicBezTo>
                    <a:pt x="2601" y="1821"/>
                    <a:pt x="2660" y="1910"/>
                    <a:pt x="2689" y="2008"/>
                  </a:cubicBezTo>
                  <a:cubicBezTo>
                    <a:pt x="2708" y="2106"/>
                    <a:pt x="2689" y="2214"/>
                    <a:pt x="2630" y="2292"/>
                  </a:cubicBezTo>
                  <a:cubicBezTo>
                    <a:pt x="2561" y="2406"/>
                    <a:pt x="2434" y="2467"/>
                    <a:pt x="2308" y="2467"/>
                  </a:cubicBezTo>
                  <a:cubicBezTo>
                    <a:pt x="2239" y="2467"/>
                    <a:pt x="2169" y="2449"/>
                    <a:pt x="2110" y="2410"/>
                  </a:cubicBezTo>
                  <a:cubicBezTo>
                    <a:pt x="1404" y="1959"/>
                    <a:pt x="795" y="1400"/>
                    <a:pt x="275" y="742"/>
                  </a:cubicBezTo>
                  <a:cubicBezTo>
                    <a:pt x="148" y="585"/>
                    <a:pt x="177" y="340"/>
                    <a:pt x="344" y="212"/>
                  </a:cubicBezTo>
                  <a:cubicBezTo>
                    <a:pt x="412" y="153"/>
                    <a:pt x="491" y="134"/>
                    <a:pt x="579" y="134"/>
                  </a:cubicBezTo>
                  <a:close/>
                  <a:moveTo>
                    <a:pt x="574" y="1"/>
                  </a:moveTo>
                  <a:cubicBezTo>
                    <a:pt x="464" y="1"/>
                    <a:pt x="356" y="35"/>
                    <a:pt x="265" y="105"/>
                  </a:cubicBezTo>
                  <a:cubicBezTo>
                    <a:pt x="39" y="281"/>
                    <a:pt x="0" y="605"/>
                    <a:pt x="177" y="831"/>
                  </a:cubicBezTo>
                  <a:cubicBezTo>
                    <a:pt x="697" y="1488"/>
                    <a:pt x="1325" y="2057"/>
                    <a:pt x="2032" y="2519"/>
                  </a:cubicBezTo>
                  <a:cubicBezTo>
                    <a:pt x="2120" y="2577"/>
                    <a:pt x="2218" y="2607"/>
                    <a:pt x="2316" y="2607"/>
                  </a:cubicBezTo>
                  <a:cubicBezTo>
                    <a:pt x="2483" y="2607"/>
                    <a:pt x="2650" y="2519"/>
                    <a:pt x="2738" y="2371"/>
                  </a:cubicBezTo>
                  <a:cubicBezTo>
                    <a:pt x="2817" y="2253"/>
                    <a:pt x="2846" y="2116"/>
                    <a:pt x="2817" y="1978"/>
                  </a:cubicBezTo>
                  <a:cubicBezTo>
                    <a:pt x="2787" y="1851"/>
                    <a:pt x="2708" y="1734"/>
                    <a:pt x="2591" y="1664"/>
                  </a:cubicBezTo>
                  <a:cubicBezTo>
                    <a:pt x="1973" y="1263"/>
                    <a:pt x="1433" y="772"/>
                    <a:pt x="981" y="192"/>
                  </a:cubicBezTo>
                  <a:cubicBezTo>
                    <a:pt x="878" y="67"/>
                    <a:pt x="726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7"/>
            <p:cNvSpPr/>
            <p:nvPr/>
          </p:nvSpPr>
          <p:spPr>
            <a:xfrm>
              <a:off x="5788050" y="1194950"/>
              <a:ext cx="68475" cy="45850"/>
            </a:xfrm>
            <a:custGeom>
              <a:avLst/>
              <a:gdLst/>
              <a:ahLst/>
              <a:cxnLst/>
              <a:rect l="l" t="t" r="r" b="b"/>
              <a:pathLst>
                <a:path w="2739" h="1834" extrusionOk="0">
                  <a:moveTo>
                    <a:pt x="2234" y="0"/>
                  </a:moveTo>
                  <a:cubicBezTo>
                    <a:pt x="2193" y="0"/>
                    <a:pt x="2152" y="6"/>
                    <a:pt x="2111" y="18"/>
                  </a:cubicBezTo>
                  <a:cubicBezTo>
                    <a:pt x="1414" y="224"/>
                    <a:pt x="757" y="578"/>
                    <a:pt x="207" y="1049"/>
                  </a:cubicBezTo>
                  <a:cubicBezTo>
                    <a:pt x="20" y="1215"/>
                    <a:pt x="1" y="1490"/>
                    <a:pt x="158" y="1677"/>
                  </a:cubicBezTo>
                  <a:cubicBezTo>
                    <a:pt x="246" y="1784"/>
                    <a:pt x="373" y="1834"/>
                    <a:pt x="491" y="1834"/>
                  </a:cubicBezTo>
                  <a:cubicBezTo>
                    <a:pt x="600" y="1834"/>
                    <a:pt x="698" y="1804"/>
                    <a:pt x="786" y="1725"/>
                  </a:cubicBezTo>
                  <a:cubicBezTo>
                    <a:pt x="1247" y="1343"/>
                    <a:pt x="1787" y="1038"/>
                    <a:pt x="2366" y="872"/>
                  </a:cubicBezTo>
                  <a:cubicBezTo>
                    <a:pt x="2601" y="803"/>
                    <a:pt x="2739" y="558"/>
                    <a:pt x="2670" y="322"/>
                  </a:cubicBezTo>
                  <a:cubicBezTo>
                    <a:pt x="2605" y="128"/>
                    <a:pt x="2426" y="0"/>
                    <a:pt x="223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7"/>
            <p:cNvSpPr/>
            <p:nvPr/>
          </p:nvSpPr>
          <p:spPr>
            <a:xfrm>
              <a:off x="5787325" y="1193175"/>
              <a:ext cx="69925" cy="49325"/>
            </a:xfrm>
            <a:custGeom>
              <a:avLst/>
              <a:gdLst/>
              <a:ahLst/>
              <a:cxnLst/>
              <a:rect l="l" t="t" r="r" b="b"/>
              <a:pathLst>
                <a:path w="2797" h="1973" extrusionOk="0">
                  <a:moveTo>
                    <a:pt x="2267" y="138"/>
                  </a:moveTo>
                  <a:cubicBezTo>
                    <a:pt x="2434" y="138"/>
                    <a:pt x="2581" y="246"/>
                    <a:pt x="2630" y="403"/>
                  </a:cubicBezTo>
                  <a:cubicBezTo>
                    <a:pt x="2659" y="501"/>
                    <a:pt x="2650" y="609"/>
                    <a:pt x="2601" y="697"/>
                  </a:cubicBezTo>
                  <a:cubicBezTo>
                    <a:pt x="2552" y="786"/>
                    <a:pt x="2473" y="854"/>
                    <a:pt x="2375" y="884"/>
                  </a:cubicBezTo>
                  <a:cubicBezTo>
                    <a:pt x="1786" y="1050"/>
                    <a:pt x="1237" y="1355"/>
                    <a:pt x="775" y="1748"/>
                  </a:cubicBezTo>
                  <a:cubicBezTo>
                    <a:pt x="705" y="1809"/>
                    <a:pt x="614" y="1839"/>
                    <a:pt x="524" y="1839"/>
                  </a:cubicBezTo>
                  <a:cubicBezTo>
                    <a:pt x="415" y="1839"/>
                    <a:pt x="306" y="1795"/>
                    <a:pt x="236" y="1708"/>
                  </a:cubicBezTo>
                  <a:cubicBezTo>
                    <a:pt x="167" y="1630"/>
                    <a:pt x="138" y="1532"/>
                    <a:pt x="147" y="1434"/>
                  </a:cubicBezTo>
                  <a:cubicBezTo>
                    <a:pt x="158" y="1335"/>
                    <a:pt x="197" y="1237"/>
                    <a:pt x="275" y="1178"/>
                  </a:cubicBezTo>
                  <a:cubicBezTo>
                    <a:pt x="825" y="707"/>
                    <a:pt x="1472" y="354"/>
                    <a:pt x="2159" y="148"/>
                  </a:cubicBezTo>
                  <a:cubicBezTo>
                    <a:pt x="2199" y="138"/>
                    <a:pt x="2228" y="138"/>
                    <a:pt x="2267" y="138"/>
                  </a:cubicBezTo>
                  <a:close/>
                  <a:moveTo>
                    <a:pt x="2263" y="0"/>
                  </a:moveTo>
                  <a:cubicBezTo>
                    <a:pt x="2216" y="0"/>
                    <a:pt x="2168" y="7"/>
                    <a:pt x="2120" y="20"/>
                  </a:cubicBezTo>
                  <a:cubicBezTo>
                    <a:pt x="1423" y="236"/>
                    <a:pt x="756" y="599"/>
                    <a:pt x="197" y="1070"/>
                  </a:cubicBezTo>
                  <a:cubicBezTo>
                    <a:pt x="88" y="1159"/>
                    <a:pt x="30" y="1286"/>
                    <a:pt x="10" y="1423"/>
                  </a:cubicBezTo>
                  <a:cubicBezTo>
                    <a:pt x="1" y="1561"/>
                    <a:pt x="49" y="1689"/>
                    <a:pt x="138" y="1796"/>
                  </a:cubicBezTo>
                  <a:cubicBezTo>
                    <a:pt x="236" y="1905"/>
                    <a:pt x="373" y="1973"/>
                    <a:pt x="520" y="1973"/>
                  </a:cubicBezTo>
                  <a:cubicBezTo>
                    <a:pt x="648" y="1973"/>
                    <a:pt x="766" y="1934"/>
                    <a:pt x="854" y="1855"/>
                  </a:cubicBezTo>
                  <a:cubicBezTo>
                    <a:pt x="1305" y="1463"/>
                    <a:pt x="1845" y="1178"/>
                    <a:pt x="2415" y="1002"/>
                  </a:cubicBezTo>
                  <a:cubicBezTo>
                    <a:pt x="2542" y="963"/>
                    <a:pt x="2650" y="884"/>
                    <a:pt x="2718" y="756"/>
                  </a:cubicBezTo>
                  <a:cubicBezTo>
                    <a:pt x="2777" y="638"/>
                    <a:pt x="2797" y="501"/>
                    <a:pt x="2758" y="374"/>
                  </a:cubicBezTo>
                  <a:cubicBezTo>
                    <a:pt x="2693" y="147"/>
                    <a:pt x="2488" y="0"/>
                    <a:pt x="226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7"/>
            <p:cNvSpPr/>
            <p:nvPr/>
          </p:nvSpPr>
          <p:spPr>
            <a:xfrm>
              <a:off x="5707350" y="1299925"/>
              <a:ext cx="37550" cy="85375"/>
            </a:xfrm>
            <a:custGeom>
              <a:avLst/>
              <a:gdLst/>
              <a:ahLst/>
              <a:cxnLst/>
              <a:rect l="l" t="t" r="r" b="b"/>
              <a:pathLst>
                <a:path w="1502" h="3415" extrusionOk="0">
                  <a:moveTo>
                    <a:pt x="490" y="0"/>
                  </a:moveTo>
                  <a:cubicBezTo>
                    <a:pt x="461" y="0"/>
                    <a:pt x="432" y="3"/>
                    <a:pt x="402" y="9"/>
                  </a:cubicBezTo>
                  <a:cubicBezTo>
                    <a:pt x="157" y="58"/>
                    <a:pt x="0" y="294"/>
                    <a:pt x="49" y="539"/>
                  </a:cubicBezTo>
                  <a:lnTo>
                    <a:pt x="579" y="3061"/>
                  </a:lnTo>
                  <a:cubicBezTo>
                    <a:pt x="618" y="3267"/>
                    <a:pt x="805" y="3414"/>
                    <a:pt x="1011" y="3414"/>
                  </a:cubicBezTo>
                  <a:cubicBezTo>
                    <a:pt x="1041" y="3414"/>
                    <a:pt x="1070" y="3405"/>
                    <a:pt x="1100" y="3405"/>
                  </a:cubicBezTo>
                  <a:cubicBezTo>
                    <a:pt x="1344" y="3355"/>
                    <a:pt x="1501" y="3120"/>
                    <a:pt x="1453" y="2875"/>
                  </a:cubicBezTo>
                  <a:lnTo>
                    <a:pt x="923" y="352"/>
                  </a:lnTo>
                  <a:cubicBezTo>
                    <a:pt x="880" y="146"/>
                    <a:pt x="694" y="0"/>
                    <a:pt x="49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7"/>
            <p:cNvSpPr/>
            <p:nvPr/>
          </p:nvSpPr>
          <p:spPr>
            <a:xfrm>
              <a:off x="5705625" y="1298350"/>
              <a:ext cx="41000" cy="88675"/>
            </a:xfrm>
            <a:custGeom>
              <a:avLst/>
              <a:gdLst/>
              <a:ahLst/>
              <a:cxnLst/>
              <a:rect l="l" t="t" r="r" b="b"/>
              <a:pathLst>
                <a:path w="1640" h="3547" extrusionOk="0">
                  <a:moveTo>
                    <a:pt x="560" y="131"/>
                  </a:moveTo>
                  <a:cubicBezTo>
                    <a:pt x="628" y="131"/>
                    <a:pt x="707" y="151"/>
                    <a:pt x="766" y="190"/>
                  </a:cubicBezTo>
                  <a:cubicBezTo>
                    <a:pt x="854" y="249"/>
                    <a:pt x="913" y="337"/>
                    <a:pt x="933" y="435"/>
                  </a:cubicBezTo>
                  <a:lnTo>
                    <a:pt x="1453" y="2957"/>
                  </a:lnTo>
                  <a:cubicBezTo>
                    <a:pt x="1472" y="3056"/>
                    <a:pt x="1453" y="3154"/>
                    <a:pt x="1404" y="3242"/>
                  </a:cubicBezTo>
                  <a:cubicBezTo>
                    <a:pt x="1345" y="3320"/>
                    <a:pt x="1256" y="3379"/>
                    <a:pt x="1158" y="3399"/>
                  </a:cubicBezTo>
                  <a:cubicBezTo>
                    <a:pt x="1131" y="3405"/>
                    <a:pt x="1104" y="3409"/>
                    <a:pt x="1077" y="3409"/>
                  </a:cubicBezTo>
                  <a:cubicBezTo>
                    <a:pt x="908" y="3409"/>
                    <a:pt x="750" y="3282"/>
                    <a:pt x="707" y="3104"/>
                  </a:cubicBezTo>
                  <a:lnTo>
                    <a:pt x="187" y="583"/>
                  </a:lnTo>
                  <a:cubicBezTo>
                    <a:pt x="168" y="485"/>
                    <a:pt x="187" y="386"/>
                    <a:pt x="236" y="298"/>
                  </a:cubicBezTo>
                  <a:cubicBezTo>
                    <a:pt x="295" y="219"/>
                    <a:pt x="383" y="160"/>
                    <a:pt x="482" y="141"/>
                  </a:cubicBezTo>
                  <a:cubicBezTo>
                    <a:pt x="511" y="131"/>
                    <a:pt x="530" y="131"/>
                    <a:pt x="560" y="131"/>
                  </a:cubicBezTo>
                  <a:close/>
                  <a:moveTo>
                    <a:pt x="572" y="0"/>
                  </a:moveTo>
                  <a:cubicBezTo>
                    <a:pt x="532" y="0"/>
                    <a:pt x="492" y="5"/>
                    <a:pt x="452" y="13"/>
                  </a:cubicBezTo>
                  <a:cubicBezTo>
                    <a:pt x="177" y="62"/>
                    <a:pt x="0" y="337"/>
                    <a:pt x="59" y="612"/>
                  </a:cubicBezTo>
                  <a:lnTo>
                    <a:pt x="580" y="3134"/>
                  </a:lnTo>
                  <a:cubicBezTo>
                    <a:pt x="628" y="3370"/>
                    <a:pt x="844" y="3546"/>
                    <a:pt x="1080" y="3546"/>
                  </a:cubicBezTo>
                  <a:cubicBezTo>
                    <a:pt x="1119" y="3546"/>
                    <a:pt x="1149" y="3536"/>
                    <a:pt x="1188" y="3527"/>
                  </a:cubicBezTo>
                  <a:cubicBezTo>
                    <a:pt x="1463" y="3477"/>
                    <a:pt x="1640" y="3202"/>
                    <a:pt x="1581" y="2928"/>
                  </a:cubicBezTo>
                  <a:lnTo>
                    <a:pt x="1060" y="406"/>
                  </a:lnTo>
                  <a:cubicBezTo>
                    <a:pt x="1031" y="269"/>
                    <a:pt x="953" y="160"/>
                    <a:pt x="835" y="82"/>
                  </a:cubicBezTo>
                  <a:cubicBezTo>
                    <a:pt x="758" y="26"/>
                    <a:pt x="667" y="0"/>
                    <a:pt x="5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7"/>
            <p:cNvSpPr/>
            <p:nvPr/>
          </p:nvSpPr>
          <p:spPr>
            <a:xfrm>
              <a:off x="5555250" y="1303800"/>
              <a:ext cx="66750" cy="64800"/>
            </a:xfrm>
            <a:custGeom>
              <a:avLst/>
              <a:gdLst/>
              <a:ahLst/>
              <a:cxnLst/>
              <a:rect l="l" t="t" r="r" b="b"/>
              <a:pathLst>
                <a:path w="2670" h="2592" extrusionOk="0">
                  <a:moveTo>
                    <a:pt x="2170" y="1"/>
                  </a:moveTo>
                  <a:cubicBezTo>
                    <a:pt x="2077" y="1"/>
                    <a:pt x="1984" y="30"/>
                    <a:pt x="1904" y="90"/>
                  </a:cubicBezTo>
                  <a:cubicBezTo>
                    <a:pt x="1227" y="600"/>
                    <a:pt x="638" y="1198"/>
                    <a:pt x="138" y="1885"/>
                  </a:cubicBezTo>
                  <a:cubicBezTo>
                    <a:pt x="0" y="2092"/>
                    <a:pt x="40" y="2367"/>
                    <a:pt x="245" y="2513"/>
                  </a:cubicBezTo>
                  <a:cubicBezTo>
                    <a:pt x="324" y="2563"/>
                    <a:pt x="412" y="2592"/>
                    <a:pt x="500" y="2592"/>
                  </a:cubicBezTo>
                  <a:cubicBezTo>
                    <a:pt x="638" y="2592"/>
                    <a:pt x="775" y="2533"/>
                    <a:pt x="864" y="2406"/>
                  </a:cubicBezTo>
                  <a:cubicBezTo>
                    <a:pt x="1305" y="1797"/>
                    <a:pt x="1835" y="1257"/>
                    <a:pt x="2434" y="806"/>
                  </a:cubicBezTo>
                  <a:cubicBezTo>
                    <a:pt x="2630" y="649"/>
                    <a:pt x="2669" y="374"/>
                    <a:pt x="2522" y="178"/>
                  </a:cubicBezTo>
                  <a:cubicBezTo>
                    <a:pt x="2435" y="62"/>
                    <a:pt x="2303" y="1"/>
                    <a:pt x="217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7"/>
            <p:cNvSpPr/>
            <p:nvPr/>
          </p:nvSpPr>
          <p:spPr>
            <a:xfrm>
              <a:off x="5553275" y="1302125"/>
              <a:ext cx="69450" cy="68200"/>
            </a:xfrm>
            <a:custGeom>
              <a:avLst/>
              <a:gdLst/>
              <a:ahLst/>
              <a:cxnLst/>
              <a:rect l="l" t="t" r="r" b="b"/>
              <a:pathLst>
                <a:path w="2778" h="2728" extrusionOk="0">
                  <a:moveTo>
                    <a:pt x="2248" y="137"/>
                  </a:moveTo>
                  <a:cubicBezTo>
                    <a:pt x="2365" y="137"/>
                    <a:pt x="2474" y="186"/>
                    <a:pt x="2552" y="284"/>
                  </a:cubicBezTo>
                  <a:cubicBezTo>
                    <a:pt x="2611" y="363"/>
                    <a:pt x="2640" y="461"/>
                    <a:pt x="2621" y="569"/>
                  </a:cubicBezTo>
                  <a:cubicBezTo>
                    <a:pt x="2611" y="667"/>
                    <a:pt x="2562" y="755"/>
                    <a:pt x="2474" y="814"/>
                  </a:cubicBezTo>
                  <a:cubicBezTo>
                    <a:pt x="1865" y="1276"/>
                    <a:pt x="1335" y="1815"/>
                    <a:pt x="893" y="2434"/>
                  </a:cubicBezTo>
                  <a:cubicBezTo>
                    <a:pt x="822" y="2535"/>
                    <a:pt x="702" y="2589"/>
                    <a:pt x="582" y="2589"/>
                  </a:cubicBezTo>
                  <a:cubicBezTo>
                    <a:pt x="506" y="2589"/>
                    <a:pt x="429" y="2567"/>
                    <a:pt x="363" y="2521"/>
                  </a:cubicBezTo>
                  <a:cubicBezTo>
                    <a:pt x="187" y="2404"/>
                    <a:pt x="148" y="2168"/>
                    <a:pt x="276" y="1992"/>
                  </a:cubicBezTo>
                  <a:cubicBezTo>
                    <a:pt x="766" y="1315"/>
                    <a:pt x="1355" y="716"/>
                    <a:pt x="2022" y="206"/>
                  </a:cubicBezTo>
                  <a:cubicBezTo>
                    <a:pt x="2091" y="157"/>
                    <a:pt x="2169" y="137"/>
                    <a:pt x="2248" y="137"/>
                  </a:cubicBezTo>
                  <a:close/>
                  <a:moveTo>
                    <a:pt x="2249" y="1"/>
                  </a:moveTo>
                  <a:cubicBezTo>
                    <a:pt x="2143" y="1"/>
                    <a:pt x="2036" y="35"/>
                    <a:pt x="1944" y="107"/>
                  </a:cubicBezTo>
                  <a:cubicBezTo>
                    <a:pt x="1257" y="618"/>
                    <a:pt x="668" y="1226"/>
                    <a:pt x="167" y="1913"/>
                  </a:cubicBezTo>
                  <a:cubicBezTo>
                    <a:pt x="1" y="2149"/>
                    <a:pt x="60" y="2463"/>
                    <a:pt x="285" y="2630"/>
                  </a:cubicBezTo>
                  <a:cubicBezTo>
                    <a:pt x="374" y="2698"/>
                    <a:pt x="472" y="2728"/>
                    <a:pt x="579" y="2728"/>
                  </a:cubicBezTo>
                  <a:cubicBezTo>
                    <a:pt x="747" y="2728"/>
                    <a:pt x="904" y="2649"/>
                    <a:pt x="1002" y="2512"/>
                  </a:cubicBezTo>
                  <a:cubicBezTo>
                    <a:pt x="1434" y="1904"/>
                    <a:pt x="1953" y="1374"/>
                    <a:pt x="2552" y="922"/>
                  </a:cubicBezTo>
                  <a:cubicBezTo>
                    <a:pt x="2660" y="844"/>
                    <a:pt x="2738" y="716"/>
                    <a:pt x="2758" y="589"/>
                  </a:cubicBezTo>
                  <a:cubicBezTo>
                    <a:pt x="2778" y="451"/>
                    <a:pt x="2738" y="314"/>
                    <a:pt x="2660" y="206"/>
                  </a:cubicBezTo>
                  <a:cubicBezTo>
                    <a:pt x="2555" y="72"/>
                    <a:pt x="2403" y="1"/>
                    <a:pt x="22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7"/>
            <p:cNvSpPr/>
            <p:nvPr/>
          </p:nvSpPr>
          <p:spPr>
            <a:xfrm>
              <a:off x="5472550" y="1316525"/>
              <a:ext cx="61625" cy="61900"/>
            </a:xfrm>
            <a:custGeom>
              <a:avLst/>
              <a:gdLst/>
              <a:ahLst/>
              <a:cxnLst/>
              <a:rect l="l" t="t" r="r" b="b"/>
              <a:pathLst>
                <a:path w="2465" h="2476" extrusionOk="0">
                  <a:moveTo>
                    <a:pt x="505" y="0"/>
                  </a:moveTo>
                  <a:cubicBezTo>
                    <a:pt x="375" y="0"/>
                    <a:pt x="247" y="58"/>
                    <a:pt x="158" y="170"/>
                  </a:cubicBezTo>
                  <a:cubicBezTo>
                    <a:pt x="1" y="366"/>
                    <a:pt x="40" y="641"/>
                    <a:pt x="227" y="798"/>
                  </a:cubicBezTo>
                  <a:cubicBezTo>
                    <a:pt x="757" y="1219"/>
                    <a:pt x="1208" y="1710"/>
                    <a:pt x="1581" y="2279"/>
                  </a:cubicBezTo>
                  <a:cubicBezTo>
                    <a:pt x="1669" y="2407"/>
                    <a:pt x="1807" y="2475"/>
                    <a:pt x="1954" y="2475"/>
                  </a:cubicBezTo>
                  <a:cubicBezTo>
                    <a:pt x="2042" y="2475"/>
                    <a:pt x="2121" y="2456"/>
                    <a:pt x="2199" y="2407"/>
                  </a:cubicBezTo>
                  <a:cubicBezTo>
                    <a:pt x="2406" y="2270"/>
                    <a:pt x="2464" y="1995"/>
                    <a:pt x="2327" y="1788"/>
                  </a:cubicBezTo>
                  <a:cubicBezTo>
                    <a:pt x="1905" y="1141"/>
                    <a:pt x="1385" y="582"/>
                    <a:pt x="786" y="101"/>
                  </a:cubicBezTo>
                  <a:cubicBezTo>
                    <a:pt x="702" y="33"/>
                    <a:pt x="603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7"/>
            <p:cNvSpPr/>
            <p:nvPr/>
          </p:nvSpPr>
          <p:spPr>
            <a:xfrm>
              <a:off x="5472075" y="1314950"/>
              <a:ext cx="63800" cy="65200"/>
            </a:xfrm>
            <a:custGeom>
              <a:avLst/>
              <a:gdLst/>
              <a:ahLst/>
              <a:cxnLst/>
              <a:rect l="l" t="t" r="r" b="b"/>
              <a:pathLst>
                <a:path w="2552" h="2608" extrusionOk="0">
                  <a:moveTo>
                    <a:pt x="530" y="135"/>
                  </a:moveTo>
                  <a:cubicBezTo>
                    <a:pt x="609" y="135"/>
                    <a:pt x="697" y="164"/>
                    <a:pt x="766" y="213"/>
                  </a:cubicBezTo>
                  <a:cubicBezTo>
                    <a:pt x="1354" y="684"/>
                    <a:pt x="1875" y="1253"/>
                    <a:pt x="2287" y="1881"/>
                  </a:cubicBezTo>
                  <a:cubicBezTo>
                    <a:pt x="2405" y="2058"/>
                    <a:pt x="2355" y="2293"/>
                    <a:pt x="2179" y="2411"/>
                  </a:cubicBezTo>
                  <a:cubicBezTo>
                    <a:pt x="2119" y="2453"/>
                    <a:pt x="2049" y="2473"/>
                    <a:pt x="1979" y="2473"/>
                  </a:cubicBezTo>
                  <a:cubicBezTo>
                    <a:pt x="1854" y="2473"/>
                    <a:pt x="1728" y="2410"/>
                    <a:pt x="1659" y="2303"/>
                  </a:cubicBezTo>
                  <a:cubicBezTo>
                    <a:pt x="1276" y="1734"/>
                    <a:pt x="825" y="1234"/>
                    <a:pt x="285" y="811"/>
                  </a:cubicBezTo>
                  <a:cubicBezTo>
                    <a:pt x="207" y="743"/>
                    <a:pt x="157" y="654"/>
                    <a:pt x="148" y="556"/>
                  </a:cubicBezTo>
                  <a:cubicBezTo>
                    <a:pt x="138" y="449"/>
                    <a:pt x="167" y="350"/>
                    <a:pt x="226" y="272"/>
                  </a:cubicBezTo>
                  <a:cubicBezTo>
                    <a:pt x="295" y="193"/>
                    <a:pt x="383" y="144"/>
                    <a:pt x="482" y="135"/>
                  </a:cubicBezTo>
                  <a:close/>
                  <a:moveTo>
                    <a:pt x="524" y="0"/>
                  </a:moveTo>
                  <a:cubicBezTo>
                    <a:pt x="376" y="0"/>
                    <a:pt x="228" y="65"/>
                    <a:pt x="128" y="193"/>
                  </a:cubicBezTo>
                  <a:cubicBezTo>
                    <a:pt x="40" y="301"/>
                    <a:pt x="0" y="429"/>
                    <a:pt x="20" y="566"/>
                  </a:cubicBezTo>
                  <a:cubicBezTo>
                    <a:pt x="30" y="704"/>
                    <a:pt x="98" y="831"/>
                    <a:pt x="207" y="909"/>
                  </a:cubicBezTo>
                  <a:cubicBezTo>
                    <a:pt x="726" y="1322"/>
                    <a:pt x="1178" y="1822"/>
                    <a:pt x="1541" y="2372"/>
                  </a:cubicBezTo>
                  <a:cubicBezTo>
                    <a:pt x="1639" y="2519"/>
                    <a:pt x="1796" y="2607"/>
                    <a:pt x="1973" y="2607"/>
                  </a:cubicBezTo>
                  <a:cubicBezTo>
                    <a:pt x="2071" y="2607"/>
                    <a:pt x="2169" y="2578"/>
                    <a:pt x="2257" y="2519"/>
                  </a:cubicBezTo>
                  <a:cubicBezTo>
                    <a:pt x="2493" y="2372"/>
                    <a:pt x="2552" y="2048"/>
                    <a:pt x="2395" y="1812"/>
                  </a:cubicBezTo>
                  <a:cubicBezTo>
                    <a:pt x="1973" y="1165"/>
                    <a:pt x="1453" y="595"/>
                    <a:pt x="844" y="115"/>
                  </a:cubicBezTo>
                  <a:cubicBezTo>
                    <a:pt x="751" y="38"/>
                    <a:pt x="637" y="0"/>
                    <a:pt x="52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7"/>
            <p:cNvSpPr/>
            <p:nvPr/>
          </p:nvSpPr>
          <p:spPr>
            <a:xfrm>
              <a:off x="5441900" y="1389800"/>
              <a:ext cx="57175" cy="64425"/>
            </a:xfrm>
            <a:custGeom>
              <a:avLst/>
              <a:gdLst/>
              <a:ahLst/>
              <a:cxnLst/>
              <a:rect l="l" t="t" r="r" b="b"/>
              <a:pathLst>
                <a:path w="2287" h="2577" extrusionOk="0">
                  <a:moveTo>
                    <a:pt x="1778" y="0"/>
                  </a:moveTo>
                  <a:cubicBezTo>
                    <a:pt x="1626" y="0"/>
                    <a:pt x="1481" y="76"/>
                    <a:pt x="1404" y="212"/>
                  </a:cubicBezTo>
                  <a:cubicBezTo>
                    <a:pt x="1050" y="791"/>
                    <a:pt x="638" y="1330"/>
                    <a:pt x="167" y="1821"/>
                  </a:cubicBezTo>
                  <a:cubicBezTo>
                    <a:pt x="1" y="1998"/>
                    <a:pt x="1" y="2283"/>
                    <a:pt x="177" y="2449"/>
                  </a:cubicBezTo>
                  <a:cubicBezTo>
                    <a:pt x="265" y="2528"/>
                    <a:pt x="383" y="2577"/>
                    <a:pt x="491" y="2577"/>
                  </a:cubicBezTo>
                  <a:cubicBezTo>
                    <a:pt x="609" y="2577"/>
                    <a:pt x="727" y="2528"/>
                    <a:pt x="815" y="2440"/>
                  </a:cubicBezTo>
                  <a:cubicBezTo>
                    <a:pt x="1325" y="1899"/>
                    <a:pt x="1776" y="1311"/>
                    <a:pt x="2160" y="673"/>
                  </a:cubicBezTo>
                  <a:cubicBezTo>
                    <a:pt x="2287" y="467"/>
                    <a:pt x="2218" y="192"/>
                    <a:pt x="2012" y="65"/>
                  </a:cubicBezTo>
                  <a:cubicBezTo>
                    <a:pt x="1938" y="21"/>
                    <a:pt x="1857" y="0"/>
                    <a:pt x="1778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7"/>
            <p:cNvSpPr/>
            <p:nvPr/>
          </p:nvSpPr>
          <p:spPr>
            <a:xfrm>
              <a:off x="5441425" y="1388125"/>
              <a:ext cx="59625" cy="67575"/>
            </a:xfrm>
            <a:custGeom>
              <a:avLst/>
              <a:gdLst/>
              <a:ahLst/>
              <a:cxnLst/>
              <a:rect l="l" t="t" r="r" b="b"/>
              <a:pathLst>
                <a:path w="2385" h="2703" extrusionOk="0">
                  <a:moveTo>
                    <a:pt x="1795" y="132"/>
                  </a:moveTo>
                  <a:cubicBezTo>
                    <a:pt x="1865" y="132"/>
                    <a:pt x="1933" y="151"/>
                    <a:pt x="1992" y="191"/>
                  </a:cubicBezTo>
                  <a:cubicBezTo>
                    <a:pt x="2179" y="298"/>
                    <a:pt x="2237" y="524"/>
                    <a:pt x="2129" y="710"/>
                  </a:cubicBezTo>
                  <a:cubicBezTo>
                    <a:pt x="1747" y="1338"/>
                    <a:pt x="1295" y="1927"/>
                    <a:pt x="785" y="2457"/>
                  </a:cubicBezTo>
                  <a:cubicBezTo>
                    <a:pt x="715" y="2532"/>
                    <a:pt x="615" y="2569"/>
                    <a:pt x="514" y="2569"/>
                  </a:cubicBezTo>
                  <a:cubicBezTo>
                    <a:pt x="416" y="2569"/>
                    <a:pt x="317" y="2535"/>
                    <a:pt x="245" y="2467"/>
                  </a:cubicBezTo>
                  <a:cubicBezTo>
                    <a:pt x="177" y="2398"/>
                    <a:pt x="127" y="2300"/>
                    <a:pt x="127" y="2202"/>
                  </a:cubicBezTo>
                  <a:cubicBezTo>
                    <a:pt x="127" y="2104"/>
                    <a:pt x="166" y="2006"/>
                    <a:pt x="236" y="1927"/>
                  </a:cubicBezTo>
                  <a:cubicBezTo>
                    <a:pt x="707" y="1437"/>
                    <a:pt x="1119" y="897"/>
                    <a:pt x="1472" y="318"/>
                  </a:cubicBezTo>
                  <a:cubicBezTo>
                    <a:pt x="1531" y="230"/>
                    <a:pt x="1609" y="171"/>
                    <a:pt x="1708" y="141"/>
                  </a:cubicBezTo>
                  <a:cubicBezTo>
                    <a:pt x="1737" y="132"/>
                    <a:pt x="1766" y="132"/>
                    <a:pt x="1795" y="132"/>
                  </a:cubicBezTo>
                  <a:close/>
                  <a:moveTo>
                    <a:pt x="1795" y="1"/>
                  </a:moveTo>
                  <a:cubicBezTo>
                    <a:pt x="1756" y="1"/>
                    <a:pt x="1716" y="5"/>
                    <a:pt x="1678" y="14"/>
                  </a:cubicBezTo>
                  <a:cubicBezTo>
                    <a:pt x="1540" y="43"/>
                    <a:pt x="1433" y="132"/>
                    <a:pt x="1364" y="250"/>
                  </a:cubicBezTo>
                  <a:cubicBezTo>
                    <a:pt x="1010" y="819"/>
                    <a:pt x="608" y="1358"/>
                    <a:pt x="137" y="1839"/>
                  </a:cubicBezTo>
                  <a:cubicBezTo>
                    <a:pt x="49" y="1937"/>
                    <a:pt x="0" y="2065"/>
                    <a:pt x="0" y="2202"/>
                  </a:cubicBezTo>
                  <a:cubicBezTo>
                    <a:pt x="0" y="2339"/>
                    <a:pt x="59" y="2467"/>
                    <a:pt x="157" y="2565"/>
                  </a:cubicBezTo>
                  <a:cubicBezTo>
                    <a:pt x="255" y="2653"/>
                    <a:pt x="373" y="2703"/>
                    <a:pt x="510" y="2703"/>
                  </a:cubicBezTo>
                  <a:cubicBezTo>
                    <a:pt x="648" y="2703"/>
                    <a:pt x="785" y="2653"/>
                    <a:pt x="883" y="2546"/>
                  </a:cubicBezTo>
                  <a:cubicBezTo>
                    <a:pt x="1393" y="2006"/>
                    <a:pt x="1854" y="1417"/>
                    <a:pt x="2237" y="780"/>
                  </a:cubicBezTo>
                  <a:cubicBezTo>
                    <a:pt x="2384" y="534"/>
                    <a:pt x="2306" y="220"/>
                    <a:pt x="2061" y="73"/>
                  </a:cubicBezTo>
                  <a:cubicBezTo>
                    <a:pt x="1979" y="25"/>
                    <a:pt x="1887" y="1"/>
                    <a:pt x="179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7"/>
            <p:cNvSpPr/>
            <p:nvPr/>
          </p:nvSpPr>
          <p:spPr>
            <a:xfrm>
              <a:off x="5523600" y="1395700"/>
              <a:ext cx="60625" cy="72275"/>
            </a:xfrm>
            <a:custGeom>
              <a:avLst/>
              <a:gdLst/>
              <a:ahLst/>
              <a:cxnLst/>
              <a:rect l="l" t="t" r="r" b="b"/>
              <a:pathLst>
                <a:path w="2425" h="2891" extrusionOk="0">
                  <a:moveTo>
                    <a:pt x="506" y="1"/>
                  </a:moveTo>
                  <a:cubicBezTo>
                    <a:pt x="442" y="1"/>
                    <a:pt x="377" y="15"/>
                    <a:pt x="314" y="45"/>
                  </a:cubicBezTo>
                  <a:cubicBezTo>
                    <a:pt x="89" y="143"/>
                    <a:pt x="0" y="407"/>
                    <a:pt x="98" y="634"/>
                  </a:cubicBezTo>
                  <a:cubicBezTo>
                    <a:pt x="471" y="1438"/>
                    <a:pt x="992" y="2154"/>
                    <a:pt x="1629" y="2773"/>
                  </a:cubicBezTo>
                  <a:cubicBezTo>
                    <a:pt x="1718" y="2851"/>
                    <a:pt x="1825" y="2891"/>
                    <a:pt x="1934" y="2891"/>
                  </a:cubicBezTo>
                  <a:cubicBezTo>
                    <a:pt x="2051" y="2891"/>
                    <a:pt x="2169" y="2851"/>
                    <a:pt x="2257" y="2763"/>
                  </a:cubicBezTo>
                  <a:cubicBezTo>
                    <a:pt x="2424" y="2586"/>
                    <a:pt x="2424" y="2302"/>
                    <a:pt x="2248" y="2125"/>
                  </a:cubicBezTo>
                  <a:cubicBezTo>
                    <a:pt x="1688" y="1585"/>
                    <a:pt x="1236" y="957"/>
                    <a:pt x="903" y="261"/>
                  </a:cubicBezTo>
                  <a:cubicBezTo>
                    <a:pt x="832" y="97"/>
                    <a:pt x="674" y="1"/>
                    <a:pt x="5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7"/>
            <p:cNvSpPr/>
            <p:nvPr/>
          </p:nvSpPr>
          <p:spPr>
            <a:xfrm>
              <a:off x="5521625" y="1394150"/>
              <a:ext cx="63325" cy="75525"/>
            </a:xfrm>
            <a:custGeom>
              <a:avLst/>
              <a:gdLst/>
              <a:ahLst/>
              <a:cxnLst/>
              <a:rect l="l" t="t" r="r" b="b"/>
              <a:pathLst>
                <a:path w="2533" h="3021" extrusionOk="0">
                  <a:moveTo>
                    <a:pt x="580" y="126"/>
                  </a:moveTo>
                  <a:cubicBezTo>
                    <a:pt x="727" y="126"/>
                    <a:pt x="864" y="205"/>
                    <a:pt x="923" y="342"/>
                  </a:cubicBezTo>
                  <a:cubicBezTo>
                    <a:pt x="1257" y="1058"/>
                    <a:pt x="1718" y="1696"/>
                    <a:pt x="2277" y="2236"/>
                  </a:cubicBezTo>
                  <a:cubicBezTo>
                    <a:pt x="2356" y="2305"/>
                    <a:pt x="2395" y="2403"/>
                    <a:pt x="2395" y="2501"/>
                  </a:cubicBezTo>
                  <a:cubicBezTo>
                    <a:pt x="2395" y="2609"/>
                    <a:pt x="2356" y="2697"/>
                    <a:pt x="2287" y="2776"/>
                  </a:cubicBezTo>
                  <a:cubicBezTo>
                    <a:pt x="2218" y="2851"/>
                    <a:pt x="2117" y="2887"/>
                    <a:pt x="2016" y="2887"/>
                  </a:cubicBezTo>
                  <a:cubicBezTo>
                    <a:pt x="1918" y="2887"/>
                    <a:pt x="1820" y="2853"/>
                    <a:pt x="1747" y="2785"/>
                  </a:cubicBezTo>
                  <a:cubicBezTo>
                    <a:pt x="1119" y="2177"/>
                    <a:pt x="609" y="1461"/>
                    <a:pt x="236" y="666"/>
                  </a:cubicBezTo>
                  <a:cubicBezTo>
                    <a:pt x="148" y="480"/>
                    <a:pt x="236" y="254"/>
                    <a:pt x="423" y="166"/>
                  </a:cubicBezTo>
                  <a:cubicBezTo>
                    <a:pt x="472" y="136"/>
                    <a:pt x="530" y="126"/>
                    <a:pt x="580" y="126"/>
                  </a:cubicBezTo>
                  <a:close/>
                  <a:moveTo>
                    <a:pt x="580" y="0"/>
                  </a:moveTo>
                  <a:cubicBezTo>
                    <a:pt x="508" y="0"/>
                    <a:pt x="434" y="16"/>
                    <a:pt x="364" y="48"/>
                  </a:cubicBezTo>
                  <a:cubicBezTo>
                    <a:pt x="109" y="166"/>
                    <a:pt x="1" y="469"/>
                    <a:pt x="118" y="725"/>
                  </a:cubicBezTo>
                  <a:cubicBezTo>
                    <a:pt x="501" y="1529"/>
                    <a:pt x="1021" y="2255"/>
                    <a:pt x="1659" y="2883"/>
                  </a:cubicBezTo>
                  <a:cubicBezTo>
                    <a:pt x="1757" y="2972"/>
                    <a:pt x="1885" y="3021"/>
                    <a:pt x="2013" y="3021"/>
                  </a:cubicBezTo>
                  <a:cubicBezTo>
                    <a:pt x="2159" y="3021"/>
                    <a:pt x="2287" y="2962"/>
                    <a:pt x="2385" y="2864"/>
                  </a:cubicBezTo>
                  <a:cubicBezTo>
                    <a:pt x="2484" y="2766"/>
                    <a:pt x="2532" y="2639"/>
                    <a:pt x="2523" y="2501"/>
                  </a:cubicBezTo>
                  <a:cubicBezTo>
                    <a:pt x="2523" y="2364"/>
                    <a:pt x="2473" y="2236"/>
                    <a:pt x="2375" y="2148"/>
                  </a:cubicBezTo>
                  <a:cubicBezTo>
                    <a:pt x="1816" y="1608"/>
                    <a:pt x="1374" y="990"/>
                    <a:pt x="1051" y="293"/>
                  </a:cubicBezTo>
                  <a:cubicBezTo>
                    <a:pt x="958" y="108"/>
                    <a:pt x="773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7"/>
            <p:cNvSpPr/>
            <p:nvPr/>
          </p:nvSpPr>
          <p:spPr>
            <a:xfrm>
              <a:off x="5609700" y="1344800"/>
              <a:ext cx="67250" cy="75575"/>
            </a:xfrm>
            <a:custGeom>
              <a:avLst/>
              <a:gdLst/>
              <a:ahLst/>
              <a:cxnLst/>
              <a:rect l="l" t="t" r="r" b="b"/>
              <a:pathLst>
                <a:path w="2690" h="3023" extrusionOk="0">
                  <a:moveTo>
                    <a:pt x="2192" y="1"/>
                  </a:moveTo>
                  <a:cubicBezTo>
                    <a:pt x="2060" y="1"/>
                    <a:pt x="1926" y="59"/>
                    <a:pt x="1835" y="167"/>
                  </a:cubicBezTo>
                  <a:lnTo>
                    <a:pt x="158" y="2297"/>
                  </a:lnTo>
                  <a:cubicBezTo>
                    <a:pt x="1" y="2493"/>
                    <a:pt x="30" y="2768"/>
                    <a:pt x="226" y="2925"/>
                  </a:cubicBezTo>
                  <a:cubicBezTo>
                    <a:pt x="305" y="2993"/>
                    <a:pt x="403" y="3023"/>
                    <a:pt x="501" y="3023"/>
                  </a:cubicBezTo>
                  <a:cubicBezTo>
                    <a:pt x="629" y="3023"/>
                    <a:pt x="766" y="2964"/>
                    <a:pt x="854" y="2856"/>
                  </a:cubicBezTo>
                  <a:lnTo>
                    <a:pt x="2542" y="727"/>
                  </a:lnTo>
                  <a:cubicBezTo>
                    <a:pt x="2690" y="530"/>
                    <a:pt x="2660" y="255"/>
                    <a:pt x="2464" y="98"/>
                  </a:cubicBezTo>
                  <a:cubicBezTo>
                    <a:pt x="2385" y="32"/>
                    <a:pt x="2289" y="1"/>
                    <a:pt x="21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7"/>
            <p:cNvSpPr/>
            <p:nvPr/>
          </p:nvSpPr>
          <p:spPr>
            <a:xfrm>
              <a:off x="5607750" y="1343225"/>
              <a:ext cx="69700" cy="78875"/>
            </a:xfrm>
            <a:custGeom>
              <a:avLst/>
              <a:gdLst/>
              <a:ahLst/>
              <a:cxnLst/>
              <a:rect l="l" t="t" r="r" b="b"/>
              <a:pathLst>
                <a:path w="2788" h="3155" extrusionOk="0">
                  <a:moveTo>
                    <a:pt x="2267" y="132"/>
                  </a:moveTo>
                  <a:cubicBezTo>
                    <a:pt x="2345" y="132"/>
                    <a:pt x="2434" y="161"/>
                    <a:pt x="2502" y="210"/>
                  </a:cubicBezTo>
                  <a:cubicBezTo>
                    <a:pt x="2581" y="279"/>
                    <a:pt x="2630" y="367"/>
                    <a:pt x="2640" y="465"/>
                  </a:cubicBezTo>
                  <a:cubicBezTo>
                    <a:pt x="2659" y="563"/>
                    <a:pt x="2630" y="662"/>
                    <a:pt x="2561" y="750"/>
                  </a:cubicBezTo>
                  <a:lnTo>
                    <a:pt x="873" y="2870"/>
                  </a:lnTo>
                  <a:cubicBezTo>
                    <a:pt x="805" y="2967"/>
                    <a:pt x="689" y="3017"/>
                    <a:pt x="574" y="3017"/>
                  </a:cubicBezTo>
                  <a:cubicBezTo>
                    <a:pt x="491" y="3017"/>
                    <a:pt x="409" y="2992"/>
                    <a:pt x="343" y="2938"/>
                  </a:cubicBezTo>
                  <a:cubicBezTo>
                    <a:pt x="177" y="2811"/>
                    <a:pt x="157" y="2565"/>
                    <a:pt x="285" y="2399"/>
                  </a:cubicBezTo>
                  <a:lnTo>
                    <a:pt x="1972" y="279"/>
                  </a:lnTo>
                  <a:cubicBezTo>
                    <a:pt x="2041" y="181"/>
                    <a:pt x="2159" y="132"/>
                    <a:pt x="2267" y="132"/>
                  </a:cubicBezTo>
                  <a:close/>
                  <a:moveTo>
                    <a:pt x="2266" y="1"/>
                  </a:moveTo>
                  <a:cubicBezTo>
                    <a:pt x="2116" y="1"/>
                    <a:pt x="1966" y="67"/>
                    <a:pt x="1865" y="191"/>
                  </a:cubicBezTo>
                  <a:lnTo>
                    <a:pt x="177" y="2320"/>
                  </a:lnTo>
                  <a:cubicBezTo>
                    <a:pt x="0" y="2546"/>
                    <a:pt x="40" y="2860"/>
                    <a:pt x="265" y="3036"/>
                  </a:cubicBezTo>
                  <a:cubicBezTo>
                    <a:pt x="354" y="3115"/>
                    <a:pt x="461" y="3154"/>
                    <a:pt x="579" y="3154"/>
                  </a:cubicBezTo>
                  <a:cubicBezTo>
                    <a:pt x="736" y="3154"/>
                    <a:pt x="883" y="3076"/>
                    <a:pt x="982" y="2958"/>
                  </a:cubicBezTo>
                  <a:lnTo>
                    <a:pt x="2669" y="829"/>
                  </a:lnTo>
                  <a:cubicBezTo>
                    <a:pt x="2757" y="720"/>
                    <a:pt x="2787" y="583"/>
                    <a:pt x="2777" y="456"/>
                  </a:cubicBezTo>
                  <a:cubicBezTo>
                    <a:pt x="2757" y="318"/>
                    <a:pt x="2689" y="191"/>
                    <a:pt x="2581" y="112"/>
                  </a:cubicBezTo>
                  <a:cubicBezTo>
                    <a:pt x="2489" y="37"/>
                    <a:pt x="2378" y="1"/>
                    <a:pt x="226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7"/>
            <p:cNvSpPr/>
            <p:nvPr/>
          </p:nvSpPr>
          <p:spPr>
            <a:xfrm>
              <a:off x="5670050" y="1406525"/>
              <a:ext cx="60125" cy="67350"/>
            </a:xfrm>
            <a:custGeom>
              <a:avLst/>
              <a:gdLst/>
              <a:ahLst/>
              <a:cxnLst/>
              <a:rect l="l" t="t" r="r" b="b"/>
              <a:pathLst>
                <a:path w="2405" h="2694" extrusionOk="0">
                  <a:moveTo>
                    <a:pt x="502" y="1"/>
                  </a:moveTo>
                  <a:cubicBezTo>
                    <a:pt x="431" y="1"/>
                    <a:pt x="361" y="17"/>
                    <a:pt x="295" y="53"/>
                  </a:cubicBezTo>
                  <a:cubicBezTo>
                    <a:pt x="79" y="171"/>
                    <a:pt x="1" y="445"/>
                    <a:pt x="119" y="661"/>
                  </a:cubicBezTo>
                  <a:cubicBezTo>
                    <a:pt x="511" y="1378"/>
                    <a:pt x="1011" y="2016"/>
                    <a:pt x="1610" y="2575"/>
                  </a:cubicBezTo>
                  <a:cubicBezTo>
                    <a:pt x="1689" y="2654"/>
                    <a:pt x="1796" y="2693"/>
                    <a:pt x="1905" y="2693"/>
                  </a:cubicBezTo>
                  <a:cubicBezTo>
                    <a:pt x="2032" y="2693"/>
                    <a:pt x="2150" y="2644"/>
                    <a:pt x="2238" y="2545"/>
                  </a:cubicBezTo>
                  <a:cubicBezTo>
                    <a:pt x="2405" y="2369"/>
                    <a:pt x="2395" y="2085"/>
                    <a:pt x="2208" y="1917"/>
                  </a:cubicBezTo>
                  <a:cubicBezTo>
                    <a:pt x="1678" y="1427"/>
                    <a:pt x="1247" y="868"/>
                    <a:pt x="904" y="240"/>
                  </a:cubicBezTo>
                  <a:cubicBezTo>
                    <a:pt x="822" y="89"/>
                    <a:pt x="663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7"/>
            <p:cNvSpPr/>
            <p:nvPr/>
          </p:nvSpPr>
          <p:spPr>
            <a:xfrm>
              <a:off x="5668100" y="1404925"/>
              <a:ext cx="63800" cy="70400"/>
            </a:xfrm>
            <a:custGeom>
              <a:avLst/>
              <a:gdLst/>
              <a:ahLst/>
              <a:cxnLst/>
              <a:rect l="l" t="t" r="r" b="b"/>
              <a:pathLst>
                <a:path w="2552" h="2816" extrusionOk="0">
                  <a:moveTo>
                    <a:pt x="589" y="137"/>
                  </a:moveTo>
                  <a:cubicBezTo>
                    <a:pt x="716" y="137"/>
                    <a:pt x="854" y="206"/>
                    <a:pt x="923" y="333"/>
                  </a:cubicBezTo>
                  <a:cubicBezTo>
                    <a:pt x="1266" y="971"/>
                    <a:pt x="1708" y="1540"/>
                    <a:pt x="2247" y="2031"/>
                  </a:cubicBezTo>
                  <a:cubicBezTo>
                    <a:pt x="2395" y="2168"/>
                    <a:pt x="2404" y="2413"/>
                    <a:pt x="2267" y="2570"/>
                  </a:cubicBezTo>
                  <a:cubicBezTo>
                    <a:pt x="2195" y="2648"/>
                    <a:pt x="2090" y="2687"/>
                    <a:pt x="1985" y="2687"/>
                  </a:cubicBezTo>
                  <a:cubicBezTo>
                    <a:pt x="1891" y="2687"/>
                    <a:pt x="1797" y="2655"/>
                    <a:pt x="1727" y="2590"/>
                  </a:cubicBezTo>
                  <a:cubicBezTo>
                    <a:pt x="1139" y="2040"/>
                    <a:pt x="638" y="1403"/>
                    <a:pt x="255" y="696"/>
                  </a:cubicBezTo>
                  <a:cubicBezTo>
                    <a:pt x="157" y="509"/>
                    <a:pt x="216" y="274"/>
                    <a:pt x="402" y="176"/>
                  </a:cubicBezTo>
                  <a:cubicBezTo>
                    <a:pt x="461" y="147"/>
                    <a:pt x="520" y="137"/>
                    <a:pt x="589" y="137"/>
                  </a:cubicBezTo>
                  <a:close/>
                  <a:moveTo>
                    <a:pt x="583" y="0"/>
                  </a:moveTo>
                  <a:cubicBezTo>
                    <a:pt x="501" y="0"/>
                    <a:pt x="419" y="19"/>
                    <a:pt x="343" y="58"/>
                  </a:cubicBezTo>
                  <a:cubicBezTo>
                    <a:pt x="98" y="195"/>
                    <a:pt x="0" y="509"/>
                    <a:pt x="138" y="755"/>
                  </a:cubicBezTo>
                  <a:cubicBezTo>
                    <a:pt x="530" y="1481"/>
                    <a:pt x="1030" y="2129"/>
                    <a:pt x="1639" y="2688"/>
                  </a:cubicBezTo>
                  <a:cubicBezTo>
                    <a:pt x="1737" y="2777"/>
                    <a:pt x="1855" y="2816"/>
                    <a:pt x="1983" y="2816"/>
                  </a:cubicBezTo>
                  <a:cubicBezTo>
                    <a:pt x="2129" y="2816"/>
                    <a:pt x="2267" y="2757"/>
                    <a:pt x="2365" y="2659"/>
                  </a:cubicBezTo>
                  <a:cubicBezTo>
                    <a:pt x="2552" y="2452"/>
                    <a:pt x="2542" y="2119"/>
                    <a:pt x="2336" y="1933"/>
                  </a:cubicBezTo>
                  <a:cubicBezTo>
                    <a:pt x="1815" y="1452"/>
                    <a:pt x="1374" y="893"/>
                    <a:pt x="1041" y="265"/>
                  </a:cubicBezTo>
                  <a:cubicBezTo>
                    <a:pt x="945" y="95"/>
                    <a:pt x="766" y="0"/>
                    <a:pt x="58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7"/>
            <p:cNvSpPr/>
            <p:nvPr/>
          </p:nvSpPr>
          <p:spPr>
            <a:xfrm>
              <a:off x="5771125" y="1298525"/>
              <a:ext cx="59900" cy="61750"/>
            </a:xfrm>
            <a:custGeom>
              <a:avLst/>
              <a:gdLst/>
              <a:ahLst/>
              <a:cxnLst/>
              <a:rect l="l" t="t" r="r" b="b"/>
              <a:pathLst>
                <a:path w="2396" h="2470" extrusionOk="0">
                  <a:moveTo>
                    <a:pt x="1906" y="1"/>
                  </a:moveTo>
                  <a:cubicBezTo>
                    <a:pt x="1783" y="1"/>
                    <a:pt x="1661" y="53"/>
                    <a:pt x="1571" y="153"/>
                  </a:cubicBezTo>
                  <a:lnTo>
                    <a:pt x="167" y="1723"/>
                  </a:lnTo>
                  <a:cubicBezTo>
                    <a:pt x="1" y="1910"/>
                    <a:pt x="20" y="2185"/>
                    <a:pt x="207" y="2351"/>
                  </a:cubicBezTo>
                  <a:cubicBezTo>
                    <a:pt x="285" y="2430"/>
                    <a:pt x="393" y="2469"/>
                    <a:pt x="501" y="2469"/>
                  </a:cubicBezTo>
                  <a:cubicBezTo>
                    <a:pt x="629" y="2469"/>
                    <a:pt x="747" y="2410"/>
                    <a:pt x="835" y="2312"/>
                  </a:cubicBezTo>
                  <a:lnTo>
                    <a:pt x="2238" y="742"/>
                  </a:lnTo>
                  <a:cubicBezTo>
                    <a:pt x="2395" y="556"/>
                    <a:pt x="2385" y="281"/>
                    <a:pt x="2199" y="114"/>
                  </a:cubicBezTo>
                  <a:cubicBezTo>
                    <a:pt x="2113" y="38"/>
                    <a:pt x="2009" y="1"/>
                    <a:pt x="19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7"/>
            <p:cNvSpPr/>
            <p:nvPr/>
          </p:nvSpPr>
          <p:spPr>
            <a:xfrm>
              <a:off x="5769400" y="1296925"/>
              <a:ext cx="63575" cy="64825"/>
            </a:xfrm>
            <a:custGeom>
              <a:avLst/>
              <a:gdLst/>
              <a:ahLst/>
              <a:cxnLst/>
              <a:rect l="l" t="t" r="r" b="b"/>
              <a:pathLst>
                <a:path w="2543" h="2593" extrusionOk="0">
                  <a:moveTo>
                    <a:pt x="1974" y="129"/>
                  </a:moveTo>
                  <a:cubicBezTo>
                    <a:pt x="2062" y="129"/>
                    <a:pt x="2150" y="169"/>
                    <a:pt x="2229" y="227"/>
                  </a:cubicBezTo>
                  <a:cubicBezTo>
                    <a:pt x="2386" y="365"/>
                    <a:pt x="2395" y="610"/>
                    <a:pt x="2258" y="767"/>
                  </a:cubicBezTo>
                  <a:lnTo>
                    <a:pt x="855" y="2337"/>
                  </a:lnTo>
                  <a:cubicBezTo>
                    <a:pt x="780" y="2417"/>
                    <a:pt x="674" y="2460"/>
                    <a:pt x="567" y="2460"/>
                  </a:cubicBezTo>
                  <a:cubicBezTo>
                    <a:pt x="477" y="2460"/>
                    <a:pt x="386" y="2430"/>
                    <a:pt x="315" y="2367"/>
                  </a:cubicBezTo>
                  <a:cubicBezTo>
                    <a:pt x="158" y="2229"/>
                    <a:pt x="148" y="1984"/>
                    <a:pt x="286" y="1827"/>
                  </a:cubicBezTo>
                  <a:lnTo>
                    <a:pt x="1689" y="257"/>
                  </a:lnTo>
                  <a:cubicBezTo>
                    <a:pt x="1767" y="178"/>
                    <a:pt x="1865" y="129"/>
                    <a:pt x="1974" y="129"/>
                  </a:cubicBezTo>
                  <a:close/>
                  <a:moveTo>
                    <a:pt x="1972" y="1"/>
                  </a:moveTo>
                  <a:cubicBezTo>
                    <a:pt x="1831" y="1"/>
                    <a:pt x="1691" y="58"/>
                    <a:pt x="1590" y="169"/>
                  </a:cubicBezTo>
                  <a:lnTo>
                    <a:pt x="188" y="1739"/>
                  </a:lnTo>
                  <a:cubicBezTo>
                    <a:pt x="1" y="1955"/>
                    <a:pt x="20" y="2278"/>
                    <a:pt x="227" y="2465"/>
                  </a:cubicBezTo>
                  <a:cubicBezTo>
                    <a:pt x="325" y="2553"/>
                    <a:pt x="443" y="2592"/>
                    <a:pt x="570" y="2592"/>
                  </a:cubicBezTo>
                  <a:cubicBezTo>
                    <a:pt x="718" y="2592"/>
                    <a:pt x="855" y="2533"/>
                    <a:pt x="953" y="2426"/>
                  </a:cubicBezTo>
                  <a:lnTo>
                    <a:pt x="2356" y="856"/>
                  </a:lnTo>
                  <a:cubicBezTo>
                    <a:pt x="2543" y="640"/>
                    <a:pt x="2523" y="315"/>
                    <a:pt x="2317" y="129"/>
                  </a:cubicBezTo>
                  <a:cubicBezTo>
                    <a:pt x="2217" y="43"/>
                    <a:pt x="2094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7"/>
            <p:cNvSpPr/>
            <p:nvPr/>
          </p:nvSpPr>
          <p:spPr>
            <a:xfrm>
              <a:off x="5752500" y="1387550"/>
              <a:ext cx="64525" cy="58350"/>
            </a:xfrm>
            <a:custGeom>
              <a:avLst/>
              <a:gdLst/>
              <a:ahLst/>
              <a:cxnLst/>
              <a:rect l="l" t="t" r="r" b="b"/>
              <a:pathLst>
                <a:path w="2581" h="2334" extrusionOk="0">
                  <a:moveTo>
                    <a:pt x="501" y="1"/>
                  </a:moveTo>
                  <a:cubicBezTo>
                    <a:pt x="379" y="1"/>
                    <a:pt x="256" y="50"/>
                    <a:pt x="166" y="145"/>
                  </a:cubicBezTo>
                  <a:cubicBezTo>
                    <a:pt x="0" y="331"/>
                    <a:pt x="20" y="606"/>
                    <a:pt x="196" y="773"/>
                  </a:cubicBezTo>
                  <a:lnTo>
                    <a:pt x="1786" y="2216"/>
                  </a:lnTo>
                  <a:cubicBezTo>
                    <a:pt x="1874" y="2294"/>
                    <a:pt x="1982" y="2333"/>
                    <a:pt x="2080" y="2333"/>
                  </a:cubicBezTo>
                  <a:cubicBezTo>
                    <a:pt x="2208" y="2333"/>
                    <a:pt x="2325" y="2284"/>
                    <a:pt x="2414" y="2186"/>
                  </a:cubicBezTo>
                  <a:cubicBezTo>
                    <a:pt x="2580" y="2000"/>
                    <a:pt x="2571" y="1725"/>
                    <a:pt x="2384" y="1558"/>
                  </a:cubicBezTo>
                  <a:lnTo>
                    <a:pt x="795" y="116"/>
                  </a:lnTo>
                  <a:cubicBezTo>
                    <a:pt x="712" y="38"/>
                    <a:pt x="607" y="1"/>
                    <a:pt x="501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7"/>
            <p:cNvSpPr/>
            <p:nvPr/>
          </p:nvSpPr>
          <p:spPr>
            <a:xfrm>
              <a:off x="5752000" y="1385900"/>
              <a:ext cx="65525" cy="61700"/>
            </a:xfrm>
            <a:custGeom>
              <a:avLst/>
              <a:gdLst/>
              <a:ahLst/>
              <a:cxnLst/>
              <a:rect l="l" t="t" r="r" b="b"/>
              <a:pathLst>
                <a:path w="2621" h="2468" extrusionOk="0">
                  <a:moveTo>
                    <a:pt x="520" y="132"/>
                  </a:moveTo>
                  <a:cubicBezTo>
                    <a:pt x="609" y="132"/>
                    <a:pt x="697" y="162"/>
                    <a:pt x="775" y="230"/>
                  </a:cubicBezTo>
                  <a:lnTo>
                    <a:pt x="2356" y="1673"/>
                  </a:lnTo>
                  <a:cubicBezTo>
                    <a:pt x="2434" y="1741"/>
                    <a:pt x="2483" y="1830"/>
                    <a:pt x="2483" y="1938"/>
                  </a:cubicBezTo>
                  <a:cubicBezTo>
                    <a:pt x="2493" y="2036"/>
                    <a:pt x="2454" y="2134"/>
                    <a:pt x="2385" y="2203"/>
                  </a:cubicBezTo>
                  <a:cubicBezTo>
                    <a:pt x="2311" y="2287"/>
                    <a:pt x="2208" y="2328"/>
                    <a:pt x="2103" y="2328"/>
                  </a:cubicBezTo>
                  <a:cubicBezTo>
                    <a:pt x="2011" y="2328"/>
                    <a:pt x="1919" y="2296"/>
                    <a:pt x="1845" y="2232"/>
                  </a:cubicBezTo>
                  <a:lnTo>
                    <a:pt x="265" y="790"/>
                  </a:lnTo>
                  <a:cubicBezTo>
                    <a:pt x="186" y="721"/>
                    <a:pt x="147" y="633"/>
                    <a:pt x="138" y="535"/>
                  </a:cubicBezTo>
                  <a:cubicBezTo>
                    <a:pt x="138" y="427"/>
                    <a:pt x="167" y="328"/>
                    <a:pt x="236" y="260"/>
                  </a:cubicBezTo>
                  <a:cubicBezTo>
                    <a:pt x="314" y="171"/>
                    <a:pt x="413" y="132"/>
                    <a:pt x="520" y="132"/>
                  </a:cubicBezTo>
                  <a:close/>
                  <a:moveTo>
                    <a:pt x="517" y="0"/>
                  </a:moveTo>
                  <a:cubicBezTo>
                    <a:pt x="377" y="0"/>
                    <a:pt x="236" y="57"/>
                    <a:pt x="138" y="171"/>
                  </a:cubicBezTo>
                  <a:cubicBezTo>
                    <a:pt x="49" y="270"/>
                    <a:pt x="0" y="397"/>
                    <a:pt x="10" y="535"/>
                  </a:cubicBezTo>
                  <a:cubicBezTo>
                    <a:pt x="10" y="672"/>
                    <a:pt x="69" y="799"/>
                    <a:pt x="177" y="888"/>
                  </a:cubicBezTo>
                  <a:lnTo>
                    <a:pt x="1757" y="2330"/>
                  </a:lnTo>
                  <a:cubicBezTo>
                    <a:pt x="1855" y="2419"/>
                    <a:pt x="1972" y="2468"/>
                    <a:pt x="2100" y="2468"/>
                  </a:cubicBezTo>
                  <a:cubicBezTo>
                    <a:pt x="2247" y="2468"/>
                    <a:pt x="2385" y="2399"/>
                    <a:pt x="2483" y="2291"/>
                  </a:cubicBezTo>
                  <a:cubicBezTo>
                    <a:pt x="2571" y="2193"/>
                    <a:pt x="2620" y="2066"/>
                    <a:pt x="2611" y="1928"/>
                  </a:cubicBezTo>
                  <a:cubicBezTo>
                    <a:pt x="2611" y="1791"/>
                    <a:pt x="2552" y="1663"/>
                    <a:pt x="2443" y="1575"/>
                  </a:cubicBezTo>
                  <a:lnTo>
                    <a:pt x="864" y="132"/>
                  </a:lnTo>
                  <a:cubicBezTo>
                    <a:pt x="767" y="45"/>
                    <a:pt x="642" y="0"/>
                    <a:pt x="51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7"/>
            <p:cNvSpPr/>
            <p:nvPr/>
          </p:nvSpPr>
          <p:spPr>
            <a:xfrm>
              <a:off x="5841800" y="1236425"/>
              <a:ext cx="69425" cy="62025"/>
            </a:xfrm>
            <a:custGeom>
              <a:avLst/>
              <a:gdLst/>
              <a:ahLst/>
              <a:cxnLst/>
              <a:rect l="l" t="t" r="r" b="b"/>
              <a:pathLst>
                <a:path w="2777" h="2481" extrusionOk="0">
                  <a:moveTo>
                    <a:pt x="497" y="1"/>
                  </a:moveTo>
                  <a:cubicBezTo>
                    <a:pt x="376" y="1"/>
                    <a:pt x="256" y="50"/>
                    <a:pt x="166" y="145"/>
                  </a:cubicBezTo>
                  <a:cubicBezTo>
                    <a:pt x="0" y="332"/>
                    <a:pt x="20" y="616"/>
                    <a:pt x="206" y="783"/>
                  </a:cubicBezTo>
                  <a:lnTo>
                    <a:pt x="1982" y="2363"/>
                  </a:lnTo>
                  <a:cubicBezTo>
                    <a:pt x="2061" y="2441"/>
                    <a:pt x="2168" y="2480"/>
                    <a:pt x="2277" y="2480"/>
                  </a:cubicBezTo>
                  <a:cubicBezTo>
                    <a:pt x="2394" y="2480"/>
                    <a:pt x="2522" y="2432"/>
                    <a:pt x="2610" y="2333"/>
                  </a:cubicBezTo>
                  <a:cubicBezTo>
                    <a:pt x="2777" y="2147"/>
                    <a:pt x="2757" y="1862"/>
                    <a:pt x="2571" y="1705"/>
                  </a:cubicBezTo>
                  <a:lnTo>
                    <a:pt x="794" y="116"/>
                  </a:lnTo>
                  <a:cubicBezTo>
                    <a:pt x="708" y="38"/>
                    <a:pt x="602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7"/>
            <p:cNvSpPr/>
            <p:nvPr/>
          </p:nvSpPr>
          <p:spPr>
            <a:xfrm>
              <a:off x="5840050" y="1234875"/>
              <a:ext cx="71675" cy="65300"/>
            </a:xfrm>
            <a:custGeom>
              <a:avLst/>
              <a:gdLst/>
              <a:ahLst/>
              <a:cxnLst/>
              <a:rect l="l" t="t" r="r" b="b"/>
              <a:pathLst>
                <a:path w="2867" h="2612" extrusionOk="0">
                  <a:moveTo>
                    <a:pt x="570" y="128"/>
                  </a:moveTo>
                  <a:cubicBezTo>
                    <a:pt x="659" y="128"/>
                    <a:pt x="747" y="158"/>
                    <a:pt x="816" y="226"/>
                  </a:cubicBezTo>
                  <a:lnTo>
                    <a:pt x="2602" y="1816"/>
                  </a:lnTo>
                  <a:cubicBezTo>
                    <a:pt x="2670" y="1885"/>
                    <a:pt x="2720" y="1973"/>
                    <a:pt x="2729" y="2071"/>
                  </a:cubicBezTo>
                  <a:cubicBezTo>
                    <a:pt x="2729" y="2180"/>
                    <a:pt x="2700" y="2278"/>
                    <a:pt x="2631" y="2346"/>
                  </a:cubicBezTo>
                  <a:cubicBezTo>
                    <a:pt x="2557" y="2430"/>
                    <a:pt x="2453" y="2472"/>
                    <a:pt x="2349" y="2472"/>
                  </a:cubicBezTo>
                  <a:cubicBezTo>
                    <a:pt x="2257" y="2472"/>
                    <a:pt x="2165" y="2440"/>
                    <a:pt x="2092" y="2376"/>
                  </a:cubicBezTo>
                  <a:lnTo>
                    <a:pt x="315" y="796"/>
                  </a:lnTo>
                  <a:cubicBezTo>
                    <a:pt x="158" y="649"/>
                    <a:pt x="149" y="413"/>
                    <a:pt x="286" y="256"/>
                  </a:cubicBezTo>
                  <a:cubicBezTo>
                    <a:pt x="364" y="168"/>
                    <a:pt x="463" y="128"/>
                    <a:pt x="570" y="128"/>
                  </a:cubicBezTo>
                  <a:close/>
                  <a:moveTo>
                    <a:pt x="568" y="0"/>
                  </a:moveTo>
                  <a:cubicBezTo>
                    <a:pt x="428" y="0"/>
                    <a:pt x="288" y="57"/>
                    <a:pt x="188" y="168"/>
                  </a:cubicBezTo>
                  <a:cubicBezTo>
                    <a:pt x="1" y="374"/>
                    <a:pt x="21" y="697"/>
                    <a:pt x="227" y="894"/>
                  </a:cubicBezTo>
                  <a:lnTo>
                    <a:pt x="2003" y="2474"/>
                  </a:lnTo>
                  <a:cubicBezTo>
                    <a:pt x="2101" y="2562"/>
                    <a:pt x="2219" y="2611"/>
                    <a:pt x="2347" y="2611"/>
                  </a:cubicBezTo>
                  <a:cubicBezTo>
                    <a:pt x="2493" y="2611"/>
                    <a:pt x="2631" y="2542"/>
                    <a:pt x="2729" y="2435"/>
                  </a:cubicBezTo>
                  <a:cubicBezTo>
                    <a:pt x="2818" y="2337"/>
                    <a:pt x="2866" y="2209"/>
                    <a:pt x="2857" y="2071"/>
                  </a:cubicBezTo>
                  <a:cubicBezTo>
                    <a:pt x="2847" y="1934"/>
                    <a:pt x="2788" y="1807"/>
                    <a:pt x="2690" y="1718"/>
                  </a:cubicBezTo>
                  <a:lnTo>
                    <a:pt x="904" y="128"/>
                  </a:lnTo>
                  <a:cubicBezTo>
                    <a:pt x="809" y="42"/>
                    <a:pt x="688" y="0"/>
                    <a:pt x="56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7"/>
            <p:cNvSpPr/>
            <p:nvPr/>
          </p:nvSpPr>
          <p:spPr>
            <a:xfrm>
              <a:off x="5914150" y="1258175"/>
              <a:ext cx="58900" cy="59900"/>
            </a:xfrm>
            <a:custGeom>
              <a:avLst/>
              <a:gdLst/>
              <a:ahLst/>
              <a:cxnLst/>
              <a:rect l="l" t="t" r="r" b="b"/>
              <a:pathLst>
                <a:path w="2356" h="2396" extrusionOk="0">
                  <a:moveTo>
                    <a:pt x="1854" y="1"/>
                  </a:moveTo>
                  <a:cubicBezTo>
                    <a:pt x="1733" y="1"/>
                    <a:pt x="1614" y="50"/>
                    <a:pt x="1531" y="149"/>
                  </a:cubicBezTo>
                  <a:lnTo>
                    <a:pt x="168" y="1650"/>
                  </a:lnTo>
                  <a:cubicBezTo>
                    <a:pt x="0" y="1836"/>
                    <a:pt x="20" y="2111"/>
                    <a:pt x="197" y="2278"/>
                  </a:cubicBezTo>
                  <a:cubicBezTo>
                    <a:pt x="285" y="2356"/>
                    <a:pt x="393" y="2395"/>
                    <a:pt x="501" y="2395"/>
                  </a:cubicBezTo>
                  <a:cubicBezTo>
                    <a:pt x="619" y="2395"/>
                    <a:pt x="746" y="2347"/>
                    <a:pt x="825" y="2249"/>
                  </a:cubicBezTo>
                  <a:lnTo>
                    <a:pt x="2189" y="747"/>
                  </a:lnTo>
                  <a:cubicBezTo>
                    <a:pt x="2356" y="561"/>
                    <a:pt x="2336" y="276"/>
                    <a:pt x="2159" y="119"/>
                  </a:cubicBezTo>
                  <a:cubicBezTo>
                    <a:pt x="2072" y="40"/>
                    <a:pt x="1962" y="1"/>
                    <a:pt x="185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7"/>
            <p:cNvSpPr/>
            <p:nvPr/>
          </p:nvSpPr>
          <p:spPr>
            <a:xfrm>
              <a:off x="5913650" y="1256500"/>
              <a:ext cx="59900" cy="63300"/>
            </a:xfrm>
            <a:custGeom>
              <a:avLst/>
              <a:gdLst/>
              <a:ahLst/>
              <a:cxnLst/>
              <a:rect l="l" t="t" r="r" b="b"/>
              <a:pathLst>
                <a:path w="2396" h="2532" extrusionOk="0">
                  <a:moveTo>
                    <a:pt x="1876" y="137"/>
                  </a:moveTo>
                  <a:cubicBezTo>
                    <a:pt x="1974" y="137"/>
                    <a:pt x="2062" y="166"/>
                    <a:pt x="2131" y="235"/>
                  </a:cubicBezTo>
                  <a:cubicBezTo>
                    <a:pt x="2209" y="294"/>
                    <a:pt x="2248" y="392"/>
                    <a:pt x="2258" y="490"/>
                  </a:cubicBezTo>
                  <a:cubicBezTo>
                    <a:pt x="2258" y="598"/>
                    <a:pt x="2229" y="696"/>
                    <a:pt x="2160" y="765"/>
                  </a:cubicBezTo>
                  <a:lnTo>
                    <a:pt x="806" y="2266"/>
                  </a:lnTo>
                  <a:cubicBezTo>
                    <a:pt x="732" y="2350"/>
                    <a:pt x="625" y="2392"/>
                    <a:pt x="519" y="2392"/>
                  </a:cubicBezTo>
                  <a:cubicBezTo>
                    <a:pt x="427" y="2392"/>
                    <a:pt x="335" y="2360"/>
                    <a:pt x="266" y="2296"/>
                  </a:cubicBezTo>
                  <a:cubicBezTo>
                    <a:pt x="188" y="2227"/>
                    <a:pt x="148" y="2139"/>
                    <a:pt x="138" y="2031"/>
                  </a:cubicBezTo>
                  <a:cubicBezTo>
                    <a:pt x="138" y="1932"/>
                    <a:pt x="168" y="1834"/>
                    <a:pt x="236" y="1756"/>
                  </a:cubicBezTo>
                  <a:lnTo>
                    <a:pt x="1601" y="255"/>
                  </a:lnTo>
                  <a:cubicBezTo>
                    <a:pt x="1669" y="176"/>
                    <a:pt x="1777" y="137"/>
                    <a:pt x="1876" y="137"/>
                  </a:cubicBezTo>
                  <a:close/>
                  <a:moveTo>
                    <a:pt x="1877" y="0"/>
                  </a:moveTo>
                  <a:cubicBezTo>
                    <a:pt x="1739" y="0"/>
                    <a:pt x="1601" y="57"/>
                    <a:pt x="1503" y="166"/>
                  </a:cubicBezTo>
                  <a:lnTo>
                    <a:pt x="138" y="1668"/>
                  </a:lnTo>
                  <a:cubicBezTo>
                    <a:pt x="50" y="1775"/>
                    <a:pt x="1" y="1903"/>
                    <a:pt x="11" y="2041"/>
                  </a:cubicBezTo>
                  <a:cubicBezTo>
                    <a:pt x="11" y="2178"/>
                    <a:pt x="79" y="2305"/>
                    <a:pt x="177" y="2394"/>
                  </a:cubicBezTo>
                  <a:cubicBezTo>
                    <a:pt x="266" y="2482"/>
                    <a:pt x="393" y="2531"/>
                    <a:pt x="521" y="2531"/>
                  </a:cubicBezTo>
                  <a:cubicBezTo>
                    <a:pt x="668" y="2531"/>
                    <a:pt x="806" y="2462"/>
                    <a:pt x="894" y="2355"/>
                  </a:cubicBezTo>
                  <a:lnTo>
                    <a:pt x="2258" y="853"/>
                  </a:lnTo>
                  <a:cubicBezTo>
                    <a:pt x="2347" y="755"/>
                    <a:pt x="2395" y="628"/>
                    <a:pt x="2386" y="490"/>
                  </a:cubicBezTo>
                  <a:cubicBezTo>
                    <a:pt x="2386" y="353"/>
                    <a:pt x="2327" y="225"/>
                    <a:pt x="2219" y="137"/>
                  </a:cubicBezTo>
                  <a:cubicBezTo>
                    <a:pt x="2122" y="45"/>
                    <a:pt x="1999" y="0"/>
                    <a:pt x="187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7"/>
            <p:cNvSpPr/>
            <p:nvPr/>
          </p:nvSpPr>
          <p:spPr>
            <a:xfrm>
              <a:off x="5821675" y="1321275"/>
              <a:ext cx="56200" cy="59850"/>
            </a:xfrm>
            <a:custGeom>
              <a:avLst/>
              <a:gdLst/>
              <a:ahLst/>
              <a:cxnLst/>
              <a:rect l="l" t="t" r="r" b="b"/>
              <a:pathLst>
                <a:path w="2248" h="2394" extrusionOk="0">
                  <a:moveTo>
                    <a:pt x="1746" y="1"/>
                  </a:moveTo>
                  <a:cubicBezTo>
                    <a:pt x="1618" y="1"/>
                    <a:pt x="1492" y="55"/>
                    <a:pt x="1403" y="166"/>
                  </a:cubicBezTo>
                  <a:lnTo>
                    <a:pt x="157" y="1668"/>
                  </a:lnTo>
                  <a:cubicBezTo>
                    <a:pt x="0" y="1854"/>
                    <a:pt x="29" y="2139"/>
                    <a:pt x="216" y="2296"/>
                  </a:cubicBezTo>
                  <a:cubicBezTo>
                    <a:pt x="295" y="2364"/>
                    <a:pt x="402" y="2394"/>
                    <a:pt x="500" y="2394"/>
                  </a:cubicBezTo>
                  <a:cubicBezTo>
                    <a:pt x="628" y="2394"/>
                    <a:pt x="756" y="2344"/>
                    <a:pt x="844" y="2237"/>
                  </a:cubicBezTo>
                  <a:lnTo>
                    <a:pt x="2090" y="725"/>
                  </a:lnTo>
                  <a:cubicBezTo>
                    <a:pt x="2247" y="539"/>
                    <a:pt x="2218" y="254"/>
                    <a:pt x="2031" y="97"/>
                  </a:cubicBezTo>
                  <a:cubicBezTo>
                    <a:pt x="1946" y="33"/>
                    <a:pt x="1845" y="1"/>
                    <a:pt x="174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7"/>
            <p:cNvSpPr/>
            <p:nvPr/>
          </p:nvSpPr>
          <p:spPr>
            <a:xfrm>
              <a:off x="5819700" y="1319575"/>
              <a:ext cx="59900" cy="63250"/>
            </a:xfrm>
            <a:custGeom>
              <a:avLst/>
              <a:gdLst/>
              <a:ahLst/>
              <a:cxnLst/>
              <a:rect l="l" t="t" r="r" b="b"/>
              <a:pathLst>
                <a:path w="2396" h="2530" extrusionOk="0">
                  <a:moveTo>
                    <a:pt x="1826" y="136"/>
                  </a:moveTo>
                  <a:cubicBezTo>
                    <a:pt x="1905" y="136"/>
                    <a:pt x="1993" y="165"/>
                    <a:pt x="2062" y="224"/>
                  </a:cubicBezTo>
                  <a:cubicBezTo>
                    <a:pt x="2228" y="351"/>
                    <a:pt x="2248" y="597"/>
                    <a:pt x="2120" y="754"/>
                  </a:cubicBezTo>
                  <a:lnTo>
                    <a:pt x="874" y="2265"/>
                  </a:lnTo>
                  <a:cubicBezTo>
                    <a:pt x="801" y="2349"/>
                    <a:pt x="687" y="2395"/>
                    <a:pt x="573" y="2395"/>
                  </a:cubicBezTo>
                  <a:cubicBezTo>
                    <a:pt x="487" y="2395"/>
                    <a:pt x="402" y="2369"/>
                    <a:pt x="334" y="2314"/>
                  </a:cubicBezTo>
                  <a:cubicBezTo>
                    <a:pt x="177" y="2177"/>
                    <a:pt x="148" y="1941"/>
                    <a:pt x="285" y="1775"/>
                  </a:cubicBezTo>
                  <a:lnTo>
                    <a:pt x="1532" y="273"/>
                  </a:lnTo>
                  <a:cubicBezTo>
                    <a:pt x="1610" y="185"/>
                    <a:pt x="1718" y="136"/>
                    <a:pt x="1826" y="136"/>
                  </a:cubicBezTo>
                  <a:close/>
                  <a:moveTo>
                    <a:pt x="1826" y="1"/>
                  </a:moveTo>
                  <a:cubicBezTo>
                    <a:pt x="1679" y="1"/>
                    <a:pt x="1533" y="64"/>
                    <a:pt x="1434" y="185"/>
                  </a:cubicBezTo>
                  <a:lnTo>
                    <a:pt x="187" y="1696"/>
                  </a:lnTo>
                  <a:cubicBezTo>
                    <a:pt x="1" y="1912"/>
                    <a:pt x="40" y="2236"/>
                    <a:pt x="256" y="2412"/>
                  </a:cubicBezTo>
                  <a:cubicBezTo>
                    <a:pt x="344" y="2491"/>
                    <a:pt x="462" y="2530"/>
                    <a:pt x="579" y="2530"/>
                  </a:cubicBezTo>
                  <a:cubicBezTo>
                    <a:pt x="736" y="2530"/>
                    <a:pt x="874" y="2462"/>
                    <a:pt x="972" y="2344"/>
                  </a:cubicBezTo>
                  <a:lnTo>
                    <a:pt x="2219" y="842"/>
                  </a:lnTo>
                  <a:cubicBezTo>
                    <a:pt x="2395" y="626"/>
                    <a:pt x="2365" y="303"/>
                    <a:pt x="2150" y="116"/>
                  </a:cubicBezTo>
                  <a:cubicBezTo>
                    <a:pt x="2055" y="39"/>
                    <a:pt x="1940" y="1"/>
                    <a:pt x="182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7"/>
            <p:cNvSpPr/>
            <p:nvPr/>
          </p:nvSpPr>
          <p:spPr>
            <a:xfrm>
              <a:off x="5891350" y="1339375"/>
              <a:ext cx="46150" cy="75600"/>
            </a:xfrm>
            <a:custGeom>
              <a:avLst/>
              <a:gdLst/>
              <a:ahLst/>
              <a:cxnLst/>
              <a:rect l="l" t="t" r="r" b="b"/>
              <a:pathLst>
                <a:path w="1846" h="3024" extrusionOk="0">
                  <a:moveTo>
                    <a:pt x="505" y="0"/>
                  </a:moveTo>
                  <a:cubicBezTo>
                    <a:pt x="451" y="0"/>
                    <a:pt x="396" y="10"/>
                    <a:pt x="343" y="31"/>
                  </a:cubicBezTo>
                  <a:cubicBezTo>
                    <a:pt x="108" y="119"/>
                    <a:pt x="0" y="384"/>
                    <a:pt x="88" y="610"/>
                  </a:cubicBezTo>
                  <a:lnTo>
                    <a:pt x="932" y="2739"/>
                  </a:lnTo>
                  <a:cubicBezTo>
                    <a:pt x="1001" y="2916"/>
                    <a:pt x="1168" y="3024"/>
                    <a:pt x="1344" y="3024"/>
                  </a:cubicBezTo>
                  <a:cubicBezTo>
                    <a:pt x="1403" y="3024"/>
                    <a:pt x="1453" y="3014"/>
                    <a:pt x="1511" y="2994"/>
                  </a:cubicBezTo>
                  <a:cubicBezTo>
                    <a:pt x="1737" y="2906"/>
                    <a:pt x="1845" y="2641"/>
                    <a:pt x="1756" y="2415"/>
                  </a:cubicBezTo>
                  <a:lnTo>
                    <a:pt x="923" y="286"/>
                  </a:lnTo>
                  <a:cubicBezTo>
                    <a:pt x="848" y="105"/>
                    <a:pt x="680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7"/>
            <p:cNvSpPr/>
            <p:nvPr/>
          </p:nvSpPr>
          <p:spPr>
            <a:xfrm>
              <a:off x="5889375" y="1337775"/>
              <a:ext cx="50075" cy="78925"/>
            </a:xfrm>
            <a:custGeom>
              <a:avLst/>
              <a:gdLst/>
              <a:ahLst/>
              <a:cxnLst/>
              <a:rect l="l" t="t" r="r" b="b"/>
              <a:pathLst>
                <a:path w="2003" h="3157" extrusionOk="0">
                  <a:moveTo>
                    <a:pt x="579" y="134"/>
                  </a:moveTo>
                  <a:cubicBezTo>
                    <a:pt x="638" y="134"/>
                    <a:pt x="688" y="144"/>
                    <a:pt x="736" y="164"/>
                  </a:cubicBezTo>
                  <a:cubicBezTo>
                    <a:pt x="825" y="203"/>
                    <a:pt x="904" y="281"/>
                    <a:pt x="933" y="369"/>
                  </a:cubicBezTo>
                  <a:lnTo>
                    <a:pt x="1777" y="2509"/>
                  </a:lnTo>
                  <a:cubicBezTo>
                    <a:pt x="1855" y="2695"/>
                    <a:pt x="1757" y="2921"/>
                    <a:pt x="1561" y="2999"/>
                  </a:cubicBezTo>
                  <a:cubicBezTo>
                    <a:pt x="1520" y="3014"/>
                    <a:pt x="1478" y="3021"/>
                    <a:pt x="1435" y="3021"/>
                  </a:cubicBezTo>
                  <a:cubicBezTo>
                    <a:pt x="1283" y="3021"/>
                    <a:pt x="1131" y="2929"/>
                    <a:pt x="1070" y="2783"/>
                  </a:cubicBezTo>
                  <a:lnTo>
                    <a:pt x="226" y="654"/>
                  </a:lnTo>
                  <a:cubicBezTo>
                    <a:pt x="158" y="458"/>
                    <a:pt x="246" y="232"/>
                    <a:pt x="442" y="153"/>
                  </a:cubicBezTo>
                  <a:cubicBezTo>
                    <a:pt x="491" y="144"/>
                    <a:pt x="540" y="134"/>
                    <a:pt x="579" y="134"/>
                  </a:cubicBezTo>
                  <a:close/>
                  <a:moveTo>
                    <a:pt x="580" y="0"/>
                  </a:moveTo>
                  <a:cubicBezTo>
                    <a:pt x="517" y="0"/>
                    <a:pt x="454" y="12"/>
                    <a:pt x="393" y="36"/>
                  </a:cubicBezTo>
                  <a:cubicBezTo>
                    <a:pt x="128" y="144"/>
                    <a:pt x="1" y="438"/>
                    <a:pt x="108" y="703"/>
                  </a:cubicBezTo>
                  <a:lnTo>
                    <a:pt x="952" y="2833"/>
                  </a:lnTo>
                  <a:cubicBezTo>
                    <a:pt x="1021" y="3029"/>
                    <a:pt x="1207" y="3156"/>
                    <a:pt x="1423" y="3156"/>
                  </a:cubicBezTo>
                  <a:cubicBezTo>
                    <a:pt x="1492" y="3156"/>
                    <a:pt x="1551" y="3147"/>
                    <a:pt x="1610" y="3117"/>
                  </a:cubicBezTo>
                  <a:cubicBezTo>
                    <a:pt x="1875" y="3019"/>
                    <a:pt x="2003" y="2715"/>
                    <a:pt x="1894" y="2460"/>
                  </a:cubicBezTo>
                  <a:lnTo>
                    <a:pt x="1061" y="321"/>
                  </a:lnTo>
                  <a:cubicBezTo>
                    <a:pt x="1011" y="193"/>
                    <a:pt x="913" y="95"/>
                    <a:pt x="786" y="46"/>
                  </a:cubicBezTo>
                  <a:cubicBezTo>
                    <a:pt x="719" y="15"/>
                    <a:pt x="649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7"/>
            <p:cNvSpPr/>
            <p:nvPr/>
          </p:nvSpPr>
          <p:spPr>
            <a:xfrm>
              <a:off x="5943600" y="1339675"/>
              <a:ext cx="71650" cy="51500"/>
            </a:xfrm>
            <a:custGeom>
              <a:avLst/>
              <a:gdLst/>
              <a:ahLst/>
              <a:cxnLst/>
              <a:rect l="l" t="t" r="r" b="b"/>
              <a:pathLst>
                <a:path w="2866" h="2060" extrusionOk="0">
                  <a:moveTo>
                    <a:pt x="2363" y="1"/>
                  </a:moveTo>
                  <a:cubicBezTo>
                    <a:pt x="2281" y="1"/>
                    <a:pt x="2196" y="22"/>
                    <a:pt x="2120" y="68"/>
                  </a:cubicBezTo>
                  <a:lnTo>
                    <a:pt x="275" y="1246"/>
                  </a:lnTo>
                  <a:cubicBezTo>
                    <a:pt x="59" y="1373"/>
                    <a:pt x="0" y="1647"/>
                    <a:pt x="137" y="1854"/>
                  </a:cubicBezTo>
                  <a:cubicBezTo>
                    <a:pt x="216" y="1991"/>
                    <a:pt x="364" y="2060"/>
                    <a:pt x="510" y="2060"/>
                  </a:cubicBezTo>
                  <a:cubicBezTo>
                    <a:pt x="589" y="2060"/>
                    <a:pt x="678" y="2040"/>
                    <a:pt x="746" y="1991"/>
                  </a:cubicBezTo>
                  <a:lnTo>
                    <a:pt x="2601" y="823"/>
                  </a:lnTo>
                  <a:cubicBezTo>
                    <a:pt x="2807" y="686"/>
                    <a:pt x="2865" y="411"/>
                    <a:pt x="2738" y="205"/>
                  </a:cubicBezTo>
                  <a:cubicBezTo>
                    <a:pt x="2656" y="72"/>
                    <a:pt x="2512" y="1"/>
                    <a:pt x="236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7"/>
            <p:cNvSpPr/>
            <p:nvPr/>
          </p:nvSpPr>
          <p:spPr>
            <a:xfrm>
              <a:off x="5941875" y="1337950"/>
              <a:ext cx="75325" cy="54950"/>
            </a:xfrm>
            <a:custGeom>
              <a:avLst/>
              <a:gdLst/>
              <a:ahLst/>
              <a:cxnLst/>
              <a:rect l="l" t="t" r="r" b="b"/>
              <a:pathLst>
                <a:path w="3013" h="2198" extrusionOk="0">
                  <a:moveTo>
                    <a:pt x="2434" y="137"/>
                  </a:moveTo>
                  <a:cubicBezTo>
                    <a:pt x="2552" y="137"/>
                    <a:pt x="2679" y="196"/>
                    <a:pt x="2748" y="314"/>
                  </a:cubicBezTo>
                  <a:cubicBezTo>
                    <a:pt x="2866" y="490"/>
                    <a:pt x="2807" y="726"/>
                    <a:pt x="2631" y="833"/>
                  </a:cubicBezTo>
                  <a:lnTo>
                    <a:pt x="786" y="2011"/>
                  </a:lnTo>
                  <a:cubicBezTo>
                    <a:pt x="725" y="2048"/>
                    <a:pt x="656" y="2066"/>
                    <a:pt x="587" y="2066"/>
                  </a:cubicBezTo>
                  <a:cubicBezTo>
                    <a:pt x="456" y="2066"/>
                    <a:pt x="326" y="2003"/>
                    <a:pt x="256" y="1893"/>
                  </a:cubicBezTo>
                  <a:cubicBezTo>
                    <a:pt x="148" y="1716"/>
                    <a:pt x="197" y="1481"/>
                    <a:pt x="374" y="1363"/>
                  </a:cubicBezTo>
                  <a:lnTo>
                    <a:pt x="2228" y="196"/>
                  </a:lnTo>
                  <a:cubicBezTo>
                    <a:pt x="2287" y="157"/>
                    <a:pt x="2365" y="137"/>
                    <a:pt x="2434" y="137"/>
                  </a:cubicBezTo>
                  <a:close/>
                  <a:moveTo>
                    <a:pt x="2430" y="1"/>
                  </a:moveTo>
                  <a:cubicBezTo>
                    <a:pt x="2337" y="1"/>
                    <a:pt x="2243" y="26"/>
                    <a:pt x="2160" y="78"/>
                  </a:cubicBezTo>
                  <a:lnTo>
                    <a:pt x="305" y="1256"/>
                  </a:lnTo>
                  <a:cubicBezTo>
                    <a:pt x="69" y="1402"/>
                    <a:pt x="1" y="1727"/>
                    <a:pt x="148" y="1962"/>
                  </a:cubicBezTo>
                  <a:cubicBezTo>
                    <a:pt x="246" y="2109"/>
                    <a:pt x="403" y="2198"/>
                    <a:pt x="579" y="2198"/>
                  </a:cubicBezTo>
                  <a:cubicBezTo>
                    <a:pt x="677" y="2198"/>
                    <a:pt x="766" y="2168"/>
                    <a:pt x="854" y="2119"/>
                  </a:cubicBezTo>
                  <a:lnTo>
                    <a:pt x="2709" y="942"/>
                  </a:lnTo>
                  <a:cubicBezTo>
                    <a:pt x="2945" y="794"/>
                    <a:pt x="3013" y="480"/>
                    <a:pt x="2866" y="235"/>
                  </a:cubicBezTo>
                  <a:cubicBezTo>
                    <a:pt x="2765" y="83"/>
                    <a:pt x="2598" y="1"/>
                    <a:pt x="2430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7"/>
            <p:cNvSpPr/>
            <p:nvPr/>
          </p:nvSpPr>
          <p:spPr>
            <a:xfrm>
              <a:off x="5843500" y="1398350"/>
              <a:ext cx="65275" cy="78200"/>
            </a:xfrm>
            <a:custGeom>
              <a:avLst/>
              <a:gdLst/>
              <a:ahLst/>
              <a:cxnLst/>
              <a:rect l="l" t="t" r="r" b="b"/>
              <a:pathLst>
                <a:path w="2611" h="3128" extrusionOk="0">
                  <a:moveTo>
                    <a:pt x="509" y="1"/>
                  </a:moveTo>
                  <a:cubicBezTo>
                    <a:pt x="421" y="1"/>
                    <a:pt x="332" y="28"/>
                    <a:pt x="255" y="86"/>
                  </a:cubicBezTo>
                  <a:cubicBezTo>
                    <a:pt x="50" y="233"/>
                    <a:pt x="0" y="508"/>
                    <a:pt x="148" y="704"/>
                  </a:cubicBezTo>
                  <a:lnTo>
                    <a:pt x="1738" y="2931"/>
                  </a:lnTo>
                  <a:cubicBezTo>
                    <a:pt x="1826" y="3059"/>
                    <a:pt x="1963" y="3128"/>
                    <a:pt x="2100" y="3128"/>
                  </a:cubicBezTo>
                  <a:cubicBezTo>
                    <a:pt x="2189" y="3128"/>
                    <a:pt x="2287" y="3099"/>
                    <a:pt x="2366" y="3040"/>
                  </a:cubicBezTo>
                  <a:cubicBezTo>
                    <a:pt x="2562" y="2892"/>
                    <a:pt x="2611" y="2617"/>
                    <a:pt x="2464" y="2421"/>
                  </a:cubicBezTo>
                  <a:lnTo>
                    <a:pt x="874" y="194"/>
                  </a:lnTo>
                  <a:cubicBezTo>
                    <a:pt x="784" y="68"/>
                    <a:pt x="647" y="1"/>
                    <a:pt x="50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7"/>
            <p:cNvSpPr/>
            <p:nvPr/>
          </p:nvSpPr>
          <p:spPr>
            <a:xfrm>
              <a:off x="5843000" y="1396800"/>
              <a:ext cx="66275" cy="81225"/>
            </a:xfrm>
            <a:custGeom>
              <a:avLst/>
              <a:gdLst/>
              <a:ahLst/>
              <a:cxnLst/>
              <a:rect l="l" t="t" r="r" b="b"/>
              <a:pathLst>
                <a:path w="2651" h="3249" extrusionOk="0">
                  <a:moveTo>
                    <a:pt x="531" y="128"/>
                  </a:moveTo>
                  <a:cubicBezTo>
                    <a:pt x="648" y="128"/>
                    <a:pt x="766" y="187"/>
                    <a:pt x="835" y="295"/>
                  </a:cubicBezTo>
                  <a:lnTo>
                    <a:pt x="2434" y="2522"/>
                  </a:lnTo>
                  <a:cubicBezTo>
                    <a:pt x="2493" y="2601"/>
                    <a:pt x="2513" y="2699"/>
                    <a:pt x="2493" y="2797"/>
                  </a:cubicBezTo>
                  <a:cubicBezTo>
                    <a:pt x="2484" y="2905"/>
                    <a:pt x="2425" y="2993"/>
                    <a:pt x="2346" y="3052"/>
                  </a:cubicBezTo>
                  <a:cubicBezTo>
                    <a:pt x="2283" y="3097"/>
                    <a:pt x="2209" y="3118"/>
                    <a:pt x="2134" y="3118"/>
                  </a:cubicBezTo>
                  <a:cubicBezTo>
                    <a:pt x="2012" y="3118"/>
                    <a:pt x="1890" y="3062"/>
                    <a:pt x="1817" y="2964"/>
                  </a:cubicBezTo>
                  <a:lnTo>
                    <a:pt x="227" y="727"/>
                  </a:lnTo>
                  <a:cubicBezTo>
                    <a:pt x="158" y="648"/>
                    <a:pt x="138" y="550"/>
                    <a:pt x="158" y="452"/>
                  </a:cubicBezTo>
                  <a:cubicBezTo>
                    <a:pt x="177" y="344"/>
                    <a:pt x="227" y="265"/>
                    <a:pt x="305" y="206"/>
                  </a:cubicBezTo>
                  <a:cubicBezTo>
                    <a:pt x="374" y="158"/>
                    <a:pt x="452" y="128"/>
                    <a:pt x="531" y="128"/>
                  </a:cubicBezTo>
                  <a:close/>
                  <a:moveTo>
                    <a:pt x="535" y="0"/>
                  </a:moveTo>
                  <a:cubicBezTo>
                    <a:pt x="431" y="0"/>
                    <a:pt x="326" y="32"/>
                    <a:pt x="236" y="99"/>
                  </a:cubicBezTo>
                  <a:cubicBezTo>
                    <a:pt x="118" y="177"/>
                    <a:pt x="50" y="295"/>
                    <a:pt x="31" y="422"/>
                  </a:cubicBezTo>
                  <a:cubicBezTo>
                    <a:pt x="1" y="560"/>
                    <a:pt x="31" y="697"/>
                    <a:pt x="118" y="805"/>
                  </a:cubicBezTo>
                  <a:lnTo>
                    <a:pt x="1708" y="3033"/>
                  </a:lnTo>
                  <a:cubicBezTo>
                    <a:pt x="1806" y="3170"/>
                    <a:pt x="1954" y="3248"/>
                    <a:pt x="2120" y="3248"/>
                  </a:cubicBezTo>
                  <a:cubicBezTo>
                    <a:pt x="2229" y="3248"/>
                    <a:pt x="2336" y="3219"/>
                    <a:pt x="2425" y="3161"/>
                  </a:cubicBezTo>
                  <a:cubicBezTo>
                    <a:pt x="2532" y="3072"/>
                    <a:pt x="2602" y="2954"/>
                    <a:pt x="2631" y="2827"/>
                  </a:cubicBezTo>
                  <a:cubicBezTo>
                    <a:pt x="2650" y="2690"/>
                    <a:pt x="2621" y="2552"/>
                    <a:pt x="2543" y="2444"/>
                  </a:cubicBezTo>
                  <a:lnTo>
                    <a:pt x="943" y="217"/>
                  </a:lnTo>
                  <a:cubicBezTo>
                    <a:pt x="848" y="75"/>
                    <a:pt x="693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7"/>
            <p:cNvSpPr/>
            <p:nvPr/>
          </p:nvSpPr>
          <p:spPr>
            <a:xfrm>
              <a:off x="5946525" y="1403825"/>
              <a:ext cx="72650" cy="61700"/>
            </a:xfrm>
            <a:custGeom>
              <a:avLst/>
              <a:gdLst/>
              <a:ahLst/>
              <a:cxnLst/>
              <a:rect l="l" t="t" r="r" b="b"/>
              <a:pathLst>
                <a:path w="2906" h="2468" extrusionOk="0">
                  <a:moveTo>
                    <a:pt x="2405" y="1"/>
                  </a:moveTo>
                  <a:cubicBezTo>
                    <a:pt x="2306" y="1"/>
                    <a:pt x="2206" y="34"/>
                    <a:pt x="2120" y="102"/>
                  </a:cubicBezTo>
                  <a:lnTo>
                    <a:pt x="217" y="1672"/>
                  </a:lnTo>
                  <a:cubicBezTo>
                    <a:pt x="31" y="1829"/>
                    <a:pt x="1" y="2114"/>
                    <a:pt x="158" y="2300"/>
                  </a:cubicBezTo>
                  <a:cubicBezTo>
                    <a:pt x="247" y="2409"/>
                    <a:pt x="374" y="2467"/>
                    <a:pt x="502" y="2467"/>
                  </a:cubicBezTo>
                  <a:cubicBezTo>
                    <a:pt x="600" y="2467"/>
                    <a:pt x="698" y="2428"/>
                    <a:pt x="786" y="2359"/>
                  </a:cubicBezTo>
                  <a:lnTo>
                    <a:pt x="2690" y="789"/>
                  </a:lnTo>
                  <a:cubicBezTo>
                    <a:pt x="2876" y="632"/>
                    <a:pt x="2905" y="357"/>
                    <a:pt x="2748" y="161"/>
                  </a:cubicBezTo>
                  <a:cubicBezTo>
                    <a:pt x="2660" y="56"/>
                    <a:pt x="2534" y="1"/>
                    <a:pt x="2405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7"/>
            <p:cNvSpPr/>
            <p:nvPr/>
          </p:nvSpPr>
          <p:spPr>
            <a:xfrm>
              <a:off x="5946050" y="1402175"/>
              <a:ext cx="75075" cy="64825"/>
            </a:xfrm>
            <a:custGeom>
              <a:avLst/>
              <a:gdLst/>
              <a:ahLst/>
              <a:cxnLst/>
              <a:rect l="l" t="t" r="r" b="b"/>
              <a:pathLst>
                <a:path w="3003" h="2593" extrusionOk="0">
                  <a:moveTo>
                    <a:pt x="2424" y="129"/>
                  </a:moveTo>
                  <a:cubicBezTo>
                    <a:pt x="2434" y="129"/>
                    <a:pt x="2453" y="139"/>
                    <a:pt x="2464" y="139"/>
                  </a:cubicBezTo>
                  <a:cubicBezTo>
                    <a:pt x="2562" y="148"/>
                    <a:pt x="2660" y="198"/>
                    <a:pt x="2719" y="276"/>
                  </a:cubicBezTo>
                  <a:cubicBezTo>
                    <a:pt x="2856" y="433"/>
                    <a:pt x="2826" y="669"/>
                    <a:pt x="2669" y="806"/>
                  </a:cubicBezTo>
                  <a:lnTo>
                    <a:pt x="756" y="2376"/>
                  </a:lnTo>
                  <a:cubicBezTo>
                    <a:pt x="691" y="2432"/>
                    <a:pt x="606" y="2460"/>
                    <a:pt x="519" y="2460"/>
                  </a:cubicBezTo>
                  <a:cubicBezTo>
                    <a:pt x="409" y="2460"/>
                    <a:pt x="298" y="2415"/>
                    <a:pt x="226" y="2327"/>
                  </a:cubicBezTo>
                  <a:cubicBezTo>
                    <a:pt x="157" y="2248"/>
                    <a:pt x="128" y="2150"/>
                    <a:pt x="138" y="2043"/>
                  </a:cubicBezTo>
                  <a:cubicBezTo>
                    <a:pt x="148" y="1945"/>
                    <a:pt x="196" y="1856"/>
                    <a:pt x="275" y="1788"/>
                  </a:cubicBezTo>
                  <a:lnTo>
                    <a:pt x="2189" y="218"/>
                  </a:lnTo>
                  <a:cubicBezTo>
                    <a:pt x="2257" y="168"/>
                    <a:pt x="2336" y="129"/>
                    <a:pt x="2424" y="129"/>
                  </a:cubicBezTo>
                  <a:close/>
                  <a:moveTo>
                    <a:pt x="2431" y="0"/>
                  </a:moveTo>
                  <a:cubicBezTo>
                    <a:pt x="2310" y="0"/>
                    <a:pt x="2197" y="40"/>
                    <a:pt x="2100" y="119"/>
                  </a:cubicBezTo>
                  <a:lnTo>
                    <a:pt x="196" y="1689"/>
                  </a:lnTo>
                  <a:cubicBezTo>
                    <a:pt x="89" y="1777"/>
                    <a:pt x="20" y="1895"/>
                    <a:pt x="10" y="2033"/>
                  </a:cubicBezTo>
                  <a:cubicBezTo>
                    <a:pt x="0" y="2170"/>
                    <a:pt x="39" y="2307"/>
                    <a:pt x="128" y="2405"/>
                  </a:cubicBezTo>
                  <a:cubicBezTo>
                    <a:pt x="226" y="2523"/>
                    <a:pt x="364" y="2592"/>
                    <a:pt x="521" y="2592"/>
                  </a:cubicBezTo>
                  <a:cubicBezTo>
                    <a:pt x="638" y="2592"/>
                    <a:pt x="756" y="2553"/>
                    <a:pt x="844" y="2475"/>
                  </a:cubicBezTo>
                  <a:lnTo>
                    <a:pt x="2748" y="904"/>
                  </a:lnTo>
                  <a:cubicBezTo>
                    <a:pt x="2974" y="728"/>
                    <a:pt x="3003" y="404"/>
                    <a:pt x="2817" y="188"/>
                  </a:cubicBezTo>
                  <a:cubicBezTo>
                    <a:pt x="2738" y="80"/>
                    <a:pt x="2610" y="21"/>
                    <a:pt x="2473" y="2"/>
                  </a:cubicBezTo>
                  <a:cubicBezTo>
                    <a:pt x="2459" y="1"/>
                    <a:pt x="2445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7"/>
            <p:cNvSpPr/>
            <p:nvPr/>
          </p:nvSpPr>
          <p:spPr>
            <a:xfrm>
              <a:off x="5780700" y="1449650"/>
              <a:ext cx="61350" cy="54625"/>
            </a:xfrm>
            <a:custGeom>
              <a:avLst/>
              <a:gdLst/>
              <a:ahLst/>
              <a:cxnLst/>
              <a:rect l="l" t="t" r="r" b="b"/>
              <a:pathLst>
                <a:path w="2454" h="2185" extrusionOk="0">
                  <a:moveTo>
                    <a:pt x="1955" y="0"/>
                  </a:moveTo>
                  <a:cubicBezTo>
                    <a:pt x="1850" y="0"/>
                    <a:pt x="1744" y="38"/>
                    <a:pt x="1659" y="114"/>
                  </a:cubicBezTo>
                  <a:lnTo>
                    <a:pt x="207" y="1409"/>
                  </a:lnTo>
                  <a:cubicBezTo>
                    <a:pt x="20" y="1566"/>
                    <a:pt x="0" y="1851"/>
                    <a:pt x="167" y="2037"/>
                  </a:cubicBezTo>
                  <a:cubicBezTo>
                    <a:pt x="255" y="2135"/>
                    <a:pt x="383" y="2185"/>
                    <a:pt x="501" y="2185"/>
                  </a:cubicBezTo>
                  <a:cubicBezTo>
                    <a:pt x="609" y="2185"/>
                    <a:pt x="717" y="2146"/>
                    <a:pt x="795" y="2077"/>
                  </a:cubicBezTo>
                  <a:lnTo>
                    <a:pt x="2257" y="781"/>
                  </a:lnTo>
                  <a:cubicBezTo>
                    <a:pt x="2434" y="615"/>
                    <a:pt x="2453" y="330"/>
                    <a:pt x="2287" y="153"/>
                  </a:cubicBezTo>
                  <a:cubicBezTo>
                    <a:pt x="2202" y="52"/>
                    <a:pt x="2079" y="0"/>
                    <a:pt x="19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7"/>
            <p:cNvSpPr/>
            <p:nvPr/>
          </p:nvSpPr>
          <p:spPr>
            <a:xfrm>
              <a:off x="5780200" y="1448050"/>
              <a:ext cx="62350" cy="57950"/>
            </a:xfrm>
            <a:custGeom>
              <a:avLst/>
              <a:gdLst/>
              <a:ahLst/>
              <a:cxnLst/>
              <a:rect l="l" t="t" r="r" b="b"/>
              <a:pathLst>
                <a:path w="2494" h="2318" extrusionOk="0">
                  <a:moveTo>
                    <a:pt x="1973" y="129"/>
                  </a:moveTo>
                  <a:cubicBezTo>
                    <a:pt x="2081" y="129"/>
                    <a:pt x="2189" y="178"/>
                    <a:pt x="2258" y="256"/>
                  </a:cubicBezTo>
                  <a:cubicBezTo>
                    <a:pt x="2395" y="413"/>
                    <a:pt x="2386" y="659"/>
                    <a:pt x="2228" y="797"/>
                  </a:cubicBezTo>
                  <a:lnTo>
                    <a:pt x="776" y="2092"/>
                  </a:lnTo>
                  <a:cubicBezTo>
                    <a:pt x="704" y="2150"/>
                    <a:pt x="614" y="2180"/>
                    <a:pt x="524" y="2180"/>
                  </a:cubicBezTo>
                  <a:cubicBezTo>
                    <a:pt x="417" y="2180"/>
                    <a:pt x="311" y="2138"/>
                    <a:pt x="236" y="2053"/>
                  </a:cubicBezTo>
                  <a:cubicBezTo>
                    <a:pt x="168" y="1984"/>
                    <a:pt x="138" y="1885"/>
                    <a:pt x="138" y="1778"/>
                  </a:cubicBezTo>
                  <a:cubicBezTo>
                    <a:pt x="148" y="1680"/>
                    <a:pt x="197" y="1591"/>
                    <a:pt x="266" y="1523"/>
                  </a:cubicBezTo>
                  <a:lnTo>
                    <a:pt x="1728" y="227"/>
                  </a:lnTo>
                  <a:cubicBezTo>
                    <a:pt x="1797" y="158"/>
                    <a:pt x="1885" y="129"/>
                    <a:pt x="1973" y="129"/>
                  </a:cubicBezTo>
                  <a:close/>
                  <a:moveTo>
                    <a:pt x="1976" y="1"/>
                  </a:moveTo>
                  <a:cubicBezTo>
                    <a:pt x="1855" y="1"/>
                    <a:pt x="1735" y="43"/>
                    <a:pt x="1640" y="129"/>
                  </a:cubicBezTo>
                  <a:lnTo>
                    <a:pt x="177" y="1425"/>
                  </a:lnTo>
                  <a:cubicBezTo>
                    <a:pt x="79" y="1512"/>
                    <a:pt x="20" y="1640"/>
                    <a:pt x="11" y="1778"/>
                  </a:cubicBezTo>
                  <a:cubicBezTo>
                    <a:pt x="1" y="1915"/>
                    <a:pt x="50" y="2042"/>
                    <a:pt x="138" y="2141"/>
                  </a:cubicBezTo>
                  <a:cubicBezTo>
                    <a:pt x="236" y="2249"/>
                    <a:pt x="373" y="2317"/>
                    <a:pt x="521" y="2317"/>
                  </a:cubicBezTo>
                  <a:cubicBezTo>
                    <a:pt x="648" y="2317"/>
                    <a:pt x="766" y="2268"/>
                    <a:pt x="864" y="2190"/>
                  </a:cubicBezTo>
                  <a:lnTo>
                    <a:pt x="2316" y="895"/>
                  </a:lnTo>
                  <a:cubicBezTo>
                    <a:pt x="2415" y="806"/>
                    <a:pt x="2484" y="679"/>
                    <a:pt x="2484" y="541"/>
                  </a:cubicBezTo>
                  <a:cubicBezTo>
                    <a:pt x="2493" y="404"/>
                    <a:pt x="2454" y="276"/>
                    <a:pt x="2356" y="168"/>
                  </a:cubicBezTo>
                  <a:cubicBezTo>
                    <a:pt x="2256" y="58"/>
                    <a:pt x="2116" y="1"/>
                    <a:pt x="19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7"/>
            <p:cNvSpPr/>
            <p:nvPr/>
          </p:nvSpPr>
          <p:spPr>
            <a:xfrm>
              <a:off x="5865825" y="1483975"/>
              <a:ext cx="51550" cy="72325"/>
            </a:xfrm>
            <a:custGeom>
              <a:avLst/>
              <a:gdLst/>
              <a:ahLst/>
              <a:cxnLst/>
              <a:rect l="l" t="t" r="r" b="b"/>
              <a:pathLst>
                <a:path w="2062" h="2893" extrusionOk="0">
                  <a:moveTo>
                    <a:pt x="500" y="0"/>
                  </a:moveTo>
                  <a:cubicBezTo>
                    <a:pt x="434" y="0"/>
                    <a:pt x="367" y="15"/>
                    <a:pt x="305" y="46"/>
                  </a:cubicBezTo>
                  <a:cubicBezTo>
                    <a:pt x="89" y="164"/>
                    <a:pt x="1" y="439"/>
                    <a:pt x="118" y="655"/>
                  </a:cubicBezTo>
                  <a:lnTo>
                    <a:pt x="1159" y="2657"/>
                  </a:lnTo>
                  <a:cubicBezTo>
                    <a:pt x="1237" y="2804"/>
                    <a:pt x="1394" y="2892"/>
                    <a:pt x="1551" y="2892"/>
                  </a:cubicBezTo>
                  <a:cubicBezTo>
                    <a:pt x="1630" y="2892"/>
                    <a:pt x="1698" y="2873"/>
                    <a:pt x="1757" y="2843"/>
                  </a:cubicBezTo>
                  <a:cubicBezTo>
                    <a:pt x="1983" y="2725"/>
                    <a:pt x="2061" y="2460"/>
                    <a:pt x="1953" y="2245"/>
                  </a:cubicBezTo>
                  <a:lnTo>
                    <a:pt x="904" y="243"/>
                  </a:lnTo>
                  <a:cubicBezTo>
                    <a:pt x="820" y="89"/>
                    <a:pt x="662" y="0"/>
                    <a:pt x="50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7"/>
            <p:cNvSpPr/>
            <p:nvPr/>
          </p:nvSpPr>
          <p:spPr>
            <a:xfrm>
              <a:off x="5865350" y="1482325"/>
              <a:ext cx="52525" cy="75675"/>
            </a:xfrm>
            <a:custGeom>
              <a:avLst/>
              <a:gdLst/>
              <a:ahLst/>
              <a:cxnLst/>
              <a:rect l="l" t="t" r="r" b="b"/>
              <a:pathLst>
                <a:path w="2101" h="3027" extrusionOk="0">
                  <a:moveTo>
                    <a:pt x="530" y="132"/>
                  </a:moveTo>
                  <a:cubicBezTo>
                    <a:pt x="667" y="132"/>
                    <a:pt x="795" y="211"/>
                    <a:pt x="864" y="338"/>
                  </a:cubicBezTo>
                  <a:lnTo>
                    <a:pt x="1913" y="2340"/>
                  </a:lnTo>
                  <a:cubicBezTo>
                    <a:pt x="1963" y="2428"/>
                    <a:pt x="1963" y="2526"/>
                    <a:pt x="1933" y="2625"/>
                  </a:cubicBezTo>
                  <a:cubicBezTo>
                    <a:pt x="1904" y="2723"/>
                    <a:pt x="1845" y="2801"/>
                    <a:pt x="1747" y="2850"/>
                  </a:cubicBezTo>
                  <a:cubicBezTo>
                    <a:pt x="1694" y="2879"/>
                    <a:pt x="1637" y="2893"/>
                    <a:pt x="1579" y="2893"/>
                  </a:cubicBezTo>
                  <a:cubicBezTo>
                    <a:pt x="1442" y="2893"/>
                    <a:pt x="1305" y="2817"/>
                    <a:pt x="1237" y="2693"/>
                  </a:cubicBezTo>
                  <a:lnTo>
                    <a:pt x="196" y="691"/>
                  </a:lnTo>
                  <a:cubicBezTo>
                    <a:pt x="147" y="603"/>
                    <a:pt x="137" y="495"/>
                    <a:pt x="167" y="397"/>
                  </a:cubicBezTo>
                  <a:cubicBezTo>
                    <a:pt x="196" y="299"/>
                    <a:pt x="265" y="220"/>
                    <a:pt x="353" y="171"/>
                  </a:cubicBezTo>
                  <a:cubicBezTo>
                    <a:pt x="412" y="141"/>
                    <a:pt x="471" y="132"/>
                    <a:pt x="530" y="132"/>
                  </a:cubicBezTo>
                  <a:close/>
                  <a:moveTo>
                    <a:pt x="533" y="1"/>
                  </a:moveTo>
                  <a:cubicBezTo>
                    <a:pt x="452" y="1"/>
                    <a:pt x="370" y="21"/>
                    <a:pt x="294" y="63"/>
                  </a:cubicBezTo>
                  <a:cubicBezTo>
                    <a:pt x="167" y="122"/>
                    <a:pt x="79" y="230"/>
                    <a:pt x="39" y="357"/>
                  </a:cubicBezTo>
                  <a:cubicBezTo>
                    <a:pt x="0" y="485"/>
                    <a:pt x="9" y="632"/>
                    <a:pt x="79" y="750"/>
                  </a:cubicBezTo>
                  <a:lnTo>
                    <a:pt x="1119" y="2752"/>
                  </a:lnTo>
                  <a:cubicBezTo>
                    <a:pt x="1207" y="2919"/>
                    <a:pt x="1383" y="3027"/>
                    <a:pt x="1570" y="3027"/>
                  </a:cubicBezTo>
                  <a:cubicBezTo>
                    <a:pt x="1658" y="3027"/>
                    <a:pt x="1737" y="3007"/>
                    <a:pt x="1815" y="2968"/>
                  </a:cubicBezTo>
                  <a:cubicBezTo>
                    <a:pt x="1933" y="2899"/>
                    <a:pt x="2022" y="2791"/>
                    <a:pt x="2061" y="2664"/>
                  </a:cubicBezTo>
                  <a:cubicBezTo>
                    <a:pt x="2100" y="2536"/>
                    <a:pt x="2090" y="2399"/>
                    <a:pt x="2031" y="2271"/>
                  </a:cubicBezTo>
                  <a:lnTo>
                    <a:pt x="981" y="279"/>
                  </a:lnTo>
                  <a:cubicBezTo>
                    <a:pt x="893" y="102"/>
                    <a:pt x="715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7"/>
            <p:cNvSpPr/>
            <p:nvPr/>
          </p:nvSpPr>
          <p:spPr>
            <a:xfrm>
              <a:off x="5979900" y="1488650"/>
              <a:ext cx="67725" cy="62975"/>
            </a:xfrm>
            <a:custGeom>
              <a:avLst/>
              <a:gdLst/>
              <a:ahLst/>
              <a:cxnLst/>
              <a:rect l="l" t="t" r="r" b="b"/>
              <a:pathLst>
                <a:path w="2709" h="2519" extrusionOk="0">
                  <a:moveTo>
                    <a:pt x="514" y="0"/>
                  </a:moveTo>
                  <a:cubicBezTo>
                    <a:pt x="369" y="0"/>
                    <a:pt x="224" y="70"/>
                    <a:pt x="138" y="193"/>
                  </a:cubicBezTo>
                  <a:cubicBezTo>
                    <a:pt x="0" y="399"/>
                    <a:pt x="59" y="674"/>
                    <a:pt x="266" y="811"/>
                  </a:cubicBezTo>
                  <a:cubicBezTo>
                    <a:pt x="874" y="1223"/>
                    <a:pt x="1404" y="1733"/>
                    <a:pt x="1836" y="2332"/>
                  </a:cubicBezTo>
                  <a:cubicBezTo>
                    <a:pt x="1924" y="2450"/>
                    <a:pt x="2061" y="2518"/>
                    <a:pt x="2199" y="2518"/>
                  </a:cubicBezTo>
                  <a:cubicBezTo>
                    <a:pt x="2287" y="2518"/>
                    <a:pt x="2385" y="2489"/>
                    <a:pt x="2464" y="2430"/>
                  </a:cubicBezTo>
                  <a:cubicBezTo>
                    <a:pt x="2660" y="2293"/>
                    <a:pt x="2709" y="2008"/>
                    <a:pt x="2562" y="1812"/>
                  </a:cubicBezTo>
                  <a:cubicBezTo>
                    <a:pt x="2061" y="1125"/>
                    <a:pt x="1463" y="546"/>
                    <a:pt x="756" y="75"/>
                  </a:cubicBezTo>
                  <a:cubicBezTo>
                    <a:pt x="684" y="24"/>
                    <a:pt x="599" y="0"/>
                    <a:pt x="51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7"/>
            <p:cNvSpPr/>
            <p:nvPr/>
          </p:nvSpPr>
          <p:spPr>
            <a:xfrm>
              <a:off x="5978200" y="1487050"/>
              <a:ext cx="69925" cy="66300"/>
            </a:xfrm>
            <a:custGeom>
              <a:avLst/>
              <a:gdLst/>
              <a:ahLst/>
              <a:cxnLst/>
              <a:rect l="l" t="t" r="r" b="b"/>
              <a:pathLst>
                <a:path w="2797" h="2652" extrusionOk="0">
                  <a:moveTo>
                    <a:pt x="579" y="129"/>
                  </a:moveTo>
                  <a:cubicBezTo>
                    <a:pt x="657" y="129"/>
                    <a:pt x="726" y="149"/>
                    <a:pt x="795" y="198"/>
                  </a:cubicBezTo>
                  <a:cubicBezTo>
                    <a:pt x="1481" y="659"/>
                    <a:pt x="2080" y="1238"/>
                    <a:pt x="2571" y="1915"/>
                  </a:cubicBezTo>
                  <a:cubicBezTo>
                    <a:pt x="2630" y="1994"/>
                    <a:pt x="2659" y="2092"/>
                    <a:pt x="2639" y="2200"/>
                  </a:cubicBezTo>
                  <a:cubicBezTo>
                    <a:pt x="2630" y="2298"/>
                    <a:pt x="2571" y="2386"/>
                    <a:pt x="2493" y="2445"/>
                  </a:cubicBezTo>
                  <a:cubicBezTo>
                    <a:pt x="2428" y="2491"/>
                    <a:pt x="2351" y="2513"/>
                    <a:pt x="2274" y="2513"/>
                  </a:cubicBezTo>
                  <a:cubicBezTo>
                    <a:pt x="2154" y="2513"/>
                    <a:pt x="2035" y="2459"/>
                    <a:pt x="1963" y="2357"/>
                  </a:cubicBezTo>
                  <a:cubicBezTo>
                    <a:pt x="1521" y="1758"/>
                    <a:pt x="981" y="1238"/>
                    <a:pt x="363" y="826"/>
                  </a:cubicBezTo>
                  <a:cubicBezTo>
                    <a:pt x="196" y="708"/>
                    <a:pt x="147" y="473"/>
                    <a:pt x="265" y="296"/>
                  </a:cubicBezTo>
                  <a:cubicBezTo>
                    <a:pt x="324" y="218"/>
                    <a:pt x="402" y="159"/>
                    <a:pt x="510" y="139"/>
                  </a:cubicBezTo>
                  <a:cubicBezTo>
                    <a:pt x="530" y="129"/>
                    <a:pt x="559" y="129"/>
                    <a:pt x="579" y="129"/>
                  </a:cubicBezTo>
                  <a:close/>
                  <a:moveTo>
                    <a:pt x="585" y="0"/>
                  </a:moveTo>
                  <a:cubicBezTo>
                    <a:pt x="551" y="0"/>
                    <a:pt x="516" y="4"/>
                    <a:pt x="481" y="11"/>
                  </a:cubicBezTo>
                  <a:cubicBezTo>
                    <a:pt x="343" y="31"/>
                    <a:pt x="236" y="110"/>
                    <a:pt x="157" y="227"/>
                  </a:cubicBezTo>
                  <a:cubicBezTo>
                    <a:pt x="0" y="463"/>
                    <a:pt x="59" y="777"/>
                    <a:pt x="294" y="934"/>
                  </a:cubicBezTo>
                  <a:cubicBezTo>
                    <a:pt x="903" y="1337"/>
                    <a:pt x="1423" y="1847"/>
                    <a:pt x="1854" y="2436"/>
                  </a:cubicBezTo>
                  <a:cubicBezTo>
                    <a:pt x="1953" y="2573"/>
                    <a:pt x="2100" y="2651"/>
                    <a:pt x="2267" y="2651"/>
                  </a:cubicBezTo>
                  <a:cubicBezTo>
                    <a:pt x="2375" y="2651"/>
                    <a:pt x="2482" y="2612"/>
                    <a:pt x="2571" y="2553"/>
                  </a:cubicBezTo>
                  <a:cubicBezTo>
                    <a:pt x="2679" y="2475"/>
                    <a:pt x="2748" y="2347"/>
                    <a:pt x="2777" y="2220"/>
                  </a:cubicBezTo>
                  <a:cubicBezTo>
                    <a:pt x="2796" y="2082"/>
                    <a:pt x="2757" y="1945"/>
                    <a:pt x="2679" y="1837"/>
                  </a:cubicBezTo>
                  <a:cubicBezTo>
                    <a:pt x="2179" y="1150"/>
                    <a:pt x="1570" y="561"/>
                    <a:pt x="864" y="90"/>
                  </a:cubicBezTo>
                  <a:cubicBezTo>
                    <a:pt x="783" y="31"/>
                    <a:pt x="686" y="0"/>
                    <a:pt x="5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7"/>
            <p:cNvSpPr/>
            <p:nvPr/>
          </p:nvSpPr>
          <p:spPr>
            <a:xfrm>
              <a:off x="5609700" y="1468150"/>
              <a:ext cx="71175" cy="75625"/>
            </a:xfrm>
            <a:custGeom>
              <a:avLst/>
              <a:gdLst/>
              <a:ahLst/>
              <a:cxnLst/>
              <a:rect l="l" t="t" r="r" b="b"/>
              <a:pathLst>
                <a:path w="2847" h="3025" extrusionOk="0">
                  <a:moveTo>
                    <a:pt x="2355" y="0"/>
                  </a:moveTo>
                  <a:cubicBezTo>
                    <a:pt x="2249" y="0"/>
                    <a:pt x="2144" y="37"/>
                    <a:pt x="2062" y="110"/>
                  </a:cubicBezTo>
                  <a:cubicBezTo>
                    <a:pt x="1325" y="767"/>
                    <a:pt x="678" y="1513"/>
                    <a:pt x="138" y="2337"/>
                  </a:cubicBezTo>
                  <a:cubicBezTo>
                    <a:pt x="1" y="2544"/>
                    <a:pt x="60" y="2819"/>
                    <a:pt x="265" y="2956"/>
                  </a:cubicBezTo>
                  <a:cubicBezTo>
                    <a:pt x="334" y="3005"/>
                    <a:pt x="422" y="3024"/>
                    <a:pt x="511" y="3024"/>
                  </a:cubicBezTo>
                  <a:cubicBezTo>
                    <a:pt x="648" y="3024"/>
                    <a:pt x="795" y="2956"/>
                    <a:pt x="874" y="2828"/>
                  </a:cubicBezTo>
                  <a:cubicBezTo>
                    <a:pt x="1375" y="2073"/>
                    <a:pt x="1973" y="1376"/>
                    <a:pt x="2650" y="778"/>
                  </a:cubicBezTo>
                  <a:cubicBezTo>
                    <a:pt x="2836" y="610"/>
                    <a:pt x="2847" y="336"/>
                    <a:pt x="2690" y="150"/>
                  </a:cubicBezTo>
                  <a:cubicBezTo>
                    <a:pt x="2600" y="49"/>
                    <a:pt x="2477" y="0"/>
                    <a:pt x="23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7"/>
            <p:cNvSpPr/>
            <p:nvPr/>
          </p:nvSpPr>
          <p:spPr>
            <a:xfrm>
              <a:off x="5609225" y="1466450"/>
              <a:ext cx="73625" cy="79050"/>
            </a:xfrm>
            <a:custGeom>
              <a:avLst/>
              <a:gdLst/>
              <a:ahLst/>
              <a:cxnLst/>
              <a:rect l="l" t="t" r="r" b="b"/>
              <a:pathLst>
                <a:path w="2945" h="3162" extrusionOk="0">
                  <a:moveTo>
                    <a:pt x="2375" y="129"/>
                  </a:moveTo>
                  <a:cubicBezTo>
                    <a:pt x="2473" y="129"/>
                    <a:pt x="2581" y="178"/>
                    <a:pt x="2659" y="257"/>
                  </a:cubicBezTo>
                  <a:cubicBezTo>
                    <a:pt x="2797" y="414"/>
                    <a:pt x="2787" y="659"/>
                    <a:pt x="2630" y="796"/>
                  </a:cubicBezTo>
                  <a:cubicBezTo>
                    <a:pt x="1943" y="1405"/>
                    <a:pt x="1344" y="2102"/>
                    <a:pt x="844" y="2857"/>
                  </a:cubicBezTo>
                  <a:cubicBezTo>
                    <a:pt x="775" y="2964"/>
                    <a:pt x="649" y="3027"/>
                    <a:pt x="521" y="3027"/>
                  </a:cubicBezTo>
                  <a:cubicBezTo>
                    <a:pt x="449" y="3027"/>
                    <a:pt x="377" y="3007"/>
                    <a:pt x="314" y="2965"/>
                  </a:cubicBezTo>
                  <a:cubicBezTo>
                    <a:pt x="236" y="2906"/>
                    <a:pt x="177" y="2828"/>
                    <a:pt x="157" y="2730"/>
                  </a:cubicBezTo>
                  <a:cubicBezTo>
                    <a:pt x="138" y="2621"/>
                    <a:pt x="157" y="2523"/>
                    <a:pt x="206" y="2435"/>
                  </a:cubicBezTo>
                  <a:cubicBezTo>
                    <a:pt x="746" y="1620"/>
                    <a:pt x="1394" y="885"/>
                    <a:pt x="2120" y="227"/>
                  </a:cubicBezTo>
                  <a:cubicBezTo>
                    <a:pt x="2188" y="168"/>
                    <a:pt x="2286" y="129"/>
                    <a:pt x="2375" y="129"/>
                  </a:cubicBezTo>
                  <a:close/>
                  <a:moveTo>
                    <a:pt x="2376" y="1"/>
                  </a:moveTo>
                  <a:cubicBezTo>
                    <a:pt x="2254" y="1"/>
                    <a:pt x="2131" y="43"/>
                    <a:pt x="2031" y="129"/>
                  </a:cubicBezTo>
                  <a:cubicBezTo>
                    <a:pt x="1296" y="787"/>
                    <a:pt x="648" y="1542"/>
                    <a:pt x="98" y="2366"/>
                  </a:cubicBezTo>
                  <a:cubicBezTo>
                    <a:pt x="20" y="2484"/>
                    <a:pt x="0" y="2621"/>
                    <a:pt x="29" y="2749"/>
                  </a:cubicBezTo>
                  <a:cubicBezTo>
                    <a:pt x="49" y="2887"/>
                    <a:pt x="127" y="3004"/>
                    <a:pt x="245" y="3073"/>
                  </a:cubicBezTo>
                  <a:cubicBezTo>
                    <a:pt x="324" y="3132"/>
                    <a:pt x="422" y="3161"/>
                    <a:pt x="530" y="3161"/>
                  </a:cubicBezTo>
                  <a:cubicBezTo>
                    <a:pt x="697" y="3161"/>
                    <a:pt x="854" y="3073"/>
                    <a:pt x="952" y="2935"/>
                  </a:cubicBezTo>
                  <a:cubicBezTo>
                    <a:pt x="1453" y="2180"/>
                    <a:pt x="2041" y="1493"/>
                    <a:pt x="2718" y="894"/>
                  </a:cubicBezTo>
                  <a:cubicBezTo>
                    <a:pt x="2924" y="708"/>
                    <a:pt x="2944" y="384"/>
                    <a:pt x="2757" y="168"/>
                  </a:cubicBezTo>
                  <a:cubicBezTo>
                    <a:pt x="2657" y="58"/>
                    <a:pt x="2517" y="1"/>
                    <a:pt x="23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7"/>
            <p:cNvSpPr/>
            <p:nvPr/>
          </p:nvSpPr>
          <p:spPr>
            <a:xfrm>
              <a:off x="5514275" y="1486750"/>
              <a:ext cx="64550" cy="69775"/>
            </a:xfrm>
            <a:custGeom>
              <a:avLst/>
              <a:gdLst/>
              <a:ahLst/>
              <a:cxnLst/>
              <a:rect l="l" t="t" r="r" b="b"/>
              <a:pathLst>
                <a:path w="2582" h="2791" extrusionOk="0">
                  <a:moveTo>
                    <a:pt x="497" y="1"/>
                  </a:moveTo>
                  <a:cubicBezTo>
                    <a:pt x="397" y="1"/>
                    <a:pt x="297" y="33"/>
                    <a:pt x="216" y="102"/>
                  </a:cubicBezTo>
                  <a:cubicBezTo>
                    <a:pt x="20" y="259"/>
                    <a:pt x="0" y="544"/>
                    <a:pt x="157" y="730"/>
                  </a:cubicBezTo>
                  <a:lnTo>
                    <a:pt x="1737" y="2634"/>
                  </a:lnTo>
                  <a:cubicBezTo>
                    <a:pt x="1825" y="2742"/>
                    <a:pt x="1953" y="2791"/>
                    <a:pt x="2081" y="2791"/>
                  </a:cubicBezTo>
                  <a:cubicBezTo>
                    <a:pt x="2179" y="2791"/>
                    <a:pt x="2277" y="2762"/>
                    <a:pt x="2365" y="2693"/>
                  </a:cubicBezTo>
                  <a:cubicBezTo>
                    <a:pt x="2552" y="2536"/>
                    <a:pt x="2581" y="2251"/>
                    <a:pt x="2424" y="2065"/>
                  </a:cubicBezTo>
                  <a:lnTo>
                    <a:pt x="844" y="161"/>
                  </a:lnTo>
                  <a:cubicBezTo>
                    <a:pt x="755" y="56"/>
                    <a:pt x="626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7"/>
            <p:cNvSpPr/>
            <p:nvPr/>
          </p:nvSpPr>
          <p:spPr>
            <a:xfrm>
              <a:off x="5513775" y="1485075"/>
              <a:ext cx="65525" cy="73175"/>
            </a:xfrm>
            <a:custGeom>
              <a:avLst/>
              <a:gdLst/>
              <a:ahLst/>
              <a:cxnLst/>
              <a:rect l="l" t="t" r="r" b="b"/>
              <a:pathLst>
                <a:path w="2621" h="2927" extrusionOk="0">
                  <a:moveTo>
                    <a:pt x="550" y="140"/>
                  </a:moveTo>
                  <a:cubicBezTo>
                    <a:pt x="658" y="149"/>
                    <a:pt x="746" y="199"/>
                    <a:pt x="815" y="267"/>
                  </a:cubicBezTo>
                  <a:lnTo>
                    <a:pt x="2395" y="2171"/>
                  </a:lnTo>
                  <a:cubicBezTo>
                    <a:pt x="2523" y="2328"/>
                    <a:pt x="2503" y="2573"/>
                    <a:pt x="2346" y="2711"/>
                  </a:cubicBezTo>
                  <a:cubicBezTo>
                    <a:pt x="2279" y="2765"/>
                    <a:pt x="2193" y="2791"/>
                    <a:pt x="2108" y="2791"/>
                  </a:cubicBezTo>
                  <a:cubicBezTo>
                    <a:pt x="1994" y="2791"/>
                    <a:pt x="1879" y="2746"/>
                    <a:pt x="1806" y="2661"/>
                  </a:cubicBezTo>
                  <a:lnTo>
                    <a:pt x="227" y="758"/>
                  </a:lnTo>
                  <a:cubicBezTo>
                    <a:pt x="158" y="679"/>
                    <a:pt x="128" y="581"/>
                    <a:pt x="138" y="483"/>
                  </a:cubicBezTo>
                  <a:cubicBezTo>
                    <a:pt x="148" y="375"/>
                    <a:pt x="197" y="287"/>
                    <a:pt x="275" y="218"/>
                  </a:cubicBezTo>
                  <a:cubicBezTo>
                    <a:pt x="344" y="169"/>
                    <a:pt x="432" y="140"/>
                    <a:pt x="521" y="140"/>
                  </a:cubicBezTo>
                  <a:close/>
                  <a:moveTo>
                    <a:pt x="527" y="1"/>
                  </a:moveTo>
                  <a:cubicBezTo>
                    <a:pt x="404" y="1"/>
                    <a:pt x="284" y="41"/>
                    <a:pt x="187" y="120"/>
                  </a:cubicBezTo>
                  <a:cubicBezTo>
                    <a:pt x="89" y="208"/>
                    <a:pt x="20" y="336"/>
                    <a:pt x="11" y="463"/>
                  </a:cubicBezTo>
                  <a:cubicBezTo>
                    <a:pt x="1" y="601"/>
                    <a:pt x="40" y="738"/>
                    <a:pt x="128" y="846"/>
                  </a:cubicBezTo>
                  <a:lnTo>
                    <a:pt x="1708" y="2740"/>
                  </a:lnTo>
                  <a:cubicBezTo>
                    <a:pt x="1806" y="2858"/>
                    <a:pt x="1943" y="2927"/>
                    <a:pt x="2101" y="2927"/>
                  </a:cubicBezTo>
                  <a:cubicBezTo>
                    <a:pt x="2218" y="2927"/>
                    <a:pt x="2336" y="2888"/>
                    <a:pt x="2425" y="2809"/>
                  </a:cubicBezTo>
                  <a:cubicBezTo>
                    <a:pt x="2532" y="2720"/>
                    <a:pt x="2591" y="2593"/>
                    <a:pt x="2611" y="2465"/>
                  </a:cubicBezTo>
                  <a:cubicBezTo>
                    <a:pt x="2621" y="2328"/>
                    <a:pt x="2582" y="2190"/>
                    <a:pt x="2493" y="2083"/>
                  </a:cubicBezTo>
                  <a:lnTo>
                    <a:pt x="914" y="189"/>
                  </a:lnTo>
                  <a:cubicBezTo>
                    <a:pt x="825" y="81"/>
                    <a:pt x="698" y="22"/>
                    <a:pt x="570" y="2"/>
                  </a:cubicBezTo>
                  <a:cubicBezTo>
                    <a:pt x="555" y="1"/>
                    <a:pt x="541" y="1"/>
                    <a:pt x="52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7"/>
            <p:cNvSpPr/>
            <p:nvPr/>
          </p:nvSpPr>
          <p:spPr>
            <a:xfrm>
              <a:off x="5437000" y="1473575"/>
              <a:ext cx="53250" cy="60150"/>
            </a:xfrm>
            <a:custGeom>
              <a:avLst/>
              <a:gdLst/>
              <a:ahLst/>
              <a:cxnLst/>
              <a:rect l="l" t="t" r="r" b="b"/>
              <a:pathLst>
                <a:path w="2130" h="2406" extrusionOk="0">
                  <a:moveTo>
                    <a:pt x="1621" y="0"/>
                  </a:moveTo>
                  <a:cubicBezTo>
                    <a:pt x="1485" y="0"/>
                    <a:pt x="1353" y="61"/>
                    <a:pt x="1266" y="177"/>
                  </a:cubicBezTo>
                  <a:lnTo>
                    <a:pt x="147" y="1699"/>
                  </a:lnTo>
                  <a:cubicBezTo>
                    <a:pt x="0" y="1895"/>
                    <a:pt x="40" y="2170"/>
                    <a:pt x="236" y="2317"/>
                  </a:cubicBezTo>
                  <a:cubicBezTo>
                    <a:pt x="314" y="2376"/>
                    <a:pt x="413" y="2405"/>
                    <a:pt x="500" y="2405"/>
                  </a:cubicBezTo>
                  <a:cubicBezTo>
                    <a:pt x="638" y="2405"/>
                    <a:pt x="775" y="2347"/>
                    <a:pt x="864" y="2229"/>
                  </a:cubicBezTo>
                  <a:lnTo>
                    <a:pt x="1983" y="718"/>
                  </a:lnTo>
                  <a:cubicBezTo>
                    <a:pt x="2129" y="511"/>
                    <a:pt x="2090" y="236"/>
                    <a:pt x="1894" y="90"/>
                  </a:cubicBezTo>
                  <a:cubicBezTo>
                    <a:pt x="1810" y="29"/>
                    <a:pt x="1714" y="0"/>
                    <a:pt x="162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7"/>
            <p:cNvSpPr/>
            <p:nvPr/>
          </p:nvSpPr>
          <p:spPr>
            <a:xfrm>
              <a:off x="5436250" y="1471975"/>
              <a:ext cx="54500" cy="63450"/>
            </a:xfrm>
            <a:custGeom>
              <a:avLst/>
              <a:gdLst/>
              <a:ahLst/>
              <a:cxnLst/>
              <a:rect l="l" t="t" r="r" b="b"/>
              <a:pathLst>
                <a:path w="2180" h="2538" extrusionOk="0">
                  <a:moveTo>
                    <a:pt x="1659" y="134"/>
                  </a:moveTo>
                  <a:cubicBezTo>
                    <a:pt x="1738" y="134"/>
                    <a:pt x="1816" y="154"/>
                    <a:pt x="1885" y="202"/>
                  </a:cubicBezTo>
                  <a:cubicBezTo>
                    <a:pt x="1963" y="271"/>
                    <a:pt x="2013" y="359"/>
                    <a:pt x="2032" y="457"/>
                  </a:cubicBezTo>
                  <a:cubicBezTo>
                    <a:pt x="2042" y="555"/>
                    <a:pt x="2022" y="654"/>
                    <a:pt x="1963" y="742"/>
                  </a:cubicBezTo>
                  <a:lnTo>
                    <a:pt x="835" y="2254"/>
                  </a:lnTo>
                  <a:cubicBezTo>
                    <a:pt x="764" y="2349"/>
                    <a:pt x="646" y="2401"/>
                    <a:pt x="526" y="2401"/>
                  </a:cubicBezTo>
                  <a:cubicBezTo>
                    <a:pt x="449" y="2401"/>
                    <a:pt x="371" y="2379"/>
                    <a:pt x="305" y="2332"/>
                  </a:cubicBezTo>
                  <a:cubicBezTo>
                    <a:pt x="227" y="2273"/>
                    <a:pt x="168" y="2184"/>
                    <a:pt x="158" y="2077"/>
                  </a:cubicBezTo>
                  <a:cubicBezTo>
                    <a:pt x="138" y="1979"/>
                    <a:pt x="168" y="1881"/>
                    <a:pt x="227" y="1802"/>
                  </a:cubicBezTo>
                  <a:lnTo>
                    <a:pt x="1345" y="281"/>
                  </a:lnTo>
                  <a:cubicBezTo>
                    <a:pt x="1414" y="202"/>
                    <a:pt x="1502" y="154"/>
                    <a:pt x="1600" y="134"/>
                  </a:cubicBezTo>
                  <a:close/>
                  <a:moveTo>
                    <a:pt x="1660" y="0"/>
                  </a:moveTo>
                  <a:cubicBezTo>
                    <a:pt x="1634" y="0"/>
                    <a:pt x="1608" y="2"/>
                    <a:pt x="1581" y="6"/>
                  </a:cubicBezTo>
                  <a:cubicBezTo>
                    <a:pt x="1443" y="26"/>
                    <a:pt x="1326" y="95"/>
                    <a:pt x="1247" y="202"/>
                  </a:cubicBezTo>
                  <a:lnTo>
                    <a:pt x="118" y="1724"/>
                  </a:lnTo>
                  <a:cubicBezTo>
                    <a:pt x="40" y="1831"/>
                    <a:pt x="1" y="1969"/>
                    <a:pt x="30" y="2097"/>
                  </a:cubicBezTo>
                  <a:cubicBezTo>
                    <a:pt x="50" y="2234"/>
                    <a:pt x="118" y="2352"/>
                    <a:pt x="227" y="2440"/>
                  </a:cubicBezTo>
                  <a:cubicBezTo>
                    <a:pt x="315" y="2498"/>
                    <a:pt x="423" y="2538"/>
                    <a:pt x="530" y="2538"/>
                  </a:cubicBezTo>
                  <a:cubicBezTo>
                    <a:pt x="687" y="2538"/>
                    <a:pt x="844" y="2459"/>
                    <a:pt x="943" y="2332"/>
                  </a:cubicBezTo>
                  <a:lnTo>
                    <a:pt x="2061" y="821"/>
                  </a:lnTo>
                  <a:cubicBezTo>
                    <a:pt x="2150" y="703"/>
                    <a:pt x="2179" y="575"/>
                    <a:pt x="2159" y="438"/>
                  </a:cubicBezTo>
                  <a:cubicBezTo>
                    <a:pt x="2140" y="300"/>
                    <a:pt x="2072" y="183"/>
                    <a:pt x="1963" y="104"/>
                  </a:cubicBezTo>
                  <a:cubicBezTo>
                    <a:pt x="1868" y="33"/>
                    <a:pt x="1768" y="0"/>
                    <a:pt x="16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7"/>
            <p:cNvSpPr/>
            <p:nvPr/>
          </p:nvSpPr>
          <p:spPr>
            <a:xfrm>
              <a:off x="5468400" y="1578025"/>
              <a:ext cx="74125" cy="48425"/>
            </a:xfrm>
            <a:custGeom>
              <a:avLst/>
              <a:gdLst/>
              <a:ahLst/>
              <a:cxnLst/>
              <a:rect l="l" t="t" r="r" b="b"/>
              <a:pathLst>
                <a:path w="2965" h="1937" extrusionOk="0">
                  <a:moveTo>
                    <a:pt x="507" y="0"/>
                  </a:moveTo>
                  <a:cubicBezTo>
                    <a:pt x="371" y="0"/>
                    <a:pt x="236" y="62"/>
                    <a:pt x="147" y="180"/>
                  </a:cubicBezTo>
                  <a:cubicBezTo>
                    <a:pt x="0" y="376"/>
                    <a:pt x="40" y="651"/>
                    <a:pt x="236" y="798"/>
                  </a:cubicBezTo>
                  <a:cubicBezTo>
                    <a:pt x="873" y="1270"/>
                    <a:pt x="1571" y="1642"/>
                    <a:pt x="2306" y="1917"/>
                  </a:cubicBezTo>
                  <a:cubicBezTo>
                    <a:pt x="2356" y="1927"/>
                    <a:pt x="2414" y="1937"/>
                    <a:pt x="2463" y="1937"/>
                  </a:cubicBezTo>
                  <a:cubicBezTo>
                    <a:pt x="2640" y="1937"/>
                    <a:pt x="2816" y="1828"/>
                    <a:pt x="2875" y="1642"/>
                  </a:cubicBezTo>
                  <a:cubicBezTo>
                    <a:pt x="2964" y="1416"/>
                    <a:pt x="2846" y="1161"/>
                    <a:pt x="2611" y="1073"/>
                  </a:cubicBezTo>
                  <a:cubicBezTo>
                    <a:pt x="1953" y="838"/>
                    <a:pt x="1335" y="504"/>
                    <a:pt x="766" y="82"/>
                  </a:cubicBezTo>
                  <a:cubicBezTo>
                    <a:pt x="688" y="27"/>
                    <a:pt x="597" y="0"/>
                    <a:pt x="507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7"/>
            <p:cNvSpPr/>
            <p:nvPr/>
          </p:nvSpPr>
          <p:spPr>
            <a:xfrm>
              <a:off x="5467650" y="1576350"/>
              <a:ext cx="76575" cy="51825"/>
            </a:xfrm>
            <a:custGeom>
              <a:avLst/>
              <a:gdLst/>
              <a:ahLst/>
              <a:cxnLst/>
              <a:rect l="l" t="t" r="r" b="b"/>
              <a:pathLst>
                <a:path w="3063" h="2073" extrusionOk="0">
                  <a:moveTo>
                    <a:pt x="531" y="129"/>
                  </a:moveTo>
                  <a:cubicBezTo>
                    <a:pt x="609" y="129"/>
                    <a:pt x="688" y="159"/>
                    <a:pt x="757" y="208"/>
                  </a:cubicBezTo>
                  <a:cubicBezTo>
                    <a:pt x="1326" y="630"/>
                    <a:pt x="1954" y="964"/>
                    <a:pt x="2621" y="1199"/>
                  </a:cubicBezTo>
                  <a:cubicBezTo>
                    <a:pt x="2817" y="1278"/>
                    <a:pt x="2916" y="1494"/>
                    <a:pt x="2846" y="1690"/>
                  </a:cubicBezTo>
                  <a:cubicBezTo>
                    <a:pt x="2793" y="1844"/>
                    <a:pt x="2642" y="1937"/>
                    <a:pt x="2490" y="1937"/>
                  </a:cubicBezTo>
                  <a:cubicBezTo>
                    <a:pt x="2448" y="1937"/>
                    <a:pt x="2406" y="1930"/>
                    <a:pt x="2366" y="1915"/>
                  </a:cubicBezTo>
                  <a:cubicBezTo>
                    <a:pt x="1630" y="1651"/>
                    <a:pt x="933" y="1287"/>
                    <a:pt x="305" y="816"/>
                  </a:cubicBezTo>
                  <a:cubicBezTo>
                    <a:pt x="227" y="757"/>
                    <a:pt x="168" y="669"/>
                    <a:pt x="158" y="571"/>
                  </a:cubicBezTo>
                  <a:cubicBezTo>
                    <a:pt x="138" y="463"/>
                    <a:pt x="168" y="365"/>
                    <a:pt x="227" y="286"/>
                  </a:cubicBezTo>
                  <a:cubicBezTo>
                    <a:pt x="305" y="188"/>
                    <a:pt x="413" y="129"/>
                    <a:pt x="531" y="129"/>
                  </a:cubicBezTo>
                  <a:close/>
                  <a:moveTo>
                    <a:pt x="533" y="1"/>
                  </a:moveTo>
                  <a:cubicBezTo>
                    <a:pt x="375" y="1"/>
                    <a:pt x="219" y="73"/>
                    <a:pt x="118" y="208"/>
                  </a:cubicBezTo>
                  <a:cubicBezTo>
                    <a:pt x="40" y="316"/>
                    <a:pt x="1" y="453"/>
                    <a:pt x="30" y="591"/>
                  </a:cubicBezTo>
                  <a:cubicBezTo>
                    <a:pt x="50" y="718"/>
                    <a:pt x="118" y="836"/>
                    <a:pt x="227" y="924"/>
                  </a:cubicBezTo>
                  <a:cubicBezTo>
                    <a:pt x="864" y="1395"/>
                    <a:pt x="1571" y="1768"/>
                    <a:pt x="2317" y="2043"/>
                  </a:cubicBezTo>
                  <a:cubicBezTo>
                    <a:pt x="2375" y="2063"/>
                    <a:pt x="2434" y="2072"/>
                    <a:pt x="2493" y="2072"/>
                  </a:cubicBezTo>
                  <a:cubicBezTo>
                    <a:pt x="2709" y="2072"/>
                    <a:pt x="2896" y="1935"/>
                    <a:pt x="2974" y="1738"/>
                  </a:cubicBezTo>
                  <a:cubicBezTo>
                    <a:pt x="3062" y="1464"/>
                    <a:pt x="2925" y="1179"/>
                    <a:pt x="2660" y="1081"/>
                  </a:cubicBezTo>
                  <a:cubicBezTo>
                    <a:pt x="2013" y="846"/>
                    <a:pt x="1394" y="512"/>
                    <a:pt x="835" y="100"/>
                  </a:cubicBezTo>
                  <a:cubicBezTo>
                    <a:pt x="744" y="33"/>
                    <a:pt x="638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7"/>
            <p:cNvSpPr/>
            <p:nvPr/>
          </p:nvSpPr>
          <p:spPr>
            <a:xfrm>
              <a:off x="5554275" y="1573450"/>
              <a:ext cx="95925" cy="39275"/>
            </a:xfrm>
            <a:custGeom>
              <a:avLst/>
              <a:gdLst/>
              <a:ahLst/>
              <a:cxnLst/>
              <a:rect l="l" t="t" r="r" b="b"/>
              <a:pathLst>
                <a:path w="3837" h="1571" extrusionOk="0">
                  <a:moveTo>
                    <a:pt x="3330" y="0"/>
                  </a:moveTo>
                  <a:cubicBezTo>
                    <a:pt x="3299" y="0"/>
                    <a:pt x="3269" y="3"/>
                    <a:pt x="3238" y="10"/>
                  </a:cubicBezTo>
                  <a:lnTo>
                    <a:pt x="382" y="687"/>
                  </a:lnTo>
                  <a:cubicBezTo>
                    <a:pt x="147" y="746"/>
                    <a:pt x="0" y="991"/>
                    <a:pt x="49" y="1226"/>
                  </a:cubicBezTo>
                  <a:cubicBezTo>
                    <a:pt x="98" y="1433"/>
                    <a:pt x="284" y="1570"/>
                    <a:pt x="481" y="1570"/>
                  </a:cubicBezTo>
                  <a:cubicBezTo>
                    <a:pt x="520" y="1570"/>
                    <a:pt x="550" y="1570"/>
                    <a:pt x="589" y="1560"/>
                  </a:cubicBezTo>
                  <a:lnTo>
                    <a:pt x="3444" y="883"/>
                  </a:lnTo>
                  <a:cubicBezTo>
                    <a:pt x="3680" y="824"/>
                    <a:pt x="3837" y="579"/>
                    <a:pt x="3778" y="343"/>
                  </a:cubicBezTo>
                  <a:cubicBezTo>
                    <a:pt x="3726" y="138"/>
                    <a:pt x="3534" y="0"/>
                    <a:pt x="333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7"/>
            <p:cNvSpPr/>
            <p:nvPr/>
          </p:nvSpPr>
          <p:spPr>
            <a:xfrm>
              <a:off x="5553275" y="1571825"/>
              <a:ext cx="97900" cy="42600"/>
            </a:xfrm>
            <a:custGeom>
              <a:avLst/>
              <a:gdLst/>
              <a:ahLst/>
              <a:cxnLst/>
              <a:rect l="l" t="t" r="r" b="b"/>
              <a:pathLst>
                <a:path w="3916" h="1704" extrusionOk="0">
                  <a:moveTo>
                    <a:pt x="3386" y="133"/>
                  </a:moveTo>
                  <a:cubicBezTo>
                    <a:pt x="3553" y="133"/>
                    <a:pt x="3710" y="251"/>
                    <a:pt x="3749" y="428"/>
                  </a:cubicBezTo>
                  <a:cubicBezTo>
                    <a:pt x="3798" y="624"/>
                    <a:pt x="3671" y="831"/>
                    <a:pt x="3475" y="879"/>
                  </a:cubicBezTo>
                  <a:lnTo>
                    <a:pt x="609" y="1557"/>
                  </a:lnTo>
                  <a:cubicBezTo>
                    <a:pt x="590" y="1566"/>
                    <a:pt x="550" y="1566"/>
                    <a:pt x="521" y="1566"/>
                  </a:cubicBezTo>
                  <a:cubicBezTo>
                    <a:pt x="344" y="1566"/>
                    <a:pt x="197" y="1448"/>
                    <a:pt x="158" y="1282"/>
                  </a:cubicBezTo>
                  <a:cubicBezTo>
                    <a:pt x="108" y="1076"/>
                    <a:pt x="236" y="870"/>
                    <a:pt x="442" y="820"/>
                  </a:cubicBezTo>
                  <a:lnTo>
                    <a:pt x="3298" y="144"/>
                  </a:lnTo>
                  <a:cubicBezTo>
                    <a:pt x="3327" y="133"/>
                    <a:pt x="3357" y="133"/>
                    <a:pt x="3386" y="133"/>
                  </a:cubicBezTo>
                  <a:close/>
                  <a:moveTo>
                    <a:pt x="3388" y="1"/>
                  </a:moveTo>
                  <a:cubicBezTo>
                    <a:pt x="3349" y="1"/>
                    <a:pt x="3308" y="6"/>
                    <a:pt x="3268" y="16"/>
                  </a:cubicBezTo>
                  <a:lnTo>
                    <a:pt x="403" y="693"/>
                  </a:lnTo>
                  <a:cubicBezTo>
                    <a:pt x="276" y="722"/>
                    <a:pt x="158" y="801"/>
                    <a:pt x="89" y="919"/>
                  </a:cubicBezTo>
                  <a:cubicBezTo>
                    <a:pt x="20" y="1036"/>
                    <a:pt x="1" y="1174"/>
                    <a:pt x="30" y="1311"/>
                  </a:cubicBezTo>
                  <a:cubicBezTo>
                    <a:pt x="79" y="1537"/>
                    <a:pt x="285" y="1704"/>
                    <a:pt x="521" y="1704"/>
                  </a:cubicBezTo>
                  <a:cubicBezTo>
                    <a:pt x="570" y="1704"/>
                    <a:pt x="609" y="1694"/>
                    <a:pt x="648" y="1684"/>
                  </a:cubicBezTo>
                  <a:lnTo>
                    <a:pt x="3504" y="1007"/>
                  </a:lnTo>
                  <a:cubicBezTo>
                    <a:pt x="3632" y="977"/>
                    <a:pt x="3749" y="899"/>
                    <a:pt x="3818" y="781"/>
                  </a:cubicBezTo>
                  <a:cubicBezTo>
                    <a:pt x="3887" y="663"/>
                    <a:pt x="3916" y="526"/>
                    <a:pt x="3877" y="389"/>
                  </a:cubicBezTo>
                  <a:cubicBezTo>
                    <a:pt x="3826" y="163"/>
                    <a:pt x="3619" y="1"/>
                    <a:pt x="338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7"/>
            <p:cNvSpPr/>
            <p:nvPr/>
          </p:nvSpPr>
          <p:spPr>
            <a:xfrm>
              <a:off x="5695325" y="1502025"/>
              <a:ext cx="25300" cy="81000"/>
            </a:xfrm>
            <a:custGeom>
              <a:avLst/>
              <a:gdLst/>
              <a:ahLst/>
              <a:cxnLst/>
              <a:rect l="l" t="t" r="r" b="b"/>
              <a:pathLst>
                <a:path w="1012" h="3240" extrusionOk="0">
                  <a:moveTo>
                    <a:pt x="552" y="1"/>
                  </a:moveTo>
                  <a:cubicBezTo>
                    <a:pt x="315" y="1"/>
                    <a:pt x="118" y="184"/>
                    <a:pt x="109" y="424"/>
                  </a:cubicBezTo>
                  <a:lnTo>
                    <a:pt x="10" y="2779"/>
                  </a:lnTo>
                  <a:cubicBezTo>
                    <a:pt x="0" y="3024"/>
                    <a:pt x="187" y="3230"/>
                    <a:pt x="442" y="3239"/>
                  </a:cubicBezTo>
                  <a:lnTo>
                    <a:pt x="452" y="3239"/>
                  </a:lnTo>
                  <a:cubicBezTo>
                    <a:pt x="697" y="3239"/>
                    <a:pt x="894" y="3053"/>
                    <a:pt x="903" y="2818"/>
                  </a:cubicBezTo>
                  <a:lnTo>
                    <a:pt x="1001" y="463"/>
                  </a:lnTo>
                  <a:cubicBezTo>
                    <a:pt x="1011" y="217"/>
                    <a:pt x="825" y="11"/>
                    <a:pt x="569" y="1"/>
                  </a:cubicBezTo>
                  <a:cubicBezTo>
                    <a:pt x="563" y="1"/>
                    <a:pt x="557" y="1"/>
                    <a:pt x="5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7"/>
            <p:cNvSpPr/>
            <p:nvPr/>
          </p:nvSpPr>
          <p:spPr>
            <a:xfrm>
              <a:off x="5693850" y="1500325"/>
              <a:ext cx="28250" cy="84425"/>
            </a:xfrm>
            <a:custGeom>
              <a:avLst/>
              <a:gdLst/>
              <a:ahLst/>
              <a:cxnLst/>
              <a:rect l="l" t="t" r="r" b="b"/>
              <a:pathLst>
                <a:path w="1130" h="3377" extrusionOk="0">
                  <a:moveTo>
                    <a:pt x="628" y="128"/>
                  </a:moveTo>
                  <a:cubicBezTo>
                    <a:pt x="726" y="138"/>
                    <a:pt x="825" y="177"/>
                    <a:pt x="894" y="256"/>
                  </a:cubicBezTo>
                  <a:cubicBezTo>
                    <a:pt x="962" y="324"/>
                    <a:pt x="1001" y="422"/>
                    <a:pt x="992" y="531"/>
                  </a:cubicBezTo>
                  <a:lnTo>
                    <a:pt x="894" y="2886"/>
                  </a:lnTo>
                  <a:cubicBezTo>
                    <a:pt x="884" y="3082"/>
                    <a:pt x="717" y="3249"/>
                    <a:pt x="511" y="3249"/>
                  </a:cubicBezTo>
                  <a:lnTo>
                    <a:pt x="501" y="3249"/>
                  </a:lnTo>
                  <a:cubicBezTo>
                    <a:pt x="393" y="3239"/>
                    <a:pt x="305" y="3200"/>
                    <a:pt x="236" y="3121"/>
                  </a:cubicBezTo>
                  <a:cubicBezTo>
                    <a:pt x="168" y="3052"/>
                    <a:pt x="128" y="2954"/>
                    <a:pt x="138" y="2847"/>
                  </a:cubicBezTo>
                  <a:lnTo>
                    <a:pt x="236" y="492"/>
                  </a:lnTo>
                  <a:cubicBezTo>
                    <a:pt x="246" y="295"/>
                    <a:pt x="412" y="128"/>
                    <a:pt x="619" y="128"/>
                  </a:cubicBezTo>
                  <a:close/>
                  <a:moveTo>
                    <a:pt x="619" y="1"/>
                  </a:moveTo>
                  <a:cubicBezTo>
                    <a:pt x="343" y="1"/>
                    <a:pt x="118" y="213"/>
                    <a:pt x="98" y="492"/>
                  </a:cubicBezTo>
                  <a:lnTo>
                    <a:pt x="0" y="2847"/>
                  </a:lnTo>
                  <a:cubicBezTo>
                    <a:pt x="0" y="2984"/>
                    <a:pt x="50" y="3111"/>
                    <a:pt x="138" y="3209"/>
                  </a:cubicBezTo>
                  <a:cubicBezTo>
                    <a:pt x="236" y="3318"/>
                    <a:pt x="354" y="3377"/>
                    <a:pt x="491" y="3377"/>
                  </a:cubicBezTo>
                  <a:lnTo>
                    <a:pt x="511" y="3377"/>
                  </a:lnTo>
                  <a:cubicBezTo>
                    <a:pt x="785" y="3377"/>
                    <a:pt x="1011" y="3161"/>
                    <a:pt x="1031" y="2886"/>
                  </a:cubicBezTo>
                  <a:lnTo>
                    <a:pt x="1129" y="531"/>
                  </a:lnTo>
                  <a:cubicBezTo>
                    <a:pt x="1129" y="393"/>
                    <a:pt x="1080" y="265"/>
                    <a:pt x="992" y="167"/>
                  </a:cubicBezTo>
                  <a:cubicBezTo>
                    <a:pt x="894" y="60"/>
                    <a:pt x="776" y="1"/>
                    <a:pt x="639" y="1"/>
                  </a:cubicBezTo>
                  <a:cubicBezTo>
                    <a:pt x="632" y="1"/>
                    <a:pt x="626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7"/>
            <p:cNvSpPr/>
            <p:nvPr/>
          </p:nvSpPr>
          <p:spPr>
            <a:xfrm>
              <a:off x="5744150" y="1531750"/>
              <a:ext cx="77300" cy="87850"/>
            </a:xfrm>
            <a:custGeom>
              <a:avLst/>
              <a:gdLst/>
              <a:ahLst/>
              <a:cxnLst/>
              <a:rect l="l" t="t" r="r" b="b"/>
              <a:pathLst>
                <a:path w="3092" h="3514" extrusionOk="0">
                  <a:moveTo>
                    <a:pt x="495" y="0"/>
                  </a:moveTo>
                  <a:cubicBezTo>
                    <a:pt x="398" y="0"/>
                    <a:pt x="299" y="32"/>
                    <a:pt x="216" y="98"/>
                  </a:cubicBezTo>
                  <a:cubicBezTo>
                    <a:pt x="29" y="255"/>
                    <a:pt x="0" y="530"/>
                    <a:pt x="147" y="726"/>
                  </a:cubicBezTo>
                  <a:lnTo>
                    <a:pt x="2238" y="3346"/>
                  </a:lnTo>
                  <a:cubicBezTo>
                    <a:pt x="2326" y="3454"/>
                    <a:pt x="2454" y="3513"/>
                    <a:pt x="2591" y="3513"/>
                  </a:cubicBezTo>
                  <a:cubicBezTo>
                    <a:pt x="2689" y="3513"/>
                    <a:pt x="2787" y="3483"/>
                    <a:pt x="2866" y="3415"/>
                  </a:cubicBezTo>
                  <a:cubicBezTo>
                    <a:pt x="3062" y="3267"/>
                    <a:pt x="3091" y="2983"/>
                    <a:pt x="2934" y="2796"/>
                  </a:cubicBezTo>
                  <a:lnTo>
                    <a:pt x="844" y="166"/>
                  </a:lnTo>
                  <a:cubicBezTo>
                    <a:pt x="759" y="59"/>
                    <a:pt x="628" y="0"/>
                    <a:pt x="49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7"/>
            <p:cNvSpPr/>
            <p:nvPr/>
          </p:nvSpPr>
          <p:spPr>
            <a:xfrm>
              <a:off x="5743400" y="1530150"/>
              <a:ext cx="78525" cy="91150"/>
            </a:xfrm>
            <a:custGeom>
              <a:avLst/>
              <a:gdLst/>
              <a:ahLst/>
              <a:cxnLst/>
              <a:rect l="l" t="t" r="r" b="b"/>
              <a:pathLst>
                <a:path w="3141" h="3646" extrusionOk="0">
                  <a:moveTo>
                    <a:pt x="570" y="132"/>
                  </a:moveTo>
                  <a:cubicBezTo>
                    <a:pt x="668" y="142"/>
                    <a:pt x="766" y="191"/>
                    <a:pt x="825" y="270"/>
                  </a:cubicBezTo>
                  <a:lnTo>
                    <a:pt x="2915" y="2900"/>
                  </a:lnTo>
                  <a:cubicBezTo>
                    <a:pt x="2974" y="2978"/>
                    <a:pt x="3003" y="3076"/>
                    <a:pt x="2994" y="3174"/>
                  </a:cubicBezTo>
                  <a:cubicBezTo>
                    <a:pt x="2984" y="3283"/>
                    <a:pt x="2935" y="3371"/>
                    <a:pt x="2857" y="3429"/>
                  </a:cubicBezTo>
                  <a:cubicBezTo>
                    <a:pt x="2790" y="3484"/>
                    <a:pt x="2706" y="3509"/>
                    <a:pt x="2622" y="3509"/>
                  </a:cubicBezTo>
                  <a:cubicBezTo>
                    <a:pt x="2507" y="3509"/>
                    <a:pt x="2390" y="3461"/>
                    <a:pt x="2316" y="3371"/>
                  </a:cubicBezTo>
                  <a:lnTo>
                    <a:pt x="227" y="751"/>
                  </a:lnTo>
                  <a:cubicBezTo>
                    <a:pt x="168" y="662"/>
                    <a:pt x="138" y="564"/>
                    <a:pt x="148" y="466"/>
                  </a:cubicBezTo>
                  <a:cubicBezTo>
                    <a:pt x="158" y="368"/>
                    <a:pt x="216" y="280"/>
                    <a:pt x="295" y="211"/>
                  </a:cubicBezTo>
                  <a:cubicBezTo>
                    <a:pt x="364" y="162"/>
                    <a:pt x="443" y="132"/>
                    <a:pt x="530" y="132"/>
                  </a:cubicBezTo>
                  <a:close/>
                  <a:moveTo>
                    <a:pt x="520" y="0"/>
                  </a:moveTo>
                  <a:cubicBezTo>
                    <a:pt x="406" y="0"/>
                    <a:pt x="296" y="40"/>
                    <a:pt x="207" y="113"/>
                  </a:cubicBezTo>
                  <a:cubicBezTo>
                    <a:pt x="99" y="191"/>
                    <a:pt x="40" y="319"/>
                    <a:pt x="20" y="456"/>
                  </a:cubicBezTo>
                  <a:cubicBezTo>
                    <a:pt x="1" y="584"/>
                    <a:pt x="40" y="721"/>
                    <a:pt x="129" y="829"/>
                  </a:cubicBezTo>
                  <a:lnTo>
                    <a:pt x="2218" y="3449"/>
                  </a:lnTo>
                  <a:cubicBezTo>
                    <a:pt x="2316" y="3577"/>
                    <a:pt x="2464" y="3645"/>
                    <a:pt x="2621" y="3645"/>
                  </a:cubicBezTo>
                  <a:cubicBezTo>
                    <a:pt x="2739" y="3645"/>
                    <a:pt x="2846" y="3606"/>
                    <a:pt x="2935" y="3538"/>
                  </a:cubicBezTo>
                  <a:cubicBezTo>
                    <a:pt x="3043" y="3449"/>
                    <a:pt x="3112" y="3331"/>
                    <a:pt x="3131" y="3194"/>
                  </a:cubicBezTo>
                  <a:cubicBezTo>
                    <a:pt x="3141" y="3057"/>
                    <a:pt x="3102" y="2919"/>
                    <a:pt x="3023" y="2812"/>
                  </a:cubicBezTo>
                  <a:lnTo>
                    <a:pt x="933" y="191"/>
                  </a:lnTo>
                  <a:cubicBezTo>
                    <a:pt x="844" y="84"/>
                    <a:pt x="717" y="14"/>
                    <a:pt x="589" y="5"/>
                  </a:cubicBezTo>
                  <a:cubicBezTo>
                    <a:pt x="566" y="2"/>
                    <a:pt x="543" y="0"/>
                    <a:pt x="52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7"/>
            <p:cNvSpPr/>
            <p:nvPr/>
          </p:nvSpPr>
          <p:spPr>
            <a:xfrm>
              <a:off x="5802275" y="1529900"/>
              <a:ext cx="69200" cy="67125"/>
            </a:xfrm>
            <a:custGeom>
              <a:avLst/>
              <a:gdLst/>
              <a:ahLst/>
              <a:cxnLst/>
              <a:rect l="l" t="t" r="r" b="b"/>
              <a:pathLst>
                <a:path w="2768" h="2685" extrusionOk="0">
                  <a:moveTo>
                    <a:pt x="2281" y="0"/>
                  </a:moveTo>
                  <a:cubicBezTo>
                    <a:pt x="2167" y="0"/>
                    <a:pt x="2052" y="44"/>
                    <a:pt x="1963" y="133"/>
                  </a:cubicBezTo>
                  <a:lnTo>
                    <a:pt x="168" y="1928"/>
                  </a:lnTo>
                  <a:cubicBezTo>
                    <a:pt x="1" y="2095"/>
                    <a:pt x="1" y="2380"/>
                    <a:pt x="168" y="2556"/>
                  </a:cubicBezTo>
                  <a:cubicBezTo>
                    <a:pt x="256" y="2645"/>
                    <a:pt x="374" y="2684"/>
                    <a:pt x="482" y="2684"/>
                  </a:cubicBezTo>
                  <a:cubicBezTo>
                    <a:pt x="600" y="2684"/>
                    <a:pt x="717" y="2645"/>
                    <a:pt x="805" y="2556"/>
                  </a:cubicBezTo>
                  <a:lnTo>
                    <a:pt x="2591" y="761"/>
                  </a:lnTo>
                  <a:cubicBezTo>
                    <a:pt x="2768" y="584"/>
                    <a:pt x="2768" y="299"/>
                    <a:pt x="2591" y="133"/>
                  </a:cubicBezTo>
                  <a:cubicBezTo>
                    <a:pt x="2508" y="44"/>
                    <a:pt x="2395" y="0"/>
                    <a:pt x="228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7"/>
            <p:cNvSpPr/>
            <p:nvPr/>
          </p:nvSpPr>
          <p:spPr>
            <a:xfrm>
              <a:off x="5800325" y="1528300"/>
              <a:ext cx="71650" cy="70425"/>
            </a:xfrm>
            <a:custGeom>
              <a:avLst/>
              <a:gdLst/>
              <a:ahLst/>
              <a:cxnLst/>
              <a:rect l="l" t="t" r="r" b="b"/>
              <a:pathLst>
                <a:path w="2866" h="2817" extrusionOk="0">
                  <a:moveTo>
                    <a:pt x="2355" y="128"/>
                  </a:moveTo>
                  <a:cubicBezTo>
                    <a:pt x="2453" y="128"/>
                    <a:pt x="2552" y="167"/>
                    <a:pt x="2630" y="236"/>
                  </a:cubicBezTo>
                  <a:cubicBezTo>
                    <a:pt x="2699" y="315"/>
                    <a:pt x="2738" y="403"/>
                    <a:pt x="2738" y="511"/>
                  </a:cubicBezTo>
                  <a:cubicBezTo>
                    <a:pt x="2738" y="609"/>
                    <a:pt x="2699" y="707"/>
                    <a:pt x="2630" y="775"/>
                  </a:cubicBezTo>
                  <a:lnTo>
                    <a:pt x="835" y="2572"/>
                  </a:lnTo>
                  <a:cubicBezTo>
                    <a:pt x="761" y="2645"/>
                    <a:pt x="663" y="2682"/>
                    <a:pt x="565" y="2682"/>
                  </a:cubicBezTo>
                  <a:cubicBezTo>
                    <a:pt x="467" y="2682"/>
                    <a:pt x="368" y="2645"/>
                    <a:pt x="295" y="2572"/>
                  </a:cubicBezTo>
                  <a:cubicBezTo>
                    <a:pt x="148" y="2424"/>
                    <a:pt x="148" y="2179"/>
                    <a:pt x="295" y="2031"/>
                  </a:cubicBezTo>
                  <a:lnTo>
                    <a:pt x="2091" y="236"/>
                  </a:lnTo>
                  <a:cubicBezTo>
                    <a:pt x="2169" y="167"/>
                    <a:pt x="2257" y="128"/>
                    <a:pt x="2355" y="128"/>
                  </a:cubicBezTo>
                  <a:close/>
                  <a:moveTo>
                    <a:pt x="2360" y="0"/>
                  </a:moveTo>
                  <a:cubicBezTo>
                    <a:pt x="2230" y="0"/>
                    <a:pt x="2100" y="49"/>
                    <a:pt x="2002" y="147"/>
                  </a:cubicBezTo>
                  <a:lnTo>
                    <a:pt x="207" y="1944"/>
                  </a:lnTo>
                  <a:cubicBezTo>
                    <a:pt x="0" y="2140"/>
                    <a:pt x="0" y="2463"/>
                    <a:pt x="207" y="2670"/>
                  </a:cubicBezTo>
                  <a:cubicBezTo>
                    <a:pt x="295" y="2758"/>
                    <a:pt x="432" y="2817"/>
                    <a:pt x="560" y="2817"/>
                  </a:cubicBezTo>
                  <a:cubicBezTo>
                    <a:pt x="697" y="2817"/>
                    <a:pt x="825" y="2758"/>
                    <a:pt x="923" y="2670"/>
                  </a:cubicBezTo>
                  <a:lnTo>
                    <a:pt x="2719" y="874"/>
                  </a:lnTo>
                  <a:cubicBezTo>
                    <a:pt x="2817" y="775"/>
                    <a:pt x="2866" y="648"/>
                    <a:pt x="2866" y="511"/>
                  </a:cubicBezTo>
                  <a:cubicBezTo>
                    <a:pt x="2866" y="373"/>
                    <a:pt x="2817" y="245"/>
                    <a:pt x="2719" y="147"/>
                  </a:cubicBezTo>
                  <a:cubicBezTo>
                    <a:pt x="2621" y="49"/>
                    <a:pt x="2491" y="0"/>
                    <a:pt x="23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7"/>
            <p:cNvSpPr/>
            <p:nvPr/>
          </p:nvSpPr>
          <p:spPr>
            <a:xfrm>
              <a:off x="5870000" y="1589050"/>
              <a:ext cx="116300" cy="36425"/>
            </a:xfrm>
            <a:custGeom>
              <a:avLst/>
              <a:gdLst/>
              <a:ahLst/>
              <a:cxnLst/>
              <a:rect l="l" t="t" r="r" b="b"/>
              <a:pathLst>
                <a:path w="4652" h="1457" extrusionOk="0">
                  <a:moveTo>
                    <a:pt x="4169" y="1"/>
                  </a:moveTo>
                  <a:cubicBezTo>
                    <a:pt x="4150" y="1"/>
                    <a:pt x="4131" y="2"/>
                    <a:pt x="4112" y="4"/>
                  </a:cubicBezTo>
                  <a:lnTo>
                    <a:pt x="412" y="573"/>
                  </a:lnTo>
                  <a:cubicBezTo>
                    <a:pt x="167" y="613"/>
                    <a:pt x="0" y="838"/>
                    <a:pt x="39" y="1084"/>
                  </a:cubicBezTo>
                  <a:cubicBezTo>
                    <a:pt x="69" y="1300"/>
                    <a:pt x="255" y="1457"/>
                    <a:pt x="471" y="1457"/>
                  </a:cubicBezTo>
                  <a:lnTo>
                    <a:pt x="540" y="1457"/>
                  </a:lnTo>
                  <a:lnTo>
                    <a:pt x="4250" y="887"/>
                  </a:lnTo>
                  <a:cubicBezTo>
                    <a:pt x="4485" y="848"/>
                    <a:pt x="4652" y="622"/>
                    <a:pt x="4622" y="377"/>
                  </a:cubicBezTo>
                  <a:cubicBezTo>
                    <a:pt x="4586" y="160"/>
                    <a:pt x="4391" y="1"/>
                    <a:pt x="416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7"/>
            <p:cNvSpPr/>
            <p:nvPr/>
          </p:nvSpPr>
          <p:spPr>
            <a:xfrm>
              <a:off x="5868275" y="1587550"/>
              <a:ext cx="120000" cy="39625"/>
            </a:xfrm>
            <a:custGeom>
              <a:avLst/>
              <a:gdLst/>
              <a:ahLst/>
              <a:cxnLst/>
              <a:rect l="l" t="t" r="r" b="b"/>
              <a:pathLst>
                <a:path w="4800" h="1585" extrusionOk="0">
                  <a:moveTo>
                    <a:pt x="4250" y="133"/>
                  </a:moveTo>
                  <a:cubicBezTo>
                    <a:pt x="4426" y="133"/>
                    <a:pt x="4593" y="260"/>
                    <a:pt x="4622" y="447"/>
                  </a:cubicBezTo>
                  <a:cubicBezTo>
                    <a:pt x="4652" y="662"/>
                    <a:pt x="4515" y="849"/>
                    <a:pt x="4308" y="889"/>
                  </a:cubicBezTo>
                  <a:lnTo>
                    <a:pt x="599" y="1447"/>
                  </a:lnTo>
                  <a:cubicBezTo>
                    <a:pt x="581" y="1450"/>
                    <a:pt x="563" y="1451"/>
                    <a:pt x="546" y="1451"/>
                  </a:cubicBezTo>
                  <a:cubicBezTo>
                    <a:pt x="361" y="1451"/>
                    <a:pt x="195" y="1313"/>
                    <a:pt x="167" y="1133"/>
                  </a:cubicBezTo>
                  <a:cubicBezTo>
                    <a:pt x="138" y="928"/>
                    <a:pt x="285" y="731"/>
                    <a:pt x="491" y="702"/>
                  </a:cubicBezTo>
                  <a:lnTo>
                    <a:pt x="4191" y="133"/>
                  </a:lnTo>
                  <a:close/>
                  <a:moveTo>
                    <a:pt x="4244" y="0"/>
                  </a:moveTo>
                  <a:cubicBezTo>
                    <a:pt x="4220" y="0"/>
                    <a:pt x="4196" y="2"/>
                    <a:pt x="4171" y="5"/>
                  </a:cubicBezTo>
                  <a:lnTo>
                    <a:pt x="472" y="564"/>
                  </a:lnTo>
                  <a:cubicBezTo>
                    <a:pt x="187" y="614"/>
                    <a:pt x="1" y="869"/>
                    <a:pt x="40" y="1153"/>
                  </a:cubicBezTo>
                  <a:cubicBezTo>
                    <a:pt x="79" y="1399"/>
                    <a:pt x="295" y="1585"/>
                    <a:pt x="540" y="1585"/>
                  </a:cubicBezTo>
                  <a:cubicBezTo>
                    <a:pt x="570" y="1585"/>
                    <a:pt x="599" y="1585"/>
                    <a:pt x="619" y="1575"/>
                  </a:cubicBezTo>
                  <a:lnTo>
                    <a:pt x="4328" y="1016"/>
                  </a:lnTo>
                  <a:cubicBezTo>
                    <a:pt x="4603" y="967"/>
                    <a:pt x="4799" y="712"/>
                    <a:pt x="4750" y="427"/>
                  </a:cubicBezTo>
                  <a:cubicBezTo>
                    <a:pt x="4715" y="177"/>
                    <a:pt x="4491" y="0"/>
                    <a:pt x="424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7"/>
            <p:cNvSpPr/>
            <p:nvPr/>
          </p:nvSpPr>
          <p:spPr>
            <a:xfrm>
              <a:off x="5928150" y="1490500"/>
              <a:ext cx="24550" cy="89825"/>
            </a:xfrm>
            <a:custGeom>
              <a:avLst/>
              <a:gdLst/>
              <a:ahLst/>
              <a:cxnLst/>
              <a:rect l="l" t="t" r="r" b="b"/>
              <a:pathLst>
                <a:path w="982" h="3593" extrusionOk="0">
                  <a:moveTo>
                    <a:pt x="452" y="1"/>
                  </a:moveTo>
                  <a:cubicBezTo>
                    <a:pt x="445" y="1"/>
                    <a:pt x="439" y="1"/>
                    <a:pt x="432" y="1"/>
                  </a:cubicBezTo>
                  <a:cubicBezTo>
                    <a:pt x="186" y="21"/>
                    <a:pt x="0" y="237"/>
                    <a:pt x="20" y="482"/>
                  </a:cubicBezTo>
                  <a:cubicBezTo>
                    <a:pt x="79" y="1356"/>
                    <a:pt x="88" y="2248"/>
                    <a:pt x="49" y="3131"/>
                  </a:cubicBezTo>
                  <a:cubicBezTo>
                    <a:pt x="39" y="3377"/>
                    <a:pt x="236" y="3583"/>
                    <a:pt x="481" y="3593"/>
                  </a:cubicBezTo>
                  <a:lnTo>
                    <a:pt x="500" y="3593"/>
                  </a:lnTo>
                  <a:cubicBezTo>
                    <a:pt x="736" y="3593"/>
                    <a:pt x="932" y="3406"/>
                    <a:pt x="942" y="3161"/>
                  </a:cubicBezTo>
                  <a:cubicBezTo>
                    <a:pt x="982" y="2258"/>
                    <a:pt x="962" y="1336"/>
                    <a:pt x="903" y="423"/>
                  </a:cubicBezTo>
                  <a:cubicBezTo>
                    <a:pt x="893" y="184"/>
                    <a:pt x="698" y="1"/>
                    <a:pt x="4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7"/>
            <p:cNvSpPr/>
            <p:nvPr/>
          </p:nvSpPr>
          <p:spPr>
            <a:xfrm>
              <a:off x="5926425" y="1489025"/>
              <a:ext cx="27750" cy="93025"/>
            </a:xfrm>
            <a:custGeom>
              <a:avLst/>
              <a:gdLst/>
              <a:ahLst/>
              <a:cxnLst/>
              <a:rect l="l" t="t" r="r" b="b"/>
              <a:pathLst>
                <a:path w="1110" h="3721" extrusionOk="0">
                  <a:moveTo>
                    <a:pt x="530" y="129"/>
                  </a:moveTo>
                  <a:cubicBezTo>
                    <a:pt x="726" y="129"/>
                    <a:pt x="894" y="286"/>
                    <a:pt x="913" y="482"/>
                  </a:cubicBezTo>
                  <a:cubicBezTo>
                    <a:pt x="972" y="1395"/>
                    <a:pt x="981" y="2317"/>
                    <a:pt x="942" y="3220"/>
                  </a:cubicBezTo>
                  <a:cubicBezTo>
                    <a:pt x="942" y="3426"/>
                    <a:pt x="776" y="3583"/>
                    <a:pt x="569" y="3583"/>
                  </a:cubicBezTo>
                  <a:lnTo>
                    <a:pt x="569" y="3652"/>
                  </a:lnTo>
                  <a:lnTo>
                    <a:pt x="550" y="3583"/>
                  </a:lnTo>
                  <a:cubicBezTo>
                    <a:pt x="452" y="3583"/>
                    <a:pt x="353" y="3534"/>
                    <a:pt x="285" y="3465"/>
                  </a:cubicBezTo>
                  <a:cubicBezTo>
                    <a:pt x="216" y="3387"/>
                    <a:pt x="187" y="3288"/>
                    <a:pt x="187" y="3190"/>
                  </a:cubicBezTo>
                  <a:cubicBezTo>
                    <a:pt x="216" y="2307"/>
                    <a:pt x="207" y="1415"/>
                    <a:pt x="148" y="531"/>
                  </a:cubicBezTo>
                  <a:cubicBezTo>
                    <a:pt x="138" y="325"/>
                    <a:pt x="295" y="148"/>
                    <a:pt x="510" y="129"/>
                  </a:cubicBezTo>
                  <a:close/>
                  <a:moveTo>
                    <a:pt x="537" y="0"/>
                  </a:moveTo>
                  <a:cubicBezTo>
                    <a:pt x="525" y="0"/>
                    <a:pt x="513" y="1"/>
                    <a:pt x="501" y="1"/>
                  </a:cubicBezTo>
                  <a:cubicBezTo>
                    <a:pt x="216" y="21"/>
                    <a:pt x="0" y="257"/>
                    <a:pt x="20" y="541"/>
                  </a:cubicBezTo>
                  <a:cubicBezTo>
                    <a:pt x="79" y="1415"/>
                    <a:pt x="89" y="2307"/>
                    <a:pt x="59" y="3190"/>
                  </a:cubicBezTo>
                  <a:cubicBezTo>
                    <a:pt x="50" y="3328"/>
                    <a:pt x="98" y="3456"/>
                    <a:pt x="196" y="3554"/>
                  </a:cubicBezTo>
                  <a:cubicBezTo>
                    <a:pt x="285" y="3652"/>
                    <a:pt x="412" y="3711"/>
                    <a:pt x="550" y="3720"/>
                  </a:cubicBezTo>
                  <a:lnTo>
                    <a:pt x="569" y="3720"/>
                  </a:lnTo>
                  <a:cubicBezTo>
                    <a:pt x="844" y="3720"/>
                    <a:pt x="1070" y="3504"/>
                    <a:pt x="1080" y="3230"/>
                  </a:cubicBezTo>
                  <a:cubicBezTo>
                    <a:pt x="1109" y="2317"/>
                    <a:pt x="1099" y="1385"/>
                    <a:pt x="1040" y="472"/>
                  </a:cubicBezTo>
                  <a:cubicBezTo>
                    <a:pt x="1022" y="209"/>
                    <a:pt x="805" y="0"/>
                    <a:pt x="53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7"/>
            <p:cNvSpPr/>
            <p:nvPr/>
          </p:nvSpPr>
          <p:spPr>
            <a:xfrm>
              <a:off x="5873925" y="1644350"/>
              <a:ext cx="80475" cy="34600"/>
            </a:xfrm>
            <a:custGeom>
              <a:avLst/>
              <a:gdLst/>
              <a:ahLst/>
              <a:cxnLst/>
              <a:rect l="l" t="t" r="r" b="b"/>
              <a:pathLst>
                <a:path w="3219" h="1384" extrusionOk="0">
                  <a:moveTo>
                    <a:pt x="2735" y="0"/>
                  </a:moveTo>
                  <a:cubicBezTo>
                    <a:pt x="2704" y="0"/>
                    <a:pt x="2672" y="4"/>
                    <a:pt x="2640" y="10"/>
                  </a:cubicBezTo>
                  <a:lnTo>
                    <a:pt x="393" y="501"/>
                  </a:lnTo>
                  <a:cubicBezTo>
                    <a:pt x="157" y="560"/>
                    <a:pt x="0" y="795"/>
                    <a:pt x="50" y="1031"/>
                  </a:cubicBezTo>
                  <a:cubicBezTo>
                    <a:pt x="98" y="1246"/>
                    <a:pt x="285" y="1384"/>
                    <a:pt x="491" y="1384"/>
                  </a:cubicBezTo>
                  <a:cubicBezTo>
                    <a:pt x="521" y="1384"/>
                    <a:pt x="550" y="1384"/>
                    <a:pt x="589" y="1374"/>
                  </a:cubicBezTo>
                  <a:lnTo>
                    <a:pt x="2826" y="883"/>
                  </a:lnTo>
                  <a:cubicBezTo>
                    <a:pt x="3072" y="834"/>
                    <a:pt x="3219" y="589"/>
                    <a:pt x="3170" y="353"/>
                  </a:cubicBezTo>
                  <a:cubicBezTo>
                    <a:pt x="3127" y="140"/>
                    <a:pt x="2943" y="0"/>
                    <a:pt x="273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7"/>
            <p:cNvSpPr/>
            <p:nvPr/>
          </p:nvSpPr>
          <p:spPr>
            <a:xfrm>
              <a:off x="5872200" y="1642825"/>
              <a:ext cx="84175" cy="37850"/>
            </a:xfrm>
            <a:custGeom>
              <a:avLst/>
              <a:gdLst/>
              <a:ahLst/>
              <a:cxnLst/>
              <a:rect l="l" t="t" r="r" b="b"/>
              <a:pathLst>
                <a:path w="3367" h="1514" extrusionOk="0">
                  <a:moveTo>
                    <a:pt x="2807" y="130"/>
                  </a:moveTo>
                  <a:cubicBezTo>
                    <a:pt x="2984" y="130"/>
                    <a:pt x="3141" y="248"/>
                    <a:pt x="3180" y="424"/>
                  </a:cubicBezTo>
                  <a:cubicBezTo>
                    <a:pt x="3220" y="630"/>
                    <a:pt x="3092" y="836"/>
                    <a:pt x="2886" y="876"/>
                  </a:cubicBezTo>
                  <a:lnTo>
                    <a:pt x="638" y="1366"/>
                  </a:lnTo>
                  <a:cubicBezTo>
                    <a:pt x="611" y="1373"/>
                    <a:pt x="584" y="1376"/>
                    <a:pt x="557" y="1376"/>
                  </a:cubicBezTo>
                  <a:cubicBezTo>
                    <a:pt x="386" y="1376"/>
                    <a:pt x="221" y="1251"/>
                    <a:pt x="187" y="1081"/>
                  </a:cubicBezTo>
                  <a:cubicBezTo>
                    <a:pt x="138" y="876"/>
                    <a:pt x="276" y="669"/>
                    <a:pt x="481" y="630"/>
                  </a:cubicBezTo>
                  <a:lnTo>
                    <a:pt x="2729" y="139"/>
                  </a:lnTo>
                  <a:cubicBezTo>
                    <a:pt x="2749" y="130"/>
                    <a:pt x="2778" y="130"/>
                    <a:pt x="2807" y="130"/>
                  </a:cubicBezTo>
                  <a:close/>
                  <a:moveTo>
                    <a:pt x="2806" y="1"/>
                  </a:moveTo>
                  <a:cubicBezTo>
                    <a:pt x="2771" y="1"/>
                    <a:pt x="2735" y="4"/>
                    <a:pt x="2699" y="12"/>
                  </a:cubicBezTo>
                  <a:lnTo>
                    <a:pt x="452" y="503"/>
                  </a:lnTo>
                  <a:cubicBezTo>
                    <a:pt x="177" y="562"/>
                    <a:pt x="1" y="836"/>
                    <a:pt x="60" y="1111"/>
                  </a:cubicBezTo>
                  <a:cubicBezTo>
                    <a:pt x="108" y="1336"/>
                    <a:pt x="324" y="1513"/>
                    <a:pt x="560" y="1513"/>
                  </a:cubicBezTo>
                  <a:cubicBezTo>
                    <a:pt x="599" y="1513"/>
                    <a:pt x="629" y="1504"/>
                    <a:pt x="668" y="1493"/>
                  </a:cubicBezTo>
                  <a:lnTo>
                    <a:pt x="2915" y="1003"/>
                  </a:lnTo>
                  <a:cubicBezTo>
                    <a:pt x="3190" y="944"/>
                    <a:pt x="3366" y="669"/>
                    <a:pt x="3307" y="394"/>
                  </a:cubicBezTo>
                  <a:cubicBezTo>
                    <a:pt x="3256" y="164"/>
                    <a:pt x="3042" y="1"/>
                    <a:pt x="280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7"/>
            <p:cNvSpPr/>
            <p:nvPr/>
          </p:nvSpPr>
          <p:spPr>
            <a:xfrm>
              <a:off x="5788050" y="1670100"/>
              <a:ext cx="22100" cy="92500"/>
            </a:xfrm>
            <a:custGeom>
              <a:avLst/>
              <a:gdLst/>
              <a:ahLst/>
              <a:cxnLst/>
              <a:rect l="l" t="t" r="r" b="b"/>
              <a:pathLst>
                <a:path w="884" h="3700" extrusionOk="0">
                  <a:moveTo>
                    <a:pt x="443" y="1"/>
                  </a:moveTo>
                  <a:cubicBezTo>
                    <a:pt x="197" y="1"/>
                    <a:pt x="1" y="206"/>
                    <a:pt x="1" y="452"/>
                  </a:cubicBezTo>
                  <a:lnTo>
                    <a:pt x="1" y="3258"/>
                  </a:lnTo>
                  <a:cubicBezTo>
                    <a:pt x="1" y="3503"/>
                    <a:pt x="197" y="3700"/>
                    <a:pt x="443" y="3700"/>
                  </a:cubicBezTo>
                  <a:cubicBezTo>
                    <a:pt x="687" y="3700"/>
                    <a:pt x="884" y="3503"/>
                    <a:pt x="884" y="3258"/>
                  </a:cubicBezTo>
                  <a:lnTo>
                    <a:pt x="884" y="452"/>
                  </a:lnTo>
                  <a:cubicBezTo>
                    <a:pt x="884" y="206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7"/>
            <p:cNvSpPr/>
            <p:nvPr/>
          </p:nvSpPr>
          <p:spPr>
            <a:xfrm>
              <a:off x="5786350" y="1668625"/>
              <a:ext cx="25525" cy="95700"/>
            </a:xfrm>
            <a:custGeom>
              <a:avLst/>
              <a:gdLst/>
              <a:ahLst/>
              <a:cxnLst/>
              <a:rect l="l" t="t" r="r" b="b"/>
              <a:pathLst>
                <a:path w="1021" h="3828" extrusionOk="0">
                  <a:moveTo>
                    <a:pt x="511" y="128"/>
                  </a:moveTo>
                  <a:cubicBezTo>
                    <a:pt x="716" y="128"/>
                    <a:pt x="893" y="304"/>
                    <a:pt x="893" y="511"/>
                  </a:cubicBezTo>
                  <a:lnTo>
                    <a:pt x="893" y="3317"/>
                  </a:lnTo>
                  <a:cubicBezTo>
                    <a:pt x="893" y="3523"/>
                    <a:pt x="716" y="3690"/>
                    <a:pt x="511" y="3690"/>
                  </a:cubicBezTo>
                  <a:cubicBezTo>
                    <a:pt x="304" y="3690"/>
                    <a:pt x="127" y="3523"/>
                    <a:pt x="127" y="3317"/>
                  </a:cubicBezTo>
                  <a:lnTo>
                    <a:pt x="127" y="511"/>
                  </a:lnTo>
                  <a:cubicBezTo>
                    <a:pt x="127" y="304"/>
                    <a:pt x="304" y="128"/>
                    <a:pt x="511" y="128"/>
                  </a:cubicBezTo>
                  <a:close/>
                  <a:moveTo>
                    <a:pt x="511" y="1"/>
                  </a:moveTo>
                  <a:cubicBezTo>
                    <a:pt x="226" y="1"/>
                    <a:pt x="0" y="226"/>
                    <a:pt x="0" y="511"/>
                  </a:cubicBezTo>
                  <a:lnTo>
                    <a:pt x="0" y="3317"/>
                  </a:lnTo>
                  <a:cubicBezTo>
                    <a:pt x="0" y="3592"/>
                    <a:pt x="226" y="3828"/>
                    <a:pt x="511" y="3828"/>
                  </a:cubicBezTo>
                  <a:cubicBezTo>
                    <a:pt x="795" y="3828"/>
                    <a:pt x="1021" y="3592"/>
                    <a:pt x="1021" y="3317"/>
                  </a:cubicBezTo>
                  <a:lnTo>
                    <a:pt x="1021" y="511"/>
                  </a:lnTo>
                  <a:cubicBezTo>
                    <a:pt x="1021" y="226"/>
                    <a:pt x="795" y="1"/>
                    <a:pt x="5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7"/>
            <p:cNvSpPr/>
            <p:nvPr/>
          </p:nvSpPr>
          <p:spPr>
            <a:xfrm>
              <a:off x="5869275" y="1694050"/>
              <a:ext cx="54475" cy="46250"/>
            </a:xfrm>
            <a:custGeom>
              <a:avLst/>
              <a:gdLst/>
              <a:ahLst/>
              <a:cxnLst/>
              <a:rect l="l" t="t" r="r" b="b"/>
              <a:pathLst>
                <a:path w="2179" h="1850" extrusionOk="0">
                  <a:moveTo>
                    <a:pt x="504" y="1"/>
                  </a:moveTo>
                  <a:cubicBezTo>
                    <a:pt x="374" y="1"/>
                    <a:pt x="246" y="56"/>
                    <a:pt x="157" y="161"/>
                  </a:cubicBezTo>
                  <a:cubicBezTo>
                    <a:pt x="0" y="357"/>
                    <a:pt x="29" y="632"/>
                    <a:pt x="225" y="789"/>
                  </a:cubicBezTo>
                  <a:lnTo>
                    <a:pt x="1394" y="1751"/>
                  </a:lnTo>
                  <a:cubicBezTo>
                    <a:pt x="1481" y="1819"/>
                    <a:pt x="1580" y="1849"/>
                    <a:pt x="1678" y="1849"/>
                  </a:cubicBezTo>
                  <a:cubicBezTo>
                    <a:pt x="1806" y="1849"/>
                    <a:pt x="1933" y="1790"/>
                    <a:pt x="2022" y="1682"/>
                  </a:cubicBezTo>
                  <a:cubicBezTo>
                    <a:pt x="2179" y="1496"/>
                    <a:pt x="2149" y="1211"/>
                    <a:pt x="1963" y="1054"/>
                  </a:cubicBezTo>
                  <a:lnTo>
                    <a:pt x="785" y="102"/>
                  </a:lnTo>
                  <a:cubicBezTo>
                    <a:pt x="704" y="34"/>
                    <a:pt x="604" y="1"/>
                    <a:pt x="50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7"/>
            <p:cNvSpPr/>
            <p:nvPr/>
          </p:nvSpPr>
          <p:spPr>
            <a:xfrm>
              <a:off x="5867525" y="1692375"/>
              <a:ext cx="56725" cy="49625"/>
            </a:xfrm>
            <a:custGeom>
              <a:avLst/>
              <a:gdLst/>
              <a:ahLst/>
              <a:cxnLst/>
              <a:rect l="l" t="t" r="r" b="b"/>
              <a:pathLst>
                <a:path w="2269" h="1985" extrusionOk="0">
                  <a:moveTo>
                    <a:pt x="570" y="130"/>
                  </a:moveTo>
                  <a:cubicBezTo>
                    <a:pt x="659" y="130"/>
                    <a:pt x="747" y="159"/>
                    <a:pt x="816" y="218"/>
                  </a:cubicBezTo>
                  <a:lnTo>
                    <a:pt x="1983" y="1180"/>
                  </a:lnTo>
                  <a:cubicBezTo>
                    <a:pt x="2062" y="1239"/>
                    <a:pt x="2111" y="1327"/>
                    <a:pt x="2121" y="1435"/>
                  </a:cubicBezTo>
                  <a:cubicBezTo>
                    <a:pt x="2131" y="1533"/>
                    <a:pt x="2101" y="1631"/>
                    <a:pt x="2042" y="1710"/>
                  </a:cubicBezTo>
                  <a:cubicBezTo>
                    <a:pt x="1969" y="1800"/>
                    <a:pt x="1853" y="1848"/>
                    <a:pt x="1737" y="1848"/>
                  </a:cubicBezTo>
                  <a:cubicBezTo>
                    <a:pt x="1653" y="1848"/>
                    <a:pt x="1569" y="1823"/>
                    <a:pt x="1503" y="1768"/>
                  </a:cubicBezTo>
                  <a:lnTo>
                    <a:pt x="335" y="807"/>
                  </a:lnTo>
                  <a:cubicBezTo>
                    <a:pt x="168" y="669"/>
                    <a:pt x="149" y="434"/>
                    <a:pt x="276" y="277"/>
                  </a:cubicBezTo>
                  <a:cubicBezTo>
                    <a:pt x="354" y="179"/>
                    <a:pt x="463" y="130"/>
                    <a:pt x="570" y="130"/>
                  </a:cubicBezTo>
                  <a:close/>
                  <a:moveTo>
                    <a:pt x="574" y="1"/>
                  </a:moveTo>
                  <a:cubicBezTo>
                    <a:pt x="425" y="1"/>
                    <a:pt x="278" y="67"/>
                    <a:pt x="178" y="189"/>
                  </a:cubicBezTo>
                  <a:cubicBezTo>
                    <a:pt x="1" y="405"/>
                    <a:pt x="31" y="728"/>
                    <a:pt x="247" y="905"/>
                  </a:cubicBezTo>
                  <a:lnTo>
                    <a:pt x="1424" y="1867"/>
                  </a:lnTo>
                  <a:cubicBezTo>
                    <a:pt x="1512" y="1945"/>
                    <a:pt x="1630" y="1984"/>
                    <a:pt x="1748" y="1984"/>
                  </a:cubicBezTo>
                  <a:cubicBezTo>
                    <a:pt x="1905" y="1984"/>
                    <a:pt x="2042" y="1916"/>
                    <a:pt x="2140" y="1798"/>
                  </a:cubicBezTo>
                  <a:cubicBezTo>
                    <a:pt x="2229" y="1690"/>
                    <a:pt x="2268" y="1553"/>
                    <a:pt x="2258" y="1415"/>
                  </a:cubicBezTo>
                  <a:cubicBezTo>
                    <a:pt x="2238" y="1288"/>
                    <a:pt x="2180" y="1160"/>
                    <a:pt x="2072" y="1072"/>
                  </a:cubicBezTo>
                  <a:lnTo>
                    <a:pt x="894" y="120"/>
                  </a:lnTo>
                  <a:cubicBezTo>
                    <a:pt x="801" y="39"/>
                    <a:pt x="687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7"/>
            <p:cNvSpPr/>
            <p:nvPr/>
          </p:nvSpPr>
          <p:spPr>
            <a:xfrm>
              <a:off x="5783900" y="1624025"/>
              <a:ext cx="67475" cy="35050"/>
            </a:xfrm>
            <a:custGeom>
              <a:avLst/>
              <a:gdLst/>
              <a:ahLst/>
              <a:cxnLst/>
              <a:rect l="l" t="t" r="r" b="b"/>
              <a:pathLst>
                <a:path w="2699" h="1402" extrusionOk="0">
                  <a:moveTo>
                    <a:pt x="2194" y="0"/>
                  </a:moveTo>
                  <a:cubicBezTo>
                    <a:pt x="2153" y="0"/>
                    <a:pt x="2112" y="6"/>
                    <a:pt x="2070" y="18"/>
                  </a:cubicBezTo>
                  <a:lnTo>
                    <a:pt x="373" y="529"/>
                  </a:lnTo>
                  <a:cubicBezTo>
                    <a:pt x="138" y="597"/>
                    <a:pt x="0" y="843"/>
                    <a:pt x="68" y="1078"/>
                  </a:cubicBezTo>
                  <a:cubicBezTo>
                    <a:pt x="127" y="1274"/>
                    <a:pt x="304" y="1402"/>
                    <a:pt x="500" y="1402"/>
                  </a:cubicBezTo>
                  <a:cubicBezTo>
                    <a:pt x="539" y="1402"/>
                    <a:pt x="579" y="1392"/>
                    <a:pt x="628" y="1382"/>
                  </a:cubicBezTo>
                  <a:lnTo>
                    <a:pt x="2325" y="872"/>
                  </a:lnTo>
                  <a:cubicBezTo>
                    <a:pt x="2561" y="803"/>
                    <a:pt x="2698" y="558"/>
                    <a:pt x="2620" y="322"/>
                  </a:cubicBezTo>
                  <a:cubicBezTo>
                    <a:pt x="2564" y="128"/>
                    <a:pt x="2387" y="0"/>
                    <a:pt x="219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7"/>
            <p:cNvSpPr/>
            <p:nvPr/>
          </p:nvSpPr>
          <p:spPr>
            <a:xfrm>
              <a:off x="5782175" y="1622425"/>
              <a:ext cx="69950" cy="38125"/>
            </a:xfrm>
            <a:custGeom>
              <a:avLst/>
              <a:gdLst/>
              <a:ahLst/>
              <a:cxnLst/>
              <a:rect l="l" t="t" r="r" b="b"/>
              <a:pathLst>
                <a:path w="2798" h="1525" extrusionOk="0">
                  <a:moveTo>
                    <a:pt x="2267" y="131"/>
                  </a:moveTo>
                  <a:cubicBezTo>
                    <a:pt x="2326" y="131"/>
                    <a:pt x="2394" y="151"/>
                    <a:pt x="2444" y="180"/>
                  </a:cubicBezTo>
                  <a:cubicBezTo>
                    <a:pt x="2532" y="229"/>
                    <a:pt x="2601" y="308"/>
                    <a:pt x="2630" y="406"/>
                  </a:cubicBezTo>
                  <a:cubicBezTo>
                    <a:pt x="2660" y="504"/>
                    <a:pt x="2650" y="602"/>
                    <a:pt x="2601" y="691"/>
                  </a:cubicBezTo>
                  <a:cubicBezTo>
                    <a:pt x="2551" y="779"/>
                    <a:pt x="2473" y="848"/>
                    <a:pt x="2375" y="877"/>
                  </a:cubicBezTo>
                  <a:lnTo>
                    <a:pt x="678" y="1378"/>
                  </a:lnTo>
                  <a:cubicBezTo>
                    <a:pt x="643" y="1388"/>
                    <a:pt x="608" y="1393"/>
                    <a:pt x="574" y="1393"/>
                  </a:cubicBezTo>
                  <a:cubicBezTo>
                    <a:pt x="410" y="1393"/>
                    <a:pt x="255" y="1284"/>
                    <a:pt x="207" y="1122"/>
                  </a:cubicBezTo>
                  <a:cubicBezTo>
                    <a:pt x="148" y="926"/>
                    <a:pt x="255" y="710"/>
                    <a:pt x="462" y="651"/>
                  </a:cubicBezTo>
                  <a:lnTo>
                    <a:pt x="2159" y="151"/>
                  </a:lnTo>
                  <a:cubicBezTo>
                    <a:pt x="2198" y="141"/>
                    <a:pt x="2228" y="131"/>
                    <a:pt x="2267" y="131"/>
                  </a:cubicBezTo>
                  <a:close/>
                  <a:moveTo>
                    <a:pt x="2274" y="0"/>
                  </a:moveTo>
                  <a:cubicBezTo>
                    <a:pt x="2221" y="0"/>
                    <a:pt x="2169" y="8"/>
                    <a:pt x="2120" y="23"/>
                  </a:cubicBezTo>
                  <a:lnTo>
                    <a:pt x="422" y="523"/>
                  </a:lnTo>
                  <a:cubicBezTo>
                    <a:pt x="148" y="602"/>
                    <a:pt x="0" y="887"/>
                    <a:pt x="79" y="1162"/>
                  </a:cubicBezTo>
                  <a:cubicBezTo>
                    <a:pt x="137" y="1378"/>
                    <a:pt x="344" y="1524"/>
                    <a:pt x="569" y="1524"/>
                  </a:cubicBezTo>
                  <a:cubicBezTo>
                    <a:pt x="619" y="1524"/>
                    <a:pt x="667" y="1524"/>
                    <a:pt x="717" y="1505"/>
                  </a:cubicBezTo>
                  <a:lnTo>
                    <a:pt x="2414" y="1005"/>
                  </a:lnTo>
                  <a:cubicBezTo>
                    <a:pt x="2542" y="965"/>
                    <a:pt x="2650" y="877"/>
                    <a:pt x="2719" y="759"/>
                  </a:cubicBezTo>
                  <a:cubicBezTo>
                    <a:pt x="2778" y="632"/>
                    <a:pt x="2797" y="494"/>
                    <a:pt x="2758" y="366"/>
                  </a:cubicBezTo>
                  <a:cubicBezTo>
                    <a:pt x="2719" y="239"/>
                    <a:pt x="2630" y="131"/>
                    <a:pt x="2512" y="63"/>
                  </a:cubicBezTo>
                  <a:cubicBezTo>
                    <a:pt x="2440" y="20"/>
                    <a:pt x="2357" y="0"/>
                    <a:pt x="227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7"/>
            <p:cNvSpPr/>
            <p:nvPr/>
          </p:nvSpPr>
          <p:spPr>
            <a:xfrm>
              <a:off x="5704400" y="1597250"/>
              <a:ext cx="37325" cy="83900"/>
            </a:xfrm>
            <a:custGeom>
              <a:avLst/>
              <a:gdLst/>
              <a:ahLst/>
              <a:cxnLst/>
              <a:rect l="l" t="t" r="r" b="b"/>
              <a:pathLst>
                <a:path w="1493" h="3356" extrusionOk="0">
                  <a:moveTo>
                    <a:pt x="484" y="1"/>
                  </a:moveTo>
                  <a:cubicBezTo>
                    <a:pt x="454" y="1"/>
                    <a:pt x="424" y="4"/>
                    <a:pt x="393" y="10"/>
                  </a:cubicBezTo>
                  <a:cubicBezTo>
                    <a:pt x="158" y="59"/>
                    <a:pt x="1" y="294"/>
                    <a:pt x="49" y="540"/>
                  </a:cubicBezTo>
                  <a:lnTo>
                    <a:pt x="560" y="3002"/>
                  </a:lnTo>
                  <a:cubicBezTo>
                    <a:pt x="609" y="3209"/>
                    <a:pt x="795" y="3356"/>
                    <a:pt x="1002" y="3356"/>
                  </a:cubicBezTo>
                  <a:cubicBezTo>
                    <a:pt x="1031" y="3356"/>
                    <a:pt x="1060" y="3356"/>
                    <a:pt x="1090" y="3346"/>
                  </a:cubicBezTo>
                  <a:cubicBezTo>
                    <a:pt x="1335" y="3297"/>
                    <a:pt x="1492" y="3061"/>
                    <a:pt x="1433" y="2826"/>
                  </a:cubicBezTo>
                  <a:lnTo>
                    <a:pt x="923" y="353"/>
                  </a:lnTo>
                  <a:cubicBezTo>
                    <a:pt x="880" y="147"/>
                    <a:pt x="694" y="1"/>
                    <a:pt x="48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7"/>
            <p:cNvSpPr/>
            <p:nvPr/>
          </p:nvSpPr>
          <p:spPr>
            <a:xfrm>
              <a:off x="5702675" y="1595575"/>
              <a:ext cx="40750" cy="87300"/>
            </a:xfrm>
            <a:custGeom>
              <a:avLst/>
              <a:gdLst/>
              <a:ahLst/>
              <a:cxnLst/>
              <a:rect l="l" t="t" r="r" b="b"/>
              <a:pathLst>
                <a:path w="1630" h="3492" extrusionOk="0">
                  <a:moveTo>
                    <a:pt x="560" y="136"/>
                  </a:moveTo>
                  <a:cubicBezTo>
                    <a:pt x="629" y="136"/>
                    <a:pt x="707" y="155"/>
                    <a:pt x="766" y="195"/>
                  </a:cubicBezTo>
                  <a:cubicBezTo>
                    <a:pt x="855" y="253"/>
                    <a:pt x="903" y="332"/>
                    <a:pt x="933" y="440"/>
                  </a:cubicBezTo>
                  <a:lnTo>
                    <a:pt x="1444" y="2903"/>
                  </a:lnTo>
                  <a:cubicBezTo>
                    <a:pt x="1483" y="3109"/>
                    <a:pt x="1355" y="3305"/>
                    <a:pt x="1149" y="3354"/>
                  </a:cubicBezTo>
                  <a:cubicBezTo>
                    <a:pt x="1125" y="3359"/>
                    <a:pt x="1101" y="3361"/>
                    <a:pt x="1078" y="3361"/>
                  </a:cubicBezTo>
                  <a:cubicBezTo>
                    <a:pt x="897" y="3361"/>
                    <a:pt x="732" y="3234"/>
                    <a:pt x="698" y="3060"/>
                  </a:cubicBezTo>
                  <a:lnTo>
                    <a:pt x="187" y="587"/>
                  </a:lnTo>
                  <a:cubicBezTo>
                    <a:pt x="138" y="381"/>
                    <a:pt x="275" y="184"/>
                    <a:pt x="482" y="145"/>
                  </a:cubicBezTo>
                  <a:cubicBezTo>
                    <a:pt x="511" y="136"/>
                    <a:pt x="531" y="136"/>
                    <a:pt x="560" y="136"/>
                  </a:cubicBezTo>
                  <a:close/>
                  <a:moveTo>
                    <a:pt x="549" y="1"/>
                  </a:moveTo>
                  <a:cubicBezTo>
                    <a:pt x="517" y="1"/>
                    <a:pt x="484" y="3"/>
                    <a:pt x="452" y="8"/>
                  </a:cubicBezTo>
                  <a:cubicBezTo>
                    <a:pt x="177" y="67"/>
                    <a:pt x="1" y="341"/>
                    <a:pt x="59" y="616"/>
                  </a:cubicBezTo>
                  <a:lnTo>
                    <a:pt x="570" y="3080"/>
                  </a:lnTo>
                  <a:cubicBezTo>
                    <a:pt x="619" y="3315"/>
                    <a:pt x="825" y="3492"/>
                    <a:pt x="1071" y="3492"/>
                  </a:cubicBezTo>
                  <a:cubicBezTo>
                    <a:pt x="1100" y="3492"/>
                    <a:pt x="1139" y="3492"/>
                    <a:pt x="1178" y="3482"/>
                  </a:cubicBezTo>
                  <a:cubicBezTo>
                    <a:pt x="1453" y="3423"/>
                    <a:pt x="1630" y="3148"/>
                    <a:pt x="1571" y="2873"/>
                  </a:cubicBezTo>
                  <a:lnTo>
                    <a:pt x="1060" y="410"/>
                  </a:lnTo>
                  <a:cubicBezTo>
                    <a:pt x="1031" y="273"/>
                    <a:pt x="953" y="155"/>
                    <a:pt x="835" y="86"/>
                  </a:cubicBezTo>
                  <a:cubicBezTo>
                    <a:pt x="752" y="26"/>
                    <a:pt x="653" y="1"/>
                    <a:pt x="5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7"/>
            <p:cNvSpPr/>
            <p:nvPr/>
          </p:nvSpPr>
          <p:spPr>
            <a:xfrm>
              <a:off x="5607500" y="1637700"/>
              <a:ext cx="66250" cy="67750"/>
            </a:xfrm>
            <a:custGeom>
              <a:avLst/>
              <a:gdLst/>
              <a:ahLst/>
              <a:cxnLst/>
              <a:rect l="l" t="t" r="r" b="b"/>
              <a:pathLst>
                <a:path w="2650" h="2710" extrusionOk="0">
                  <a:moveTo>
                    <a:pt x="499" y="1"/>
                  </a:moveTo>
                  <a:cubicBezTo>
                    <a:pt x="392" y="1"/>
                    <a:pt x="285" y="40"/>
                    <a:pt x="196" y="119"/>
                  </a:cubicBezTo>
                  <a:cubicBezTo>
                    <a:pt x="10" y="285"/>
                    <a:pt x="0" y="560"/>
                    <a:pt x="167" y="747"/>
                  </a:cubicBezTo>
                  <a:lnTo>
                    <a:pt x="1825" y="2562"/>
                  </a:lnTo>
                  <a:cubicBezTo>
                    <a:pt x="1914" y="2660"/>
                    <a:pt x="2032" y="2710"/>
                    <a:pt x="2150" y="2710"/>
                  </a:cubicBezTo>
                  <a:cubicBezTo>
                    <a:pt x="2257" y="2710"/>
                    <a:pt x="2365" y="2670"/>
                    <a:pt x="2453" y="2592"/>
                  </a:cubicBezTo>
                  <a:cubicBezTo>
                    <a:pt x="2640" y="2425"/>
                    <a:pt x="2650" y="2150"/>
                    <a:pt x="2483" y="1964"/>
                  </a:cubicBezTo>
                  <a:lnTo>
                    <a:pt x="824" y="148"/>
                  </a:lnTo>
                  <a:cubicBezTo>
                    <a:pt x="737" y="50"/>
                    <a:pt x="619" y="1"/>
                    <a:pt x="49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7"/>
            <p:cNvSpPr/>
            <p:nvPr/>
          </p:nvSpPr>
          <p:spPr>
            <a:xfrm>
              <a:off x="5607000" y="1636000"/>
              <a:ext cx="67250" cy="71150"/>
            </a:xfrm>
            <a:custGeom>
              <a:avLst/>
              <a:gdLst/>
              <a:ahLst/>
              <a:cxnLst/>
              <a:rect l="l" t="t" r="r" b="b"/>
              <a:pathLst>
                <a:path w="2690" h="2846" extrusionOk="0">
                  <a:moveTo>
                    <a:pt x="530" y="138"/>
                  </a:moveTo>
                  <a:cubicBezTo>
                    <a:pt x="639" y="138"/>
                    <a:pt x="727" y="187"/>
                    <a:pt x="796" y="255"/>
                  </a:cubicBezTo>
                  <a:lnTo>
                    <a:pt x="2454" y="2081"/>
                  </a:lnTo>
                  <a:cubicBezTo>
                    <a:pt x="2523" y="2150"/>
                    <a:pt x="2562" y="2248"/>
                    <a:pt x="2552" y="2346"/>
                  </a:cubicBezTo>
                  <a:cubicBezTo>
                    <a:pt x="2552" y="2453"/>
                    <a:pt x="2503" y="2542"/>
                    <a:pt x="2434" y="2610"/>
                  </a:cubicBezTo>
                  <a:cubicBezTo>
                    <a:pt x="2360" y="2676"/>
                    <a:pt x="2265" y="2708"/>
                    <a:pt x="2172" y="2708"/>
                  </a:cubicBezTo>
                  <a:cubicBezTo>
                    <a:pt x="2069" y="2708"/>
                    <a:pt x="1967" y="2668"/>
                    <a:pt x="1895" y="2591"/>
                  </a:cubicBezTo>
                  <a:lnTo>
                    <a:pt x="236" y="766"/>
                  </a:lnTo>
                  <a:cubicBezTo>
                    <a:pt x="168" y="697"/>
                    <a:pt x="128" y="599"/>
                    <a:pt x="138" y="501"/>
                  </a:cubicBezTo>
                  <a:cubicBezTo>
                    <a:pt x="138" y="393"/>
                    <a:pt x="187" y="305"/>
                    <a:pt x="256" y="236"/>
                  </a:cubicBezTo>
                  <a:cubicBezTo>
                    <a:pt x="334" y="167"/>
                    <a:pt x="423" y="138"/>
                    <a:pt x="521" y="138"/>
                  </a:cubicBezTo>
                  <a:close/>
                  <a:moveTo>
                    <a:pt x="541" y="0"/>
                  </a:moveTo>
                  <a:cubicBezTo>
                    <a:pt x="403" y="0"/>
                    <a:pt x="275" y="39"/>
                    <a:pt x="168" y="138"/>
                  </a:cubicBezTo>
                  <a:cubicBezTo>
                    <a:pt x="70" y="226"/>
                    <a:pt x="11" y="353"/>
                    <a:pt x="11" y="491"/>
                  </a:cubicBezTo>
                  <a:cubicBezTo>
                    <a:pt x="0" y="628"/>
                    <a:pt x="50" y="756"/>
                    <a:pt x="138" y="854"/>
                  </a:cubicBezTo>
                  <a:lnTo>
                    <a:pt x="1797" y="2679"/>
                  </a:lnTo>
                  <a:cubicBezTo>
                    <a:pt x="1895" y="2787"/>
                    <a:pt x="2032" y="2846"/>
                    <a:pt x="2170" y="2846"/>
                  </a:cubicBezTo>
                  <a:cubicBezTo>
                    <a:pt x="2297" y="2846"/>
                    <a:pt x="2425" y="2797"/>
                    <a:pt x="2523" y="2709"/>
                  </a:cubicBezTo>
                  <a:cubicBezTo>
                    <a:pt x="2621" y="2621"/>
                    <a:pt x="2680" y="2493"/>
                    <a:pt x="2689" y="2355"/>
                  </a:cubicBezTo>
                  <a:cubicBezTo>
                    <a:pt x="2689" y="2218"/>
                    <a:pt x="2641" y="2091"/>
                    <a:pt x="2552" y="1993"/>
                  </a:cubicBezTo>
                  <a:lnTo>
                    <a:pt x="894" y="167"/>
                  </a:lnTo>
                  <a:cubicBezTo>
                    <a:pt x="805" y="69"/>
                    <a:pt x="678" y="10"/>
                    <a:pt x="54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7"/>
            <p:cNvSpPr/>
            <p:nvPr/>
          </p:nvSpPr>
          <p:spPr>
            <a:xfrm>
              <a:off x="5525800" y="1650575"/>
              <a:ext cx="57175" cy="61750"/>
            </a:xfrm>
            <a:custGeom>
              <a:avLst/>
              <a:gdLst/>
              <a:ahLst/>
              <a:cxnLst/>
              <a:rect l="l" t="t" r="r" b="b"/>
              <a:pathLst>
                <a:path w="2287" h="2470" extrusionOk="0">
                  <a:moveTo>
                    <a:pt x="1792" y="1"/>
                  </a:moveTo>
                  <a:cubicBezTo>
                    <a:pt x="1662" y="1"/>
                    <a:pt x="1533" y="56"/>
                    <a:pt x="1443" y="163"/>
                  </a:cubicBezTo>
                  <a:lnTo>
                    <a:pt x="158" y="1743"/>
                  </a:lnTo>
                  <a:cubicBezTo>
                    <a:pt x="1" y="1929"/>
                    <a:pt x="30" y="2214"/>
                    <a:pt x="226" y="2371"/>
                  </a:cubicBezTo>
                  <a:cubicBezTo>
                    <a:pt x="305" y="2430"/>
                    <a:pt x="403" y="2469"/>
                    <a:pt x="501" y="2469"/>
                  </a:cubicBezTo>
                  <a:cubicBezTo>
                    <a:pt x="638" y="2469"/>
                    <a:pt x="766" y="2411"/>
                    <a:pt x="854" y="2302"/>
                  </a:cubicBezTo>
                  <a:lnTo>
                    <a:pt x="2130" y="723"/>
                  </a:lnTo>
                  <a:cubicBezTo>
                    <a:pt x="2287" y="536"/>
                    <a:pt x="2258" y="252"/>
                    <a:pt x="2071" y="95"/>
                  </a:cubicBezTo>
                  <a:cubicBezTo>
                    <a:pt x="1987" y="32"/>
                    <a:pt x="1889" y="1"/>
                    <a:pt x="17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7"/>
            <p:cNvSpPr/>
            <p:nvPr/>
          </p:nvSpPr>
          <p:spPr>
            <a:xfrm>
              <a:off x="5524075" y="1648825"/>
              <a:ext cx="60875" cy="64975"/>
            </a:xfrm>
            <a:custGeom>
              <a:avLst/>
              <a:gdLst/>
              <a:ahLst/>
              <a:cxnLst/>
              <a:rect l="l" t="t" r="r" b="b"/>
              <a:pathLst>
                <a:path w="2435" h="2599" extrusionOk="0">
                  <a:moveTo>
                    <a:pt x="1856" y="135"/>
                  </a:moveTo>
                  <a:cubicBezTo>
                    <a:pt x="1944" y="135"/>
                    <a:pt x="2022" y="165"/>
                    <a:pt x="2101" y="223"/>
                  </a:cubicBezTo>
                  <a:cubicBezTo>
                    <a:pt x="2258" y="351"/>
                    <a:pt x="2287" y="596"/>
                    <a:pt x="2150" y="753"/>
                  </a:cubicBezTo>
                  <a:lnTo>
                    <a:pt x="864" y="2333"/>
                  </a:lnTo>
                  <a:cubicBezTo>
                    <a:pt x="798" y="2421"/>
                    <a:pt x="689" y="2466"/>
                    <a:pt x="578" y="2466"/>
                  </a:cubicBezTo>
                  <a:cubicBezTo>
                    <a:pt x="491" y="2466"/>
                    <a:pt x="403" y="2438"/>
                    <a:pt x="334" y="2382"/>
                  </a:cubicBezTo>
                  <a:cubicBezTo>
                    <a:pt x="177" y="2254"/>
                    <a:pt x="148" y="2009"/>
                    <a:pt x="275" y="1852"/>
                  </a:cubicBezTo>
                  <a:lnTo>
                    <a:pt x="1561" y="272"/>
                  </a:lnTo>
                  <a:cubicBezTo>
                    <a:pt x="1640" y="184"/>
                    <a:pt x="1747" y="135"/>
                    <a:pt x="1856" y="135"/>
                  </a:cubicBezTo>
                  <a:close/>
                  <a:moveTo>
                    <a:pt x="1859" y="1"/>
                  </a:moveTo>
                  <a:cubicBezTo>
                    <a:pt x="1711" y="1"/>
                    <a:pt x="1563" y="66"/>
                    <a:pt x="1463" y="194"/>
                  </a:cubicBezTo>
                  <a:lnTo>
                    <a:pt x="177" y="1764"/>
                  </a:lnTo>
                  <a:cubicBezTo>
                    <a:pt x="1" y="1990"/>
                    <a:pt x="30" y="2313"/>
                    <a:pt x="256" y="2490"/>
                  </a:cubicBezTo>
                  <a:cubicBezTo>
                    <a:pt x="345" y="2559"/>
                    <a:pt x="462" y="2598"/>
                    <a:pt x="570" y="2598"/>
                  </a:cubicBezTo>
                  <a:cubicBezTo>
                    <a:pt x="727" y="2598"/>
                    <a:pt x="874" y="2529"/>
                    <a:pt x="973" y="2411"/>
                  </a:cubicBezTo>
                  <a:lnTo>
                    <a:pt x="2258" y="841"/>
                  </a:lnTo>
                  <a:cubicBezTo>
                    <a:pt x="2434" y="616"/>
                    <a:pt x="2395" y="292"/>
                    <a:pt x="2179" y="115"/>
                  </a:cubicBezTo>
                  <a:cubicBezTo>
                    <a:pt x="2086" y="39"/>
                    <a:pt x="1972" y="1"/>
                    <a:pt x="185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7"/>
            <p:cNvSpPr/>
            <p:nvPr/>
          </p:nvSpPr>
          <p:spPr>
            <a:xfrm>
              <a:off x="5470850" y="1647050"/>
              <a:ext cx="66000" cy="23300"/>
            </a:xfrm>
            <a:custGeom>
              <a:avLst/>
              <a:gdLst/>
              <a:ahLst/>
              <a:cxnLst/>
              <a:rect l="l" t="t" r="r" b="b"/>
              <a:pathLst>
                <a:path w="2640" h="932" extrusionOk="0">
                  <a:moveTo>
                    <a:pt x="452" y="0"/>
                  </a:moveTo>
                  <a:cubicBezTo>
                    <a:pt x="216" y="0"/>
                    <a:pt x="10" y="186"/>
                    <a:pt x="10" y="432"/>
                  </a:cubicBezTo>
                  <a:cubicBezTo>
                    <a:pt x="1" y="677"/>
                    <a:pt x="197" y="883"/>
                    <a:pt x="442" y="893"/>
                  </a:cubicBezTo>
                  <a:lnTo>
                    <a:pt x="2179" y="932"/>
                  </a:lnTo>
                  <a:lnTo>
                    <a:pt x="2189" y="932"/>
                  </a:lnTo>
                  <a:cubicBezTo>
                    <a:pt x="2434" y="932"/>
                    <a:pt x="2631" y="736"/>
                    <a:pt x="2640" y="500"/>
                  </a:cubicBezTo>
                  <a:cubicBezTo>
                    <a:pt x="2640" y="245"/>
                    <a:pt x="2454" y="49"/>
                    <a:pt x="2208" y="39"/>
                  </a:cubicBezTo>
                  <a:lnTo>
                    <a:pt x="461" y="0"/>
                  </a:ln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7"/>
            <p:cNvSpPr/>
            <p:nvPr/>
          </p:nvSpPr>
          <p:spPr>
            <a:xfrm>
              <a:off x="5469375" y="1645325"/>
              <a:ext cx="69225" cy="26775"/>
            </a:xfrm>
            <a:custGeom>
              <a:avLst/>
              <a:gdLst/>
              <a:ahLst/>
              <a:cxnLst/>
              <a:rect l="l" t="t" r="r" b="b"/>
              <a:pathLst>
                <a:path w="2769" h="1071" extrusionOk="0">
                  <a:moveTo>
                    <a:pt x="520" y="128"/>
                  </a:moveTo>
                  <a:lnTo>
                    <a:pt x="2258" y="177"/>
                  </a:lnTo>
                  <a:cubicBezTo>
                    <a:pt x="2365" y="177"/>
                    <a:pt x="2454" y="216"/>
                    <a:pt x="2522" y="294"/>
                  </a:cubicBezTo>
                  <a:cubicBezTo>
                    <a:pt x="2601" y="363"/>
                    <a:pt x="2631" y="462"/>
                    <a:pt x="2631" y="560"/>
                  </a:cubicBezTo>
                  <a:cubicBezTo>
                    <a:pt x="2631" y="776"/>
                    <a:pt x="2463" y="933"/>
                    <a:pt x="2248" y="933"/>
                  </a:cubicBezTo>
                  <a:lnTo>
                    <a:pt x="2248" y="1001"/>
                  </a:lnTo>
                  <a:lnTo>
                    <a:pt x="2238" y="933"/>
                  </a:lnTo>
                  <a:lnTo>
                    <a:pt x="501" y="893"/>
                  </a:lnTo>
                  <a:cubicBezTo>
                    <a:pt x="403" y="893"/>
                    <a:pt x="305" y="844"/>
                    <a:pt x="236" y="776"/>
                  </a:cubicBezTo>
                  <a:cubicBezTo>
                    <a:pt x="167" y="697"/>
                    <a:pt x="128" y="608"/>
                    <a:pt x="128" y="501"/>
                  </a:cubicBezTo>
                  <a:cubicBezTo>
                    <a:pt x="138" y="294"/>
                    <a:pt x="305" y="128"/>
                    <a:pt x="520" y="128"/>
                  </a:cubicBezTo>
                  <a:close/>
                  <a:moveTo>
                    <a:pt x="511" y="0"/>
                  </a:moveTo>
                  <a:cubicBezTo>
                    <a:pt x="236" y="0"/>
                    <a:pt x="10" y="216"/>
                    <a:pt x="1" y="501"/>
                  </a:cubicBezTo>
                  <a:cubicBezTo>
                    <a:pt x="1" y="638"/>
                    <a:pt x="49" y="765"/>
                    <a:pt x="138" y="864"/>
                  </a:cubicBezTo>
                  <a:cubicBezTo>
                    <a:pt x="236" y="962"/>
                    <a:pt x="363" y="1021"/>
                    <a:pt x="501" y="1021"/>
                  </a:cubicBezTo>
                  <a:lnTo>
                    <a:pt x="2238" y="1070"/>
                  </a:lnTo>
                  <a:lnTo>
                    <a:pt x="2248" y="1070"/>
                  </a:lnTo>
                  <a:cubicBezTo>
                    <a:pt x="2533" y="1070"/>
                    <a:pt x="2758" y="844"/>
                    <a:pt x="2768" y="569"/>
                  </a:cubicBezTo>
                  <a:cubicBezTo>
                    <a:pt x="2768" y="432"/>
                    <a:pt x="2719" y="305"/>
                    <a:pt x="2620" y="196"/>
                  </a:cubicBezTo>
                  <a:cubicBezTo>
                    <a:pt x="2533" y="98"/>
                    <a:pt x="2405" y="49"/>
                    <a:pt x="2267" y="39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7"/>
            <p:cNvSpPr/>
            <p:nvPr/>
          </p:nvSpPr>
          <p:spPr>
            <a:xfrm>
              <a:off x="5561625" y="1715400"/>
              <a:ext cx="80975" cy="27825"/>
            </a:xfrm>
            <a:custGeom>
              <a:avLst/>
              <a:gdLst/>
              <a:ahLst/>
              <a:cxnLst/>
              <a:rect l="l" t="t" r="r" b="b"/>
              <a:pathLst>
                <a:path w="3239" h="1113" extrusionOk="0">
                  <a:moveTo>
                    <a:pt x="2779" y="1"/>
                  </a:moveTo>
                  <a:cubicBezTo>
                    <a:pt x="2762" y="1"/>
                    <a:pt x="2745" y="2"/>
                    <a:pt x="2728" y="4"/>
                  </a:cubicBezTo>
                  <a:lnTo>
                    <a:pt x="422" y="230"/>
                  </a:lnTo>
                  <a:cubicBezTo>
                    <a:pt x="187" y="249"/>
                    <a:pt x="0" y="465"/>
                    <a:pt x="29" y="710"/>
                  </a:cubicBezTo>
                  <a:cubicBezTo>
                    <a:pt x="49" y="946"/>
                    <a:pt x="245" y="1113"/>
                    <a:pt x="471" y="1113"/>
                  </a:cubicBezTo>
                  <a:lnTo>
                    <a:pt x="511" y="1113"/>
                  </a:lnTo>
                  <a:lnTo>
                    <a:pt x="2816" y="887"/>
                  </a:lnTo>
                  <a:cubicBezTo>
                    <a:pt x="3062" y="867"/>
                    <a:pt x="3239" y="642"/>
                    <a:pt x="3209" y="396"/>
                  </a:cubicBezTo>
                  <a:cubicBezTo>
                    <a:pt x="3191" y="177"/>
                    <a:pt x="3002" y="1"/>
                    <a:pt x="277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7"/>
            <p:cNvSpPr/>
            <p:nvPr/>
          </p:nvSpPr>
          <p:spPr>
            <a:xfrm>
              <a:off x="5560375" y="1713725"/>
              <a:ext cx="83950" cy="31225"/>
            </a:xfrm>
            <a:custGeom>
              <a:avLst/>
              <a:gdLst/>
              <a:ahLst/>
              <a:cxnLst/>
              <a:rect l="l" t="t" r="r" b="b"/>
              <a:pathLst>
                <a:path w="3358" h="1249" extrusionOk="0">
                  <a:moveTo>
                    <a:pt x="2827" y="129"/>
                  </a:moveTo>
                  <a:cubicBezTo>
                    <a:pt x="2906" y="129"/>
                    <a:pt x="2994" y="159"/>
                    <a:pt x="3063" y="218"/>
                  </a:cubicBezTo>
                  <a:cubicBezTo>
                    <a:pt x="3141" y="277"/>
                    <a:pt x="3191" y="375"/>
                    <a:pt x="3200" y="473"/>
                  </a:cubicBezTo>
                  <a:cubicBezTo>
                    <a:pt x="3210" y="571"/>
                    <a:pt x="3180" y="670"/>
                    <a:pt x="3112" y="748"/>
                  </a:cubicBezTo>
                  <a:cubicBezTo>
                    <a:pt x="3053" y="827"/>
                    <a:pt x="2955" y="875"/>
                    <a:pt x="2857" y="885"/>
                  </a:cubicBezTo>
                  <a:lnTo>
                    <a:pt x="561" y="1111"/>
                  </a:lnTo>
                  <a:cubicBezTo>
                    <a:pt x="548" y="1112"/>
                    <a:pt x="535" y="1113"/>
                    <a:pt x="522" y="1113"/>
                  </a:cubicBezTo>
                  <a:cubicBezTo>
                    <a:pt x="323" y="1113"/>
                    <a:pt x="157" y="971"/>
                    <a:pt x="138" y="768"/>
                  </a:cubicBezTo>
                  <a:cubicBezTo>
                    <a:pt x="129" y="670"/>
                    <a:pt x="158" y="571"/>
                    <a:pt x="227" y="493"/>
                  </a:cubicBezTo>
                  <a:cubicBezTo>
                    <a:pt x="295" y="414"/>
                    <a:pt x="384" y="365"/>
                    <a:pt x="482" y="356"/>
                  </a:cubicBezTo>
                  <a:lnTo>
                    <a:pt x="2788" y="129"/>
                  </a:lnTo>
                  <a:close/>
                  <a:moveTo>
                    <a:pt x="2811" y="1"/>
                  </a:moveTo>
                  <a:cubicBezTo>
                    <a:pt x="2797" y="1"/>
                    <a:pt x="2783" y="1"/>
                    <a:pt x="2768" y="2"/>
                  </a:cubicBezTo>
                  <a:lnTo>
                    <a:pt x="472" y="228"/>
                  </a:lnTo>
                  <a:cubicBezTo>
                    <a:pt x="335" y="238"/>
                    <a:pt x="207" y="306"/>
                    <a:pt x="129" y="414"/>
                  </a:cubicBezTo>
                  <a:cubicBezTo>
                    <a:pt x="40" y="513"/>
                    <a:pt x="1" y="650"/>
                    <a:pt x="11" y="787"/>
                  </a:cubicBezTo>
                  <a:cubicBezTo>
                    <a:pt x="40" y="1052"/>
                    <a:pt x="256" y="1248"/>
                    <a:pt x="521" y="1248"/>
                  </a:cubicBezTo>
                  <a:lnTo>
                    <a:pt x="570" y="1248"/>
                  </a:lnTo>
                  <a:lnTo>
                    <a:pt x="2866" y="1023"/>
                  </a:lnTo>
                  <a:cubicBezTo>
                    <a:pt x="3151" y="993"/>
                    <a:pt x="3357" y="738"/>
                    <a:pt x="3328" y="463"/>
                  </a:cubicBezTo>
                  <a:cubicBezTo>
                    <a:pt x="3318" y="326"/>
                    <a:pt x="3250" y="199"/>
                    <a:pt x="3141" y="110"/>
                  </a:cubicBezTo>
                  <a:cubicBezTo>
                    <a:pt x="3053" y="40"/>
                    <a:pt x="2934" y="1"/>
                    <a:pt x="28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7"/>
            <p:cNvSpPr/>
            <p:nvPr/>
          </p:nvSpPr>
          <p:spPr>
            <a:xfrm>
              <a:off x="5658775" y="1744500"/>
              <a:ext cx="73850" cy="57850"/>
            </a:xfrm>
            <a:custGeom>
              <a:avLst/>
              <a:gdLst/>
              <a:ahLst/>
              <a:cxnLst/>
              <a:rect l="l" t="t" r="r" b="b"/>
              <a:pathLst>
                <a:path w="2954" h="2314" extrusionOk="0">
                  <a:moveTo>
                    <a:pt x="516" y="0"/>
                  </a:moveTo>
                  <a:cubicBezTo>
                    <a:pt x="376" y="0"/>
                    <a:pt x="237" y="65"/>
                    <a:pt x="147" y="184"/>
                  </a:cubicBezTo>
                  <a:cubicBezTo>
                    <a:pt x="0" y="381"/>
                    <a:pt x="49" y="665"/>
                    <a:pt x="245" y="802"/>
                  </a:cubicBezTo>
                  <a:lnTo>
                    <a:pt x="2179" y="2225"/>
                  </a:lnTo>
                  <a:cubicBezTo>
                    <a:pt x="2257" y="2284"/>
                    <a:pt x="2356" y="2313"/>
                    <a:pt x="2444" y="2313"/>
                  </a:cubicBezTo>
                  <a:cubicBezTo>
                    <a:pt x="2581" y="2313"/>
                    <a:pt x="2718" y="2245"/>
                    <a:pt x="2807" y="2127"/>
                  </a:cubicBezTo>
                  <a:cubicBezTo>
                    <a:pt x="2954" y="1931"/>
                    <a:pt x="2905" y="1656"/>
                    <a:pt x="2709" y="1509"/>
                  </a:cubicBezTo>
                  <a:lnTo>
                    <a:pt x="775" y="86"/>
                  </a:lnTo>
                  <a:cubicBezTo>
                    <a:pt x="698" y="28"/>
                    <a:pt x="607" y="0"/>
                    <a:pt x="516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7"/>
            <p:cNvSpPr/>
            <p:nvPr/>
          </p:nvSpPr>
          <p:spPr>
            <a:xfrm>
              <a:off x="5658275" y="1742825"/>
              <a:ext cx="74850" cy="61000"/>
            </a:xfrm>
            <a:custGeom>
              <a:avLst/>
              <a:gdLst/>
              <a:ahLst/>
              <a:cxnLst/>
              <a:rect l="l" t="t" r="r" b="b"/>
              <a:pathLst>
                <a:path w="2994" h="2440" extrusionOk="0">
                  <a:moveTo>
                    <a:pt x="531" y="134"/>
                  </a:moveTo>
                  <a:cubicBezTo>
                    <a:pt x="609" y="134"/>
                    <a:pt x="688" y="163"/>
                    <a:pt x="756" y="212"/>
                  </a:cubicBezTo>
                  <a:lnTo>
                    <a:pt x="2690" y="1625"/>
                  </a:lnTo>
                  <a:cubicBezTo>
                    <a:pt x="2768" y="1684"/>
                    <a:pt x="2827" y="1772"/>
                    <a:pt x="2836" y="1870"/>
                  </a:cubicBezTo>
                  <a:cubicBezTo>
                    <a:pt x="2856" y="1978"/>
                    <a:pt x="2836" y="2077"/>
                    <a:pt x="2768" y="2155"/>
                  </a:cubicBezTo>
                  <a:cubicBezTo>
                    <a:pt x="2696" y="2257"/>
                    <a:pt x="2577" y="2311"/>
                    <a:pt x="2456" y="2311"/>
                  </a:cubicBezTo>
                  <a:cubicBezTo>
                    <a:pt x="2380" y="2311"/>
                    <a:pt x="2303" y="2289"/>
                    <a:pt x="2238" y="2243"/>
                  </a:cubicBezTo>
                  <a:lnTo>
                    <a:pt x="305" y="821"/>
                  </a:lnTo>
                  <a:cubicBezTo>
                    <a:pt x="226" y="762"/>
                    <a:pt x="167" y="673"/>
                    <a:pt x="158" y="575"/>
                  </a:cubicBezTo>
                  <a:cubicBezTo>
                    <a:pt x="138" y="467"/>
                    <a:pt x="167" y="369"/>
                    <a:pt x="226" y="291"/>
                  </a:cubicBezTo>
                  <a:cubicBezTo>
                    <a:pt x="285" y="212"/>
                    <a:pt x="374" y="153"/>
                    <a:pt x="472" y="143"/>
                  </a:cubicBezTo>
                  <a:cubicBezTo>
                    <a:pt x="491" y="134"/>
                    <a:pt x="511" y="134"/>
                    <a:pt x="531" y="134"/>
                  </a:cubicBezTo>
                  <a:close/>
                  <a:moveTo>
                    <a:pt x="523" y="1"/>
                  </a:moveTo>
                  <a:cubicBezTo>
                    <a:pt x="499" y="1"/>
                    <a:pt x="476" y="2"/>
                    <a:pt x="452" y="6"/>
                  </a:cubicBezTo>
                  <a:cubicBezTo>
                    <a:pt x="315" y="25"/>
                    <a:pt x="197" y="104"/>
                    <a:pt x="119" y="212"/>
                  </a:cubicBezTo>
                  <a:cubicBezTo>
                    <a:pt x="40" y="320"/>
                    <a:pt x="1" y="457"/>
                    <a:pt x="20" y="594"/>
                  </a:cubicBezTo>
                  <a:cubicBezTo>
                    <a:pt x="49" y="722"/>
                    <a:pt x="119" y="850"/>
                    <a:pt x="226" y="928"/>
                  </a:cubicBezTo>
                  <a:lnTo>
                    <a:pt x="2160" y="2341"/>
                  </a:lnTo>
                  <a:cubicBezTo>
                    <a:pt x="2248" y="2410"/>
                    <a:pt x="2356" y="2439"/>
                    <a:pt x="2464" y="2439"/>
                  </a:cubicBezTo>
                  <a:cubicBezTo>
                    <a:pt x="2631" y="2439"/>
                    <a:pt x="2778" y="2371"/>
                    <a:pt x="2876" y="2234"/>
                  </a:cubicBezTo>
                  <a:cubicBezTo>
                    <a:pt x="2964" y="2125"/>
                    <a:pt x="2993" y="1988"/>
                    <a:pt x="2974" y="1851"/>
                  </a:cubicBezTo>
                  <a:cubicBezTo>
                    <a:pt x="2954" y="1723"/>
                    <a:pt x="2876" y="1606"/>
                    <a:pt x="2768" y="1517"/>
                  </a:cubicBezTo>
                  <a:lnTo>
                    <a:pt x="835" y="104"/>
                  </a:lnTo>
                  <a:cubicBezTo>
                    <a:pt x="745" y="39"/>
                    <a:pt x="636" y="1"/>
                    <a:pt x="52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7"/>
            <p:cNvSpPr/>
            <p:nvPr/>
          </p:nvSpPr>
          <p:spPr>
            <a:xfrm>
              <a:off x="5695325" y="1689750"/>
              <a:ext cx="71150" cy="62800"/>
            </a:xfrm>
            <a:custGeom>
              <a:avLst/>
              <a:gdLst/>
              <a:ahLst/>
              <a:cxnLst/>
              <a:rect l="l" t="t" r="r" b="b"/>
              <a:pathLst>
                <a:path w="2846" h="2512" extrusionOk="0">
                  <a:moveTo>
                    <a:pt x="2353" y="1"/>
                  </a:moveTo>
                  <a:cubicBezTo>
                    <a:pt x="2250" y="1"/>
                    <a:pt x="2146" y="36"/>
                    <a:pt x="2061" y="107"/>
                  </a:cubicBezTo>
                  <a:lnTo>
                    <a:pt x="207" y="1727"/>
                  </a:lnTo>
                  <a:cubicBezTo>
                    <a:pt x="20" y="1893"/>
                    <a:pt x="0" y="2178"/>
                    <a:pt x="157" y="2355"/>
                  </a:cubicBezTo>
                  <a:cubicBezTo>
                    <a:pt x="246" y="2462"/>
                    <a:pt x="373" y="2512"/>
                    <a:pt x="501" y="2512"/>
                  </a:cubicBezTo>
                  <a:cubicBezTo>
                    <a:pt x="599" y="2512"/>
                    <a:pt x="707" y="2472"/>
                    <a:pt x="785" y="2403"/>
                  </a:cubicBezTo>
                  <a:lnTo>
                    <a:pt x="2640" y="785"/>
                  </a:lnTo>
                  <a:cubicBezTo>
                    <a:pt x="2826" y="617"/>
                    <a:pt x="2846" y="333"/>
                    <a:pt x="2689" y="146"/>
                  </a:cubicBezTo>
                  <a:cubicBezTo>
                    <a:pt x="2598" y="50"/>
                    <a:pt x="2476" y="1"/>
                    <a:pt x="235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7"/>
            <p:cNvSpPr/>
            <p:nvPr/>
          </p:nvSpPr>
          <p:spPr>
            <a:xfrm>
              <a:off x="5693350" y="1687975"/>
              <a:ext cx="75100" cy="66300"/>
            </a:xfrm>
            <a:custGeom>
              <a:avLst/>
              <a:gdLst/>
              <a:ahLst/>
              <a:cxnLst/>
              <a:rect l="l" t="t" r="r" b="b"/>
              <a:pathLst>
                <a:path w="3004" h="2652" extrusionOk="0">
                  <a:moveTo>
                    <a:pt x="2454" y="139"/>
                  </a:moveTo>
                  <a:cubicBezTo>
                    <a:pt x="2562" y="139"/>
                    <a:pt x="2650" y="188"/>
                    <a:pt x="2719" y="267"/>
                  </a:cubicBezTo>
                  <a:cubicBezTo>
                    <a:pt x="2857" y="424"/>
                    <a:pt x="2837" y="659"/>
                    <a:pt x="2680" y="797"/>
                  </a:cubicBezTo>
                  <a:lnTo>
                    <a:pt x="825" y="2426"/>
                  </a:lnTo>
                  <a:cubicBezTo>
                    <a:pt x="759" y="2483"/>
                    <a:pt x="672" y="2510"/>
                    <a:pt x="584" y="2510"/>
                  </a:cubicBezTo>
                  <a:cubicBezTo>
                    <a:pt x="474" y="2510"/>
                    <a:pt x="362" y="2468"/>
                    <a:pt x="286" y="2386"/>
                  </a:cubicBezTo>
                  <a:cubicBezTo>
                    <a:pt x="148" y="2229"/>
                    <a:pt x="168" y="1984"/>
                    <a:pt x="325" y="1846"/>
                  </a:cubicBezTo>
                  <a:lnTo>
                    <a:pt x="2179" y="228"/>
                  </a:lnTo>
                  <a:cubicBezTo>
                    <a:pt x="2248" y="169"/>
                    <a:pt x="2336" y="139"/>
                    <a:pt x="2434" y="139"/>
                  </a:cubicBezTo>
                  <a:close/>
                  <a:moveTo>
                    <a:pt x="2431" y="0"/>
                  </a:moveTo>
                  <a:cubicBezTo>
                    <a:pt x="2306" y="0"/>
                    <a:pt x="2190" y="48"/>
                    <a:pt x="2091" y="129"/>
                  </a:cubicBezTo>
                  <a:lnTo>
                    <a:pt x="236" y="1748"/>
                  </a:lnTo>
                  <a:cubicBezTo>
                    <a:pt x="31" y="1935"/>
                    <a:pt x="1" y="2259"/>
                    <a:pt x="188" y="2474"/>
                  </a:cubicBezTo>
                  <a:cubicBezTo>
                    <a:pt x="286" y="2583"/>
                    <a:pt x="423" y="2651"/>
                    <a:pt x="580" y="2651"/>
                  </a:cubicBezTo>
                  <a:cubicBezTo>
                    <a:pt x="698" y="2651"/>
                    <a:pt x="816" y="2602"/>
                    <a:pt x="914" y="2524"/>
                  </a:cubicBezTo>
                  <a:lnTo>
                    <a:pt x="2768" y="904"/>
                  </a:lnTo>
                  <a:cubicBezTo>
                    <a:pt x="2984" y="718"/>
                    <a:pt x="3004" y="394"/>
                    <a:pt x="2817" y="178"/>
                  </a:cubicBezTo>
                  <a:cubicBezTo>
                    <a:pt x="2729" y="80"/>
                    <a:pt x="2602" y="12"/>
                    <a:pt x="2464" y="2"/>
                  </a:cubicBezTo>
                  <a:cubicBezTo>
                    <a:pt x="2453" y="1"/>
                    <a:pt x="2442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7"/>
            <p:cNvSpPr/>
            <p:nvPr/>
          </p:nvSpPr>
          <p:spPr>
            <a:xfrm>
              <a:off x="5781425" y="1746300"/>
              <a:ext cx="87875" cy="43300"/>
            </a:xfrm>
            <a:custGeom>
              <a:avLst/>
              <a:gdLst/>
              <a:ahLst/>
              <a:cxnLst/>
              <a:rect l="l" t="t" r="r" b="b"/>
              <a:pathLst>
                <a:path w="3515" h="1732" extrusionOk="0">
                  <a:moveTo>
                    <a:pt x="3009" y="0"/>
                  </a:moveTo>
                  <a:cubicBezTo>
                    <a:pt x="2962" y="0"/>
                    <a:pt x="2914" y="8"/>
                    <a:pt x="2866" y="24"/>
                  </a:cubicBezTo>
                  <a:lnTo>
                    <a:pt x="364" y="868"/>
                  </a:lnTo>
                  <a:cubicBezTo>
                    <a:pt x="354" y="868"/>
                    <a:pt x="344" y="878"/>
                    <a:pt x="335" y="878"/>
                  </a:cubicBezTo>
                  <a:cubicBezTo>
                    <a:pt x="109" y="976"/>
                    <a:pt x="1" y="1221"/>
                    <a:pt x="89" y="1447"/>
                  </a:cubicBezTo>
                  <a:cubicBezTo>
                    <a:pt x="158" y="1624"/>
                    <a:pt x="324" y="1731"/>
                    <a:pt x="501" y="1731"/>
                  </a:cubicBezTo>
                  <a:cubicBezTo>
                    <a:pt x="551" y="1731"/>
                    <a:pt x="599" y="1731"/>
                    <a:pt x="649" y="1712"/>
                  </a:cubicBezTo>
                  <a:lnTo>
                    <a:pt x="3151" y="868"/>
                  </a:lnTo>
                  <a:cubicBezTo>
                    <a:pt x="3386" y="789"/>
                    <a:pt x="3514" y="534"/>
                    <a:pt x="3436" y="298"/>
                  </a:cubicBezTo>
                  <a:cubicBezTo>
                    <a:pt x="3373" y="118"/>
                    <a:pt x="3197" y="0"/>
                    <a:pt x="3009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7"/>
            <p:cNvSpPr/>
            <p:nvPr/>
          </p:nvSpPr>
          <p:spPr>
            <a:xfrm>
              <a:off x="5779700" y="1744575"/>
              <a:ext cx="91300" cy="46750"/>
            </a:xfrm>
            <a:custGeom>
              <a:avLst/>
              <a:gdLst/>
              <a:ahLst/>
              <a:cxnLst/>
              <a:rect l="l" t="t" r="r" b="b"/>
              <a:pathLst>
                <a:path w="3652" h="1870" extrusionOk="0">
                  <a:moveTo>
                    <a:pt x="3082" y="132"/>
                  </a:moveTo>
                  <a:cubicBezTo>
                    <a:pt x="3141" y="132"/>
                    <a:pt x="3200" y="142"/>
                    <a:pt x="3249" y="171"/>
                  </a:cubicBezTo>
                  <a:cubicBezTo>
                    <a:pt x="3337" y="221"/>
                    <a:pt x="3406" y="299"/>
                    <a:pt x="3446" y="397"/>
                  </a:cubicBezTo>
                  <a:cubicBezTo>
                    <a:pt x="3505" y="594"/>
                    <a:pt x="3396" y="809"/>
                    <a:pt x="3200" y="878"/>
                  </a:cubicBezTo>
                  <a:lnTo>
                    <a:pt x="698" y="1722"/>
                  </a:lnTo>
                  <a:cubicBezTo>
                    <a:pt x="663" y="1733"/>
                    <a:pt x="627" y="1738"/>
                    <a:pt x="590" y="1738"/>
                  </a:cubicBezTo>
                  <a:cubicBezTo>
                    <a:pt x="432" y="1738"/>
                    <a:pt x="273" y="1640"/>
                    <a:pt x="217" y="1496"/>
                  </a:cubicBezTo>
                  <a:cubicBezTo>
                    <a:pt x="148" y="1300"/>
                    <a:pt x="236" y="1084"/>
                    <a:pt x="423" y="1006"/>
                  </a:cubicBezTo>
                  <a:cubicBezTo>
                    <a:pt x="433" y="1006"/>
                    <a:pt x="443" y="995"/>
                    <a:pt x="463" y="995"/>
                  </a:cubicBezTo>
                  <a:lnTo>
                    <a:pt x="2964" y="152"/>
                  </a:lnTo>
                  <a:cubicBezTo>
                    <a:pt x="3004" y="142"/>
                    <a:pt x="3043" y="132"/>
                    <a:pt x="3082" y="132"/>
                  </a:cubicBezTo>
                  <a:close/>
                  <a:moveTo>
                    <a:pt x="3076" y="1"/>
                  </a:moveTo>
                  <a:cubicBezTo>
                    <a:pt x="3021" y="1"/>
                    <a:pt x="2967" y="9"/>
                    <a:pt x="2916" y="24"/>
                  </a:cubicBezTo>
                  <a:lnTo>
                    <a:pt x="413" y="868"/>
                  </a:lnTo>
                  <a:cubicBezTo>
                    <a:pt x="404" y="878"/>
                    <a:pt x="393" y="878"/>
                    <a:pt x="374" y="888"/>
                  </a:cubicBezTo>
                  <a:cubicBezTo>
                    <a:pt x="119" y="995"/>
                    <a:pt x="1" y="1280"/>
                    <a:pt x="99" y="1536"/>
                  </a:cubicBezTo>
                  <a:cubicBezTo>
                    <a:pt x="168" y="1732"/>
                    <a:pt x="364" y="1869"/>
                    <a:pt x="570" y="1869"/>
                  </a:cubicBezTo>
                  <a:cubicBezTo>
                    <a:pt x="629" y="1869"/>
                    <a:pt x="688" y="1859"/>
                    <a:pt x="737" y="1839"/>
                  </a:cubicBezTo>
                  <a:lnTo>
                    <a:pt x="3239" y="995"/>
                  </a:lnTo>
                  <a:cubicBezTo>
                    <a:pt x="3514" y="908"/>
                    <a:pt x="3651" y="613"/>
                    <a:pt x="3563" y="348"/>
                  </a:cubicBezTo>
                  <a:cubicBezTo>
                    <a:pt x="3524" y="221"/>
                    <a:pt x="3426" y="112"/>
                    <a:pt x="3308" y="53"/>
                  </a:cubicBezTo>
                  <a:cubicBezTo>
                    <a:pt x="3238" y="18"/>
                    <a:pt x="3157" y="1"/>
                    <a:pt x="30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7"/>
            <p:cNvSpPr/>
            <p:nvPr/>
          </p:nvSpPr>
          <p:spPr>
            <a:xfrm>
              <a:off x="5960525" y="1581950"/>
              <a:ext cx="66000" cy="73950"/>
            </a:xfrm>
            <a:custGeom>
              <a:avLst/>
              <a:gdLst/>
              <a:ahLst/>
              <a:cxnLst/>
              <a:rect l="l" t="t" r="r" b="b"/>
              <a:pathLst>
                <a:path w="2640" h="2958" extrusionOk="0">
                  <a:moveTo>
                    <a:pt x="2130" y="1"/>
                  </a:moveTo>
                  <a:cubicBezTo>
                    <a:pt x="1977" y="1"/>
                    <a:pt x="1827" y="84"/>
                    <a:pt x="1747" y="229"/>
                  </a:cubicBezTo>
                  <a:cubicBezTo>
                    <a:pt x="1325" y="955"/>
                    <a:pt x="805" y="1613"/>
                    <a:pt x="197" y="2192"/>
                  </a:cubicBezTo>
                  <a:cubicBezTo>
                    <a:pt x="10" y="2358"/>
                    <a:pt x="1" y="2643"/>
                    <a:pt x="167" y="2820"/>
                  </a:cubicBezTo>
                  <a:cubicBezTo>
                    <a:pt x="256" y="2908"/>
                    <a:pt x="373" y="2957"/>
                    <a:pt x="491" y="2957"/>
                  </a:cubicBezTo>
                  <a:cubicBezTo>
                    <a:pt x="609" y="2957"/>
                    <a:pt x="717" y="2918"/>
                    <a:pt x="795" y="2840"/>
                  </a:cubicBezTo>
                  <a:cubicBezTo>
                    <a:pt x="1482" y="2201"/>
                    <a:pt x="2061" y="1475"/>
                    <a:pt x="2522" y="661"/>
                  </a:cubicBezTo>
                  <a:cubicBezTo>
                    <a:pt x="2640" y="455"/>
                    <a:pt x="2561" y="180"/>
                    <a:pt x="2345" y="62"/>
                  </a:cubicBezTo>
                  <a:cubicBezTo>
                    <a:pt x="2278" y="21"/>
                    <a:pt x="2204" y="1"/>
                    <a:pt x="213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7"/>
            <p:cNvSpPr/>
            <p:nvPr/>
          </p:nvSpPr>
          <p:spPr>
            <a:xfrm>
              <a:off x="5960025" y="1580300"/>
              <a:ext cx="67000" cy="77300"/>
            </a:xfrm>
            <a:custGeom>
              <a:avLst/>
              <a:gdLst/>
              <a:ahLst/>
              <a:cxnLst/>
              <a:rect l="l" t="t" r="r" b="b"/>
              <a:pathLst>
                <a:path w="2680" h="3092" extrusionOk="0">
                  <a:moveTo>
                    <a:pt x="2150" y="128"/>
                  </a:moveTo>
                  <a:cubicBezTo>
                    <a:pt x="2219" y="128"/>
                    <a:pt x="2278" y="148"/>
                    <a:pt x="2336" y="178"/>
                  </a:cubicBezTo>
                  <a:cubicBezTo>
                    <a:pt x="2424" y="236"/>
                    <a:pt x="2493" y="315"/>
                    <a:pt x="2513" y="413"/>
                  </a:cubicBezTo>
                  <a:cubicBezTo>
                    <a:pt x="2542" y="511"/>
                    <a:pt x="2533" y="609"/>
                    <a:pt x="2483" y="697"/>
                  </a:cubicBezTo>
                  <a:cubicBezTo>
                    <a:pt x="2022" y="1502"/>
                    <a:pt x="1453" y="2228"/>
                    <a:pt x="776" y="2856"/>
                  </a:cubicBezTo>
                  <a:cubicBezTo>
                    <a:pt x="706" y="2921"/>
                    <a:pt x="612" y="2953"/>
                    <a:pt x="518" y="2953"/>
                  </a:cubicBezTo>
                  <a:cubicBezTo>
                    <a:pt x="413" y="2953"/>
                    <a:pt x="309" y="2914"/>
                    <a:pt x="236" y="2837"/>
                  </a:cubicBezTo>
                  <a:cubicBezTo>
                    <a:pt x="167" y="2768"/>
                    <a:pt x="128" y="2670"/>
                    <a:pt x="138" y="2572"/>
                  </a:cubicBezTo>
                  <a:cubicBezTo>
                    <a:pt x="138" y="2464"/>
                    <a:pt x="187" y="2376"/>
                    <a:pt x="256" y="2307"/>
                  </a:cubicBezTo>
                  <a:cubicBezTo>
                    <a:pt x="874" y="1728"/>
                    <a:pt x="1404" y="1061"/>
                    <a:pt x="1816" y="324"/>
                  </a:cubicBezTo>
                  <a:cubicBezTo>
                    <a:pt x="1875" y="236"/>
                    <a:pt x="1953" y="167"/>
                    <a:pt x="2051" y="148"/>
                  </a:cubicBezTo>
                  <a:cubicBezTo>
                    <a:pt x="2081" y="138"/>
                    <a:pt x="2121" y="128"/>
                    <a:pt x="2150" y="128"/>
                  </a:cubicBezTo>
                  <a:close/>
                  <a:moveTo>
                    <a:pt x="2153" y="1"/>
                  </a:moveTo>
                  <a:cubicBezTo>
                    <a:pt x="2107" y="1"/>
                    <a:pt x="2059" y="7"/>
                    <a:pt x="2012" y="21"/>
                  </a:cubicBezTo>
                  <a:cubicBezTo>
                    <a:pt x="1885" y="60"/>
                    <a:pt x="1777" y="138"/>
                    <a:pt x="1708" y="256"/>
                  </a:cubicBezTo>
                  <a:cubicBezTo>
                    <a:pt x="1296" y="982"/>
                    <a:pt x="776" y="1639"/>
                    <a:pt x="167" y="2208"/>
                  </a:cubicBezTo>
                  <a:cubicBezTo>
                    <a:pt x="69" y="2297"/>
                    <a:pt x="10" y="2424"/>
                    <a:pt x="1" y="2562"/>
                  </a:cubicBezTo>
                  <a:cubicBezTo>
                    <a:pt x="1" y="2699"/>
                    <a:pt x="50" y="2827"/>
                    <a:pt x="138" y="2925"/>
                  </a:cubicBezTo>
                  <a:cubicBezTo>
                    <a:pt x="236" y="3033"/>
                    <a:pt x="374" y="3092"/>
                    <a:pt x="511" y="3092"/>
                  </a:cubicBezTo>
                  <a:cubicBezTo>
                    <a:pt x="649" y="3092"/>
                    <a:pt x="766" y="3043"/>
                    <a:pt x="864" y="2954"/>
                  </a:cubicBezTo>
                  <a:cubicBezTo>
                    <a:pt x="1551" y="2317"/>
                    <a:pt x="2130" y="1580"/>
                    <a:pt x="2592" y="766"/>
                  </a:cubicBezTo>
                  <a:cubicBezTo>
                    <a:pt x="2660" y="649"/>
                    <a:pt x="2680" y="511"/>
                    <a:pt x="2640" y="374"/>
                  </a:cubicBezTo>
                  <a:cubicBezTo>
                    <a:pt x="2611" y="246"/>
                    <a:pt x="2523" y="138"/>
                    <a:pt x="2405" y="69"/>
                  </a:cubicBezTo>
                  <a:cubicBezTo>
                    <a:pt x="2327" y="24"/>
                    <a:pt x="2242" y="1"/>
                    <a:pt x="215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7"/>
          <p:cNvGrpSpPr/>
          <p:nvPr/>
        </p:nvGrpSpPr>
        <p:grpSpPr>
          <a:xfrm>
            <a:off x="339567" y="4115029"/>
            <a:ext cx="2074780" cy="2273025"/>
            <a:chOff x="66150" y="67346"/>
            <a:chExt cx="1556085" cy="1704769"/>
          </a:xfrm>
        </p:grpSpPr>
        <p:sp>
          <p:nvSpPr>
            <p:cNvPr id="1332" name="Google Shape;1332;p7"/>
            <p:cNvSpPr/>
            <p:nvPr/>
          </p:nvSpPr>
          <p:spPr>
            <a:xfrm>
              <a:off x="75015" y="224782"/>
              <a:ext cx="1538355" cy="1538580"/>
            </a:xfrm>
            <a:custGeom>
              <a:avLst/>
              <a:gdLst/>
              <a:ahLst/>
              <a:cxnLst/>
              <a:rect l="l" t="t" r="r" b="b"/>
              <a:pathLst>
                <a:path w="13709" h="13711" extrusionOk="0">
                  <a:moveTo>
                    <a:pt x="6859" y="1924"/>
                  </a:moveTo>
                  <a:cubicBezTo>
                    <a:pt x="9578" y="1924"/>
                    <a:pt x="11785" y="4142"/>
                    <a:pt x="11785" y="6861"/>
                  </a:cubicBezTo>
                  <a:cubicBezTo>
                    <a:pt x="11785" y="9578"/>
                    <a:pt x="9578" y="11787"/>
                    <a:pt x="6859" y="11787"/>
                  </a:cubicBezTo>
                  <a:cubicBezTo>
                    <a:pt x="4131" y="11787"/>
                    <a:pt x="1924" y="9578"/>
                    <a:pt x="1924" y="6861"/>
                  </a:cubicBezTo>
                  <a:cubicBezTo>
                    <a:pt x="1924" y="4142"/>
                    <a:pt x="4131" y="1924"/>
                    <a:pt x="6859" y="1924"/>
                  </a:cubicBezTo>
                  <a:close/>
                  <a:moveTo>
                    <a:pt x="6859" y="1"/>
                  </a:moveTo>
                  <a:cubicBezTo>
                    <a:pt x="3071" y="1"/>
                    <a:pt x="0" y="3073"/>
                    <a:pt x="0" y="6861"/>
                  </a:cubicBezTo>
                  <a:cubicBezTo>
                    <a:pt x="0" y="10638"/>
                    <a:pt x="3071" y="13710"/>
                    <a:pt x="6859" y="13710"/>
                  </a:cubicBezTo>
                  <a:cubicBezTo>
                    <a:pt x="10638" y="13710"/>
                    <a:pt x="13709" y="10638"/>
                    <a:pt x="13709" y="6861"/>
                  </a:cubicBezTo>
                  <a:cubicBezTo>
                    <a:pt x="13709" y="3073"/>
                    <a:pt x="10638" y="1"/>
                    <a:pt x="6859" y="1"/>
                  </a:cubicBezTo>
                  <a:close/>
                </a:path>
              </a:pathLst>
            </a:custGeom>
            <a:solidFill>
              <a:srgbClr val="FFF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7"/>
            <p:cNvSpPr/>
            <p:nvPr/>
          </p:nvSpPr>
          <p:spPr>
            <a:xfrm>
              <a:off x="66150" y="216029"/>
              <a:ext cx="1556085" cy="1556085"/>
            </a:xfrm>
            <a:custGeom>
              <a:avLst/>
              <a:gdLst/>
              <a:ahLst/>
              <a:cxnLst/>
              <a:rect l="l" t="t" r="r" b="b"/>
              <a:pathLst>
                <a:path w="13867" h="13867" extrusionOk="0">
                  <a:moveTo>
                    <a:pt x="6938" y="2081"/>
                  </a:moveTo>
                  <a:cubicBezTo>
                    <a:pt x="9607" y="2081"/>
                    <a:pt x="11786" y="4259"/>
                    <a:pt x="11786" y="6939"/>
                  </a:cubicBezTo>
                  <a:cubicBezTo>
                    <a:pt x="11786" y="9608"/>
                    <a:pt x="9607" y="11786"/>
                    <a:pt x="6938" y="11786"/>
                  </a:cubicBezTo>
                  <a:cubicBezTo>
                    <a:pt x="4260" y="11786"/>
                    <a:pt x="2081" y="9608"/>
                    <a:pt x="2081" y="6939"/>
                  </a:cubicBezTo>
                  <a:cubicBezTo>
                    <a:pt x="2081" y="4259"/>
                    <a:pt x="4260" y="2081"/>
                    <a:pt x="6938" y="2081"/>
                  </a:cubicBezTo>
                  <a:close/>
                  <a:moveTo>
                    <a:pt x="6938" y="1924"/>
                  </a:moveTo>
                  <a:cubicBezTo>
                    <a:pt x="4171" y="1924"/>
                    <a:pt x="1924" y="4171"/>
                    <a:pt x="1924" y="6939"/>
                  </a:cubicBezTo>
                  <a:cubicBezTo>
                    <a:pt x="1924" y="9696"/>
                    <a:pt x="4171" y="11943"/>
                    <a:pt x="6938" y="11943"/>
                  </a:cubicBezTo>
                  <a:cubicBezTo>
                    <a:pt x="9696" y="11943"/>
                    <a:pt x="11943" y="9696"/>
                    <a:pt x="11943" y="6939"/>
                  </a:cubicBezTo>
                  <a:cubicBezTo>
                    <a:pt x="11943" y="4171"/>
                    <a:pt x="9696" y="1924"/>
                    <a:pt x="6938" y="1924"/>
                  </a:cubicBezTo>
                  <a:close/>
                  <a:moveTo>
                    <a:pt x="6938" y="157"/>
                  </a:moveTo>
                  <a:cubicBezTo>
                    <a:pt x="10667" y="157"/>
                    <a:pt x="13709" y="3199"/>
                    <a:pt x="13709" y="6939"/>
                  </a:cubicBezTo>
                  <a:cubicBezTo>
                    <a:pt x="13709" y="10677"/>
                    <a:pt x="10667" y="13710"/>
                    <a:pt x="6938" y="13710"/>
                  </a:cubicBezTo>
                  <a:cubicBezTo>
                    <a:pt x="3200" y="13710"/>
                    <a:pt x="158" y="10677"/>
                    <a:pt x="158" y="6939"/>
                  </a:cubicBezTo>
                  <a:cubicBezTo>
                    <a:pt x="158" y="3199"/>
                    <a:pt x="3200" y="157"/>
                    <a:pt x="6938" y="157"/>
                  </a:cubicBezTo>
                  <a:close/>
                  <a:moveTo>
                    <a:pt x="6938" y="0"/>
                  </a:moveTo>
                  <a:cubicBezTo>
                    <a:pt x="3111" y="0"/>
                    <a:pt x="1" y="3112"/>
                    <a:pt x="1" y="6939"/>
                  </a:cubicBezTo>
                  <a:cubicBezTo>
                    <a:pt x="1" y="10756"/>
                    <a:pt x="3111" y="13867"/>
                    <a:pt x="6938" y="13867"/>
                  </a:cubicBezTo>
                  <a:cubicBezTo>
                    <a:pt x="10756" y="13867"/>
                    <a:pt x="13866" y="10756"/>
                    <a:pt x="13866" y="6939"/>
                  </a:cubicBezTo>
                  <a:cubicBezTo>
                    <a:pt x="13866" y="3112"/>
                    <a:pt x="10756" y="0"/>
                    <a:pt x="693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7"/>
            <p:cNvSpPr/>
            <p:nvPr/>
          </p:nvSpPr>
          <p:spPr>
            <a:xfrm>
              <a:off x="75015" y="76210"/>
              <a:ext cx="1538355" cy="1538468"/>
            </a:xfrm>
            <a:custGeom>
              <a:avLst/>
              <a:gdLst/>
              <a:ahLst/>
              <a:cxnLst/>
              <a:rect l="l" t="t" r="r" b="b"/>
              <a:pathLst>
                <a:path w="13709" h="13710" extrusionOk="0">
                  <a:moveTo>
                    <a:pt x="6859" y="1924"/>
                  </a:moveTo>
                  <a:cubicBezTo>
                    <a:pt x="9578" y="1924"/>
                    <a:pt x="11785" y="4142"/>
                    <a:pt x="11785" y="6859"/>
                  </a:cubicBezTo>
                  <a:cubicBezTo>
                    <a:pt x="11785" y="9578"/>
                    <a:pt x="9578" y="11786"/>
                    <a:pt x="6859" y="11786"/>
                  </a:cubicBezTo>
                  <a:cubicBezTo>
                    <a:pt x="4131" y="11786"/>
                    <a:pt x="1924" y="9578"/>
                    <a:pt x="1924" y="6859"/>
                  </a:cubicBezTo>
                  <a:cubicBezTo>
                    <a:pt x="1924" y="4142"/>
                    <a:pt x="4131" y="1924"/>
                    <a:pt x="6859" y="1924"/>
                  </a:cubicBezTo>
                  <a:close/>
                  <a:moveTo>
                    <a:pt x="6859" y="1"/>
                  </a:moveTo>
                  <a:cubicBezTo>
                    <a:pt x="3071" y="1"/>
                    <a:pt x="0" y="3072"/>
                    <a:pt x="0" y="6859"/>
                  </a:cubicBezTo>
                  <a:cubicBezTo>
                    <a:pt x="0" y="10638"/>
                    <a:pt x="3071" y="13709"/>
                    <a:pt x="6859" y="13709"/>
                  </a:cubicBezTo>
                  <a:cubicBezTo>
                    <a:pt x="10638" y="13709"/>
                    <a:pt x="13709" y="10638"/>
                    <a:pt x="13709" y="6859"/>
                  </a:cubicBezTo>
                  <a:cubicBezTo>
                    <a:pt x="13709" y="3072"/>
                    <a:pt x="10638" y="1"/>
                    <a:pt x="6859" y="1"/>
                  </a:cubicBezTo>
                  <a:close/>
                </a:path>
              </a:pathLst>
            </a:custGeom>
            <a:solidFill>
              <a:srgbClr val="6259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7"/>
            <p:cNvSpPr/>
            <p:nvPr/>
          </p:nvSpPr>
          <p:spPr>
            <a:xfrm>
              <a:off x="66150" y="67346"/>
              <a:ext cx="1556085" cy="1556085"/>
            </a:xfrm>
            <a:custGeom>
              <a:avLst/>
              <a:gdLst/>
              <a:ahLst/>
              <a:cxnLst/>
              <a:rect l="l" t="t" r="r" b="b"/>
              <a:pathLst>
                <a:path w="13867" h="13867" extrusionOk="0">
                  <a:moveTo>
                    <a:pt x="6938" y="2081"/>
                  </a:moveTo>
                  <a:cubicBezTo>
                    <a:pt x="9607" y="2081"/>
                    <a:pt x="11786" y="4260"/>
                    <a:pt x="11786" y="6938"/>
                  </a:cubicBezTo>
                  <a:cubicBezTo>
                    <a:pt x="11786" y="9608"/>
                    <a:pt x="9607" y="11786"/>
                    <a:pt x="6938" y="11786"/>
                  </a:cubicBezTo>
                  <a:cubicBezTo>
                    <a:pt x="4260" y="11786"/>
                    <a:pt x="2081" y="9608"/>
                    <a:pt x="2081" y="6938"/>
                  </a:cubicBezTo>
                  <a:cubicBezTo>
                    <a:pt x="2081" y="4260"/>
                    <a:pt x="4260" y="2081"/>
                    <a:pt x="6938" y="2081"/>
                  </a:cubicBezTo>
                  <a:close/>
                  <a:moveTo>
                    <a:pt x="6938" y="1924"/>
                  </a:moveTo>
                  <a:cubicBezTo>
                    <a:pt x="4171" y="1924"/>
                    <a:pt x="1924" y="4171"/>
                    <a:pt x="1924" y="6938"/>
                  </a:cubicBezTo>
                  <a:cubicBezTo>
                    <a:pt x="1924" y="9696"/>
                    <a:pt x="4171" y="11943"/>
                    <a:pt x="6938" y="11943"/>
                  </a:cubicBezTo>
                  <a:cubicBezTo>
                    <a:pt x="9696" y="11943"/>
                    <a:pt x="11943" y="9696"/>
                    <a:pt x="11943" y="6938"/>
                  </a:cubicBezTo>
                  <a:cubicBezTo>
                    <a:pt x="11943" y="4171"/>
                    <a:pt x="9696" y="1924"/>
                    <a:pt x="6938" y="1924"/>
                  </a:cubicBezTo>
                  <a:close/>
                  <a:moveTo>
                    <a:pt x="6938" y="158"/>
                  </a:moveTo>
                  <a:cubicBezTo>
                    <a:pt x="10667" y="158"/>
                    <a:pt x="13709" y="3200"/>
                    <a:pt x="13709" y="6938"/>
                  </a:cubicBezTo>
                  <a:cubicBezTo>
                    <a:pt x="13709" y="10678"/>
                    <a:pt x="10667" y="13710"/>
                    <a:pt x="6938" y="13710"/>
                  </a:cubicBezTo>
                  <a:cubicBezTo>
                    <a:pt x="3200" y="13710"/>
                    <a:pt x="158" y="10678"/>
                    <a:pt x="158" y="6938"/>
                  </a:cubicBezTo>
                  <a:cubicBezTo>
                    <a:pt x="158" y="3200"/>
                    <a:pt x="3200" y="158"/>
                    <a:pt x="6938" y="158"/>
                  </a:cubicBezTo>
                  <a:close/>
                  <a:moveTo>
                    <a:pt x="6938" y="1"/>
                  </a:moveTo>
                  <a:cubicBezTo>
                    <a:pt x="3111" y="1"/>
                    <a:pt x="1" y="3111"/>
                    <a:pt x="1" y="6938"/>
                  </a:cubicBezTo>
                  <a:cubicBezTo>
                    <a:pt x="1" y="10756"/>
                    <a:pt x="3111" y="13867"/>
                    <a:pt x="6938" y="13867"/>
                  </a:cubicBezTo>
                  <a:cubicBezTo>
                    <a:pt x="10756" y="13867"/>
                    <a:pt x="13866" y="10756"/>
                    <a:pt x="13866" y="6938"/>
                  </a:cubicBezTo>
                  <a:cubicBezTo>
                    <a:pt x="13866" y="3111"/>
                    <a:pt x="10756" y="1"/>
                    <a:pt x="693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36" name="Google Shape;1336;p7"/>
          <p:cNvSpPr/>
          <p:nvPr/>
        </p:nvSpPr>
        <p:spPr>
          <a:xfrm>
            <a:off x="4663365" y="839500"/>
            <a:ext cx="6916400" cy="56032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9" name="Google Shape;1339;p7"/>
          <p:cNvSpPr/>
          <p:nvPr/>
        </p:nvSpPr>
        <p:spPr>
          <a:xfrm>
            <a:off x="4289545" y="499333"/>
            <a:ext cx="7088449" cy="5789172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0" name="Google Shape;1340;p7"/>
          <p:cNvSpPr/>
          <p:nvPr/>
        </p:nvSpPr>
        <p:spPr>
          <a:xfrm>
            <a:off x="4289500" y="499333"/>
            <a:ext cx="7088493" cy="397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1" name="Google Shape;1341;p7"/>
          <p:cNvSpPr/>
          <p:nvPr/>
        </p:nvSpPr>
        <p:spPr>
          <a:xfrm>
            <a:off x="4526733" y="634667"/>
            <a:ext cx="144400" cy="1444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2" name="Google Shape;1342;p7"/>
          <p:cNvSpPr/>
          <p:nvPr/>
        </p:nvSpPr>
        <p:spPr>
          <a:xfrm>
            <a:off x="4806433" y="634667"/>
            <a:ext cx="144400" cy="144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3" name="Google Shape;1343;p7"/>
          <p:cNvSpPr/>
          <p:nvPr/>
        </p:nvSpPr>
        <p:spPr>
          <a:xfrm>
            <a:off x="5086133" y="634667"/>
            <a:ext cx="144400" cy="1444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4" name="Google Shape;1344;p7"/>
          <p:cNvSpPr/>
          <p:nvPr/>
        </p:nvSpPr>
        <p:spPr>
          <a:xfrm>
            <a:off x="339567" y="3640251"/>
            <a:ext cx="4538800" cy="30956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5" name="Google Shape;1345;p7"/>
          <p:cNvSpPr/>
          <p:nvPr/>
        </p:nvSpPr>
        <p:spPr>
          <a:xfrm>
            <a:off x="159804" y="3450821"/>
            <a:ext cx="4538800" cy="30956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6" name="Google Shape;1346;p7"/>
          <p:cNvSpPr/>
          <p:nvPr/>
        </p:nvSpPr>
        <p:spPr>
          <a:xfrm>
            <a:off x="159771" y="3450821"/>
            <a:ext cx="4538800" cy="3972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7" name="Google Shape;1347;p7"/>
          <p:cNvSpPr/>
          <p:nvPr/>
        </p:nvSpPr>
        <p:spPr>
          <a:xfrm>
            <a:off x="3749604" y="3572621"/>
            <a:ext cx="794000" cy="1536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8" name="Google Shape;1348;p7"/>
          <p:cNvSpPr txBox="1">
            <a:spLocks noGrp="1"/>
          </p:cNvSpPr>
          <p:nvPr>
            <p:ph type="title"/>
          </p:nvPr>
        </p:nvSpPr>
        <p:spPr>
          <a:xfrm>
            <a:off x="1167500" y="2612233"/>
            <a:ext cx="3517600" cy="1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49" name="Google Shape;1349;p7"/>
          <p:cNvSpPr txBox="1">
            <a:spLocks noGrp="1"/>
          </p:cNvSpPr>
          <p:nvPr>
            <p:ph type="body" idx="1"/>
          </p:nvPr>
        </p:nvSpPr>
        <p:spPr>
          <a:xfrm>
            <a:off x="5701767" y="1309400"/>
            <a:ext cx="52884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170" name="TextBox 169">
            <a:extLst>
              <a:ext uri="{FF2B5EF4-FFF2-40B4-BE49-F238E27FC236}">
                <a16:creationId xmlns="" xmlns:a16="http://schemas.microsoft.com/office/drawing/2014/main" id="{7AB099A3-7899-4D40-8FB6-7602CE4AEAE4}"/>
              </a:ext>
            </a:extLst>
          </p:cNvPr>
          <p:cNvSpPr txBox="1"/>
          <p:nvPr userDrawn="1"/>
        </p:nvSpPr>
        <p:spPr>
          <a:xfrm>
            <a:off x="10488507" y="487098"/>
            <a:ext cx="93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A6F6C1"/>
                </a:solidFill>
                <a:latin typeface="#9Slide03 Sympathique Alt" panose="02000506000000020002" pitchFamily="2" charset="0"/>
              </a:rPr>
              <a:t>LH</a:t>
            </a:r>
            <a:endParaRPr lang="en-US" sz="2400" b="1" dirty="0">
              <a:solidFill>
                <a:srgbClr val="A6F6C1"/>
              </a:solidFill>
              <a:latin typeface="#9Slide03 Sympathique Alt" panose="02000506000000020002" pitchFamily="2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="" xmlns:a16="http://schemas.microsoft.com/office/drawing/2014/main" id="{2BF03BB3-6DDA-4092-A36B-14980AEBCB16}"/>
              </a:ext>
            </a:extLst>
          </p:cNvPr>
          <p:cNvSpPr txBox="1"/>
          <p:nvPr userDrawn="1"/>
        </p:nvSpPr>
        <p:spPr>
          <a:xfrm>
            <a:off x="142240" y="3450432"/>
            <a:ext cx="93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A688E0"/>
                </a:solidFill>
                <a:latin typeface="#9Slide03 Sympathique Alt" panose="02000506000000020002" pitchFamily="2" charset="0"/>
              </a:rPr>
              <a:t>LH</a:t>
            </a:r>
            <a:endParaRPr lang="en-US" sz="2400" b="1" dirty="0">
              <a:solidFill>
                <a:srgbClr val="A688E0"/>
              </a:solidFill>
              <a:latin typeface="#9Slide03 Sympathique Alt" panose="02000506000000020002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2517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userDrawn="1">
  <p:cSld name="Main point">
    <p:bg>
      <p:bgPr>
        <a:solidFill>
          <a:schemeClr val="accent2"/>
        </a:solidFill>
        <a:effectLst/>
      </p:bgPr>
    </p:bg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1" name="Google Shape;1351;p8"/>
          <p:cNvGrpSpPr/>
          <p:nvPr/>
        </p:nvGrpSpPr>
        <p:grpSpPr>
          <a:xfrm>
            <a:off x="0" y="-32299"/>
            <a:ext cx="12258333" cy="7010300"/>
            <a:chOff x="0" y="-24225"/>
            <a:chExt cx="9193750" cy="5257725"/>
          </a:xfrm>
        </p:grpSpPr>
        <p:sp>
          <p:nvSpPr>
            <p:cNvPr id="1352" name="Google Shape;1352;p8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1379" name="Google Shape;1379;p8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1380" name="Google Shape;1380;p8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8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8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8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8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5" name="Google Shape;1385;p8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6" name="Google Shape;1386;p8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7" name="Google Shape;1387;p8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8" name="Google Shape;1388;p8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9" name="Google Shape;1389;p8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0" name="Google Shape;1390;p8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1" name="Google Shape;1391;p8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2" name="Google Shape;1392;p8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3" name="Google Shape;1393;p8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4" name="Google Shape;1394;p8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5" name="Google Shape;1395;p8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6" name="Google Shape;1396;p8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7" name="Google Shape;1397;p8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8" name="Google Shape;1398;p8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9" name="Google Shape;1399;p8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0" name="Google Shape;1400;p8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1" name="Google Shape;1401;p8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2" name="Google Shape;1402;p8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3" name="Google Shape;1403;p8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4" name="Google Shape;1404;p8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5" name="Google Shape;1405;p8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6" name="Google Shape;1406;p8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3CA83CD1-E5A5-4749-B653-B7F7085C8F7E}"/>
              </a:ext>
            </a:extLst>
          </p:cNvPr>
          <p:cNvSpPr txBox="1"/>
          <p:nvPr userDrawn="1"/>
        </p:nvSpPr>
        <p:spPr>
          <a:xfrm>
            <a:off x="11257280" y="520965"/>
            <a:ext cx="93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A688E0"/>
                </a:solidFill>
                <a:latin typeface="#9Slide03 Sympathique Alt" panose="02000506000000020002" pitchFamily="2" charset="0"/>
              </a:rPr>
              <a:t>LH</a:t>
            </a:r>
            <a:endParaRPr lang="en-US" sz="2400" b="1" dirty="0">
              <a:solidFill>
                <a:srgbClr val="A688E0"/>
              </a:solidFill>
              <a:latin typeface="#9Slide03 Sympathique Alt" panose="02000506000000020002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A8FE62EB-D4E2-4862-BCD7-7B2BA85D6096}"/>
              </a:ext>
            </a:extLst>
          </p:cNvPr>
          <p:cNvSpPr txBox="1"/>
          <p:nvPr userDrawn="1"/>
        </p:nvSpPr>
        <p:spPr>
          <a:xfrm>
            <a:off x="606213" y="6447632"/>
            <a:ext cx="93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3">
                    <a:lumMod val="60000"/>
                    <a:lumOff val="40000"/>
                  </a:schemeClr>
                </a:solidFill>
                <a:latin typeface="#9Slide03 Sympathique Alt" panose="02000506000000020002" pitchFamily="2" charset="0"/>
              </a:rPr>
              <a:t>LH</a:t>
            </a:r>
            <a:endParaRPr lang="en-US" sz="2400" b="1" dirty="0">
              <a:solidFill>
                <a:schemeClr val="accent3">
                  <a:lumMod val="60000"/>
                  <a:lumOff val="40000"/>
                </a:schemeClr>
              </a:solidFill>
              <a:latin typeface="#9Slide03 Sympathique Alt" panose="02000506000000020002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166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lt2"/>
        </a:solidFill>
        <a:effectLst/>
      </p:bgPr>
    </p:bg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2" name="Google Shape;1572;p9"/>
          <p:cNvGrpSpPr/>
          <p:nvPr/>
        </p:nvGrpSpPr>
        <p:grpSpPr>
          <a:xfrm>
            <a:off x="0" y="-32299"/>
            <a:ext cx="12258333" cy="7010300"/>
            <a:chOff x="0" y="-24225"/>
            <a:chExt cx="9193750" cy="5257725"/>
          </a:xfrm>
        </p:grpSpPr>
        <p:sp>
          <p:nvSpPr>
            <p:cNvPr id="1573" name="Google Shape;1573;p9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74" name="Google Shape;1574;p9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75" name="Google Shape;1575;p9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76" name="Google Shape;1576;p9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77" name="Google Shape;1577;p9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78" name="Google Shape;1578;p9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79" name="Google Shape;1579;p9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80" name="Google Shape;1580;p9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81" name="Google Shape;1581;p9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82" name="Google Shape;1582;p9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83" name="Google Shape;1583;p9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84" name="Google Shape;1584;p9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85" name="Google Shape;1585;p9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86" name="Google Shape;1586;p9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89" name="Google Shape;1589;p9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90" name="Google Shape;1590;p9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91" name="Google Shape;1591;p9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92" name="Google Shape;1592;p9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93" name="Google Shape;1593;p9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94" name="Google Shape;1594;p9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95" name="Google Shape;1595;p9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96" name="Google Shape;1596;p9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97" name="Google Shape;1597;p9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98" name="Google Shape;1598;p9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99" name="Google Shape;1599;p9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1600" name="Google Shape;1600;p9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1601" name="Google Shape;1601;p9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2" name="Google Shape;1602;p9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3" name="Google Shape;1603;p9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4" name="Google Shape;1604;p9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5" name="Google Shape;1605;p9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6" name="Google Shape;1606;p9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7" name="Google Shape;1607;p9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8" name="Google Shape;1608;p9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9" name="Google Shape;1609;p9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0" name="Google Shape;1610;p9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1" name="Google Shape;1611;p9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2" name="Google Shape;1612;p9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3" name="Google Shape;1613;p9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4" name="Google Shape;1614;p9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5" name="Google Shape;1615;p9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6" name="Google Shape;1616;p9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7" name="Google Shape;1617;p9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8" name="Google Shape;1618;p9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9" name="Google Shape;1619;p9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0" name="Google Shape;1620;p9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1" name="Google Shape;1621;p9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2" name="Google Shape;1622;p9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3" name="Google Shape;1623;p9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4" name="Google Shape;1624;p9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5" name="Google Shape;1625;p9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6" name="Google Shape;1626;p9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7" name="Google Shape;1627;p9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628" name="Google Shape;1628;p9"/>
          <p:cNvSpPr/>
          <p:nvPr/>
        </p:nvSpPr>
        <p:spPr>
          <a:xfrm>
            <a:off x="1073499" y="839500"/>
            <a:ext cx="6916400" cy="56032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9" name="Google Shape;1629;p9"/>
          <p:cNvSpPr/>
          <p:nvPr/>
        </p:nvSpPr>
        <p:spPr>
          <a:xfrm>
            <a:off x="901331" y="681400"/>
            <a:ext cx="6916400" cy="5603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0" name="Google Shape;1630;p9"/>
          <p:cNvSpPr/>
          <p:nvPr/>
        </p:nvSpPr>
        <p:spPr>
          <a:xfrm>
            <a:off x="901287" y="681400"/>
            <a:ext cx="6916400" cy="3972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1" name="Google Shape;1631;p9"/>
          <p:cNvSpPr/>
          <p:nvPr/>
        </p:nvSpPr>
        <p:spPr>
          <a:xfrm>
            <a:off x="699679" y="499333"/>
            <a:ext cx="6916400" cy="56032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2" name="Google Shape;1632;p9"/>
          <p:cNvSpPr/>
          <p:nvPr/>
        </p:nvSpPr>
        <p:spPr>
          <a:xfrm>
            <a:off x="699633" y="499333"/>
            <a:ext cx="6916400" cy="3972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3" name="Google Shape;1633;p9"/>
          <p:cNvSpPr/>
          <p:nvPr/>
        </p:nvSpPr>
        <p:spPr>
          <a:xfrm>
            <a:off x="936867" y="634667"/>
            <a:ext cx="144400" cy="1444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4" name="Google Shape;1634;p9"/>
          <p:cNvSpPr/>
          <p:nvPr/>
        </p:nvSpPr>
        <p:spPr>
          <a:xfrm>
            <a:off x="1216567" y="634667"/>
            <a:ext cx="144400" cy="144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5" name="Google Shape;1635;p9"/>
          <p:cNvSpPr/>
          <p:nvPr/>
        </p:nvSpPr>
        <p:spPr>
          <a:xfrm>
            <a:off x="1496267" y="634667"/>
            <a:ext cx="144400" cy="1444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6" name="Google Shape;1636;p9"/>
          <p:cNvSpPr txBox="1">
            <a:spLocks noGrp="1"/>
          </p:cNvSpPr>
          <p:nvPr>
            <p:ph type="title"/>
          </p:nvPr>
        </p:nvSpPr>
        <p:spPr>
          <a:xfrm>
            <a:off x="1093133" y="1267200"/>
            <a:ext cx="6193200" cy="106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933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637" name="Google Shape;1637;p9"/>
          <p:cNvSpPr txBox="1">
            <a:spLocks noGrp="1"/>
          </p:cNvSpPr>
          <p:nvPr>
            <p:ph type="subTitle" idx="1"/>
          </p:nvPr>
        </p:nvSpPr>
        <p:spPr>
          <a:xfrm>
            <a:off x="1093133" y="3024451"/>
            <a:ext cx="5412800" cy="16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38" name="Google Shape;1638;p9"/>
          <p:cNvSpPr/>
          <p:nvPr/>
        </p:nvSpPr>
        <p:spPr>
          <a:xfrm>
            <a:off x="7125096" y="2821497"/>
            <a:ext cx="4538800" cy="30956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9" name="Google Shape;1639;p9"/>
          <p:cNvSpPr/>
          <p:nvPr/>
        </p:nvSpPr>
        <p:spPr>
          <a:xfrm>
            <a:off x="6945333" y="2632067"/>
            <a:ext cx="4538800" cy="3095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0" name="Google Shape;1640;p9"/>
          <p:cNvSpPr/>
          <p:nvPr/>
        </p:nvSpPr>
        <p:spPr>
          <a:xfrm>
            <a:off x="6945300" y="2632067"/>
            <a:ext cx="4538800" cy="3972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1" name="Google Shape;1641;p9"/>
          <p:cNvSpPr/>
          <p:nvPr/>
        </p:nvSpPr>
        <p:spPr>
          <a:xfrm>
            <a:off x="10535133" y="2753867"/>
            <a:ext cx="794000" cy="1536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="" xmlns:p14="http://schemas.microsoft.com/office/powerpoint/2010/main" val="1299200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dk2"/>
        </a:solidFill>
        <a:effectLst/>
      </p:bgPr>
    </p:bg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10"/>
          <p:cNvSpPr/>
          <p:nvPr/>
        </p:nvSpPr>
        <p:spPr>
          <a:xfrm>
            <a:off x="6267600" y="3638000"/>
            <a:ext cx="4964400" cy="2444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4" name="Google Shape;1644;p10"/>
          <p:cNvSpPr/>
          <p:nvPr/>
        </p:nvSpPr>
        <p:spPr>
          <a:xfrm>
            <a:off x="6098936" y="3460133"/>
            <a:ext cx="4964400" cy="24440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5" name="Google Shape;1645;p10"/>
          <p:cNvSpPr txBox="1">
            <a:spLocks noGrp="1"/>
          </p:cNvSpPr>
          <p:nvPr>
            <p:ph type="body" idx="1"/>
          </p:nvPr>
        </p:nvSpPr>
        <p:spPr>
          <a:xfrm>
            <a:off x="6346233" y="4277233"/>
            <a:ext cx="4470800" cy="1105600"/>
          </a:xfrm>
          <a:prstGeom prst="rect">
            <a:avLst/>
          </a:prstGeom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33">
                <a:latin typeface="Bevan"/>
                <a:ea typeface="Bevan"/>
                <a:cs typeface="Bevan"/>
                <a:sym typeface="Bevan"/>
              </a:defRPr>
            </a:lvl1pPr>
          </a:lstStyle>
          <a:p>
            <a:endParaRPr/>
          </a:p>
        </p:txBody>
      </p:sp>
      <p:sp>
        <p:nvSpPr>
          <p:cNvPr id="1646" name="Google Shape;1646;p10"/>
          <p:cNvSpPr/>
          <p:nvPr/>
        </p:nvSpPr>
        <p:spPr>
          <a:xfrm>
            <a:off x="6098900" y="3460133"/>
            <a:ext cx="4964400" cy="3728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7" name="Google Shape;1647;p10"/>
          <p:cNvSpPr/>
          <p:nvPr/>
        </p:nvSpPr>
        <p:spPr>
          <a:xfrm>
            <a:off x="10172401" y="3574488"/>
            <a:ext cx="745600" cy="144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BE66966-69C9-4CB9-8A1C-5A923101FCBC}"/>
              </a:ext>
            </a:extLst>
          </p:cNvPr>
          <p:cNvSpPr txBox="1"/>
          <p:nvPr userDrawn="1"/>
        </p:nvSpPr>
        <p:spPr>
          <a:xfrm>
            <a:off x="6051973" y="3433498"/>
            <a:ext cx="93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A6F6C1"/>
                </a:solidFill>
                <a:latin typeface="#9Slide03 Sympathique Alt" panose="02000506000000020002" pitchFamily="2" charset="0"/>
              </a:rPr>
              <a:t>LH</a:t>
            </a:r>
            <a:endParaRPr lang="en-US" sz="2400" b="1" dirty="0">
              <a:solidFill>
                <a:srgbClr val="A6F6C1"/>
              </a:solidFill>
              <a:latin typeface="#9Slide03 Sympathique Alt" panose="02000506000000020002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418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circle with leaves and blue text&#10;&#10;Description automatically generated">
            <a:extLst>
              <a:ext uri="{FF2B5EF4-FFF2-40B4-BE49-F238E27FC236}">
                <a16:creationId xmlns="" xmlns:a16="http://schemas.microsoft.com/office/drawing/2014/main" id="{AD98159B-8758-9BCA-39F1-FAFDB74C6E1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1" y="314325"/>
            <a:ext cx="1190625" cy="1190625"/>
          </a:xfrm>
          <a:prstGeom prst="rect">
            <a:avLst/>
          </a:prstGeom>
        </p:spPr>
      </p:pic>
      <p:pic>
        <p:nvPicPr>
          <p:cNvPr id="11" name="Picture 10" descr="A white circle with leaves and blue text&#10;&#10;Description automatically generated">
            <a:extLst>
              <a:ext uri="{FF2B5EF4-FFF2-40B4-BE49-F238E27FC236}">
                <a16:creationId xmlns="" xmlns:a16="http://schemas.microsoft.com/office/drawing/2014/main" id="{4AD9ECAA-2A19-6022-AB51-7B4B4E249F4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37" y="8841636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22750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4EE0A13-A4D8-4C58-8CAA-2883D0DC4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09CB7FE-49E3-4939-838C-013DC128A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7BDDC3B-8210-4A74-8BFF-EF141EE82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3C37D-09AE-4658-92CC-D9AF3F0F4D0C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C867C1-2A56-4E37-B1A4-CEE141F10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03F998-20E0-4D82-B990-793513946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41D55-A1E5-4F92-A07D-34744CF56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0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6.xml"/><Relationship Id="rId1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slide" Target="slide8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.gif"/><Relationship Id="rId11" Type="http://schemas.openxmlformats.org/officeDocument/2006/relationships/slide" Target="slide5.xml"/><Relationship Id="rId5" Type="http://schemas.openxmlformats.org/officeDocument/2006/relationships/image" Target="../media/image7.emf"/><Relationship Id="rId15" Type="http://schemas.openxmlformats.org/officeDocument/2006/relationships/slide" Target="slide7.xml"/><Relationship Id="rId10" Type="http://schemas.openxmlformats.org/officeDocument/2006/relationships/image" Target="../media/image12.png"/><Relationship Id="rId19" Type="http://schemas.openxmlformats.org/officeDocument/2006/relationships/slide" Target="slide9.xml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slide" Target="slide4.xml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png"/><Relationship Id="rId5" Type="http://schemas.openxmlformats.org/officeDocument/2006/relationships/slide" Target="slide4.x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png"/><Relationship Id="rId5" Type="http://schemas.openxmlformats.org/officeDocument/2006/relationships/slide" Target="slide4.x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png"/><Relationship Id="rId5" Type="http://schemas.openxmlformats.org/officeDocument/2006/relationships/slide" Target="slide4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052" y="1172552"/>
            <a:ext cx="9296461" cy="3033687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4A5</a:t>
            </a:r>
            <a:endParaRPr lang="en-US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" name="Google Shape;4003;p26"/>
          <p:cNvSpPr txBox="1">
            <a:spLocks noGrp="1"/>
          </p:cNvSpPr>
          <p:nvPr>
            <p:ph type="ctrTitle"/>
          </p:nvPr>
        </p:nvSpPr>
        <p:spPr>
          <a:xfrm>
            <a:off x="1344655" y="1651633"/>
            <a:ext cx="9008000" cy="2678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vi-VN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đoạn văn nêu tình cảm, cảm xúc về một người gần gũi, thân thiết. </a:t>
            </a:r>
            <a:endParaRPr lang="en-US" altLang="en-GB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lgerian" panose="04020705040A02060702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15433" y="846463"/>
            <a:ext cx="4214400" cy="988800"/>
          </a:xfrm>
        </p:spPr>
        <p:txBody>
          <a:bodyPr/>
          <a:lstStyle/>
          <a:p>
            <a:r>
              <a:rPr lang="en-US" sz="4267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ĐỀ BÀI</a:t>
            </a:r>
          </a:p>
        </p:txBody>
      </p:sp>
      <p:grpSp>
        <p:nvGrpSpPr>
          <p:cNvPr id="4041" name="Google Shape;4041;p27"/>
          <p:cNvGrpSpPr/>
          <p:nvPr/>
        </p:nvGrpSpPr>
        <p:grpSpPr>
          <a:xfrm>
            <a:off x="10186695" y="494575"/>
            <a:ext cx="969631" cy="1347243"/>
            <a:chOff x="3670375" y="3008850"/>
            <a:chExt cx="255175" cy="354525"/>
          </a:xfrm>
          <a:solidFill>
            <a:srgbClr val="FCEE21"/>
          </a:solidFill>
        </p:grpSpPr>
        <p:sp>
          <p:nvSpPr>
            <p:cNvPr id="4042" name="Google Shape;4042;p27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3" name="Google Shape;4043;p27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4" name="Google Shape;4044;p27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5" name="Google Shape;4045;p27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2" name="Picture 2" descr="Hình ảnh đã tải lên">
            <a:extLst>
              <a:ext uri="{FF2B5EF4-FFF2-40B4-BE49-F238E27FC236}">
                <a16:creationId xmlns="" xmlns:a16="http://schemas.microsoft.com/office/drawing/2014/main" id="{ABD91580-D06D-860F-3BD1-2417D8C5F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608" y="4465853"/>
            <a:ext cx="4561726" cy="23921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392956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" grpId="0" animBg="1"/>
      <p:bldP spid="4003" grpId="1" animBg="1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69E80D6-8B94-44B1-A1CA-18DC786A6E7E}"/>
              </a:ext>
            </a:extLst>
          </p:cNvPr>
          <p:cNvSpPr txBox="1"/>
          <p:nvPr/>
        </p:nvSpPr>
        <p:spPr>
          <a:xfrm>
            <a:off x="538515" y="855225"/>
            <a:ext cx="11235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1. Dựa vào các ý đã tìm được trong hoạt động Viết ở Bài 2, viết đoạn văn theo yêu cầu của đề bài.</a:t>
            </a:r>
            <a:endParaRPr lang="en-US" sz="2800" b="1" kern="0" dirty="0">
              <a:solidFill>
                <a:srgbClr val="002060"/>
              </a:solidFill>
              <a:latin typeface="SVN-Hole Hearted" panose="020B0A06020104020203" pitchFamily="34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BC26D3A-1CB3-D78B-0C06-D71087E4F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23" y="2128890"/>
            <a:ext cx="10536601" cy="30903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14663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3234" y="2171756"/>
            <a:ext cx="3530156" cy="4175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0925" y="1015890"/>
            <a:ext cx="71353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Nội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dung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phần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mở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đầu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của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đoạn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văn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nêu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tình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cảm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,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cảm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xúc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là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gì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?</a:t>
            </a:r>
            <a:endParaRPr lang="en-US" sz="4000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5150" b="25100" l="4000" r="29250"/>
                    </a14:imgEffect>
                  </a14:imgLayer>
                </a14:imgProps>
              </a:ext>
            </a:extLst>
          </a:blip>
          <a:srcRect l="2749" t="4522" r="70897" b="74269"/>
          <a:stretch/>
        </p:blipFill>
        <p:spPr>
          <a:xfrm>
            <a:off x="3133205" y="3101543"/>
            <a:ext cx="1219200" cy="9811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1B593F5-8F03-59C3-3F7B-873274BE80D6}"/>
              </a:ext>
            </a:extLst>
          </p:cNvPr>
          <p:cNvSpPr txBox="1"/>
          <p:nvPr/>
        </p:nvSpPr>
        <p:spPr>
          <a:xfrm>
            <a:off x="4413118" y="3183737"/>
            <a:ext cx="71353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40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Giới thiệu người gần gũi, thân thiết mà em muốn bày tỏ tình cảm, cảm xúc.</a:t>
            </a:r>
            <a:endParaRPr lang="en-US" sz="4000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84330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3234" y="2171756"/>
            <a:ext cx="3530156" cy="4175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1199" y="1375485"/>
            <a:ext cx="7135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>
              <a:buClr>
                <a:srgbClr val="000000"/>
              </a:buClr>
            </a:pP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Phần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triển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khai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có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những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nội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dung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gì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5150" b="25100" l="4000" r="29250"/>
                    </a14:imgEffect>
                  </a14:imgLayer>
                </a14:imgProps>
              </a:ext>
            </a:extLst>
          </a:blip>
          <a:srcRect l="2749" t="4522" r="70897" b="74269"/>
          <a:stretch/>
        </p:blipFill>
        <p:spPr>
          <a:xfrm>
            <a:off x="3133205" y="3101543"/>
            <a:ext cx="1219200" cy="9811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1B593F5-8F03-59C3-3F7B-873274BE80D6}"/>
              </a:ext>
            </a:extLst>
          </p:cNvPr>
          <p:cNvSpPr txBox="1"/>
          <p:nvPr/>
        </p:nvSpPr>
        <p:spPr>
          <a:xfrm>
            <a:off x="4413119" y="3183737"/>
            <a:ext cx="70939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>
              <a:buClr>
                <a:srgbClr val="000000"/>
              </a:buClr>
            </a:pPr>
            <a:r>
              <a:rPr lang="vi-VN" sz="40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Nêu những điều ở người đó làm em xúc động và nêu rõ tình cảm, cảm xúc của em.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34241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3234" y="2171756"/>
            <a:ext cx="3530156" cy="4175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3118" y="2063853"/>
            <a:ext cx="7135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>
              <a:buClr>
                <a:srgbClr val="000000"/>
              </a:buClr>
            </a:pP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Phần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kết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thúc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có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nội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dung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gì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5150" b="25100" l="4000" r="29250"/>
                    </a14:imgEffect>
                  </a14:imgLayer>
                </a14:imgProps>
              </a:ext>
            </a:extLst>
          </a:blip>
          <a:srcRect l="2749" t="4522" r="70897" b="74269"/>
          <a:stretch/>
        </p:blipFill>
        <p:spPr>
          <a:xfrm>
            <a:off x="3133205" y="3101543"/>
            <a:ext cx="1219200" cy="9811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1B593F5-8F03-59C3-3F7B-873274BE80D6}"/>
              </a:ext>
            </a:extLst>
          </p:cNvPr>
          <p:cNvSpPr txBox="1"/>
          <p:nvPr/>
        </p:nvSpPr>
        <p:spPr>
          <a:xfrm>
            <a:off x="4413119" y="3183737"/>
            <a:ext cx="70939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>
              <a:buClr>
                <a:srgbClr val="000000"/>
              </a:buClr>
            </a:pPr>
            <a:r>
              <a:rPr lang="vi-VN" sz="40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Khẳng định tình cảm, cảm xúc của em.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63152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5007" y="1151453"/>
            <a:ext cx="66298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sv-SE" sz="9600" b="1" kern="0" dirty="0">
                <a:solidFill>
                  <a:srgbClr val="A6F6C1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Chúng ta cùng viết nào!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655D338-CC8B-C43A-805C-AF68D95B76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4750" b="99250" l="4917" r="98500">
                        <a14:foregroundMark x1="41083" y1="69000" x2="41083" y2="69000"/>
                        <a14:foregroundMark x1="52167" y1="9083" x2="55167" y2="9083"/>
                        <a14:foregroundMark x1="63667" y1="5333" x2="63417" y2="9000"/>
                        <a14:foregroundMark x1="62333" y1="4833" x2="63083" y2="12917"/>
                        <a14:foregroundMark x1="57750" y1="64583" x2="43000" y2="66417"/>
                        <a14:foregroundMark x1="38667" y1="68417" x2="49750" y2="68500"/>
                        <a14:foregroundMark x1="38667" y1="74333" x2="54083" y2="74333"/>
                        <a14:foregroundMark x1="46083" y1="73083" x2="52000" y2="73083"/>
                        <a14:foregroundMark x1="36667" y1="72917" x2="36667" y2="72917"/>
                        <a14:foregroundMark x1="44583" y1="82500" x2="54917" y2="90583"/>
                        <a14:foregroundMark x1="57167" y1="80417" x2="63083" y2="88167"/>
                        <a14:foregroundMark x1="63083" y1="88167" x2="63083" y2="88167"/>
                        <a14:foregroundMark x1="60833" y1="76417" x2="61583" y2="85250"/>
                        <a14:foregroundMark x1="54000" y1="77167" x2="60333" y2="77667"/>
                        <a14:foregroundMark x1="59250" y1="76917" x2="57000" y2="77333"/>
                        <a14:foregroundMark x1="48667" y1="88167" x2="61083" y2="96917"/>
                        <a14:foregroundMark x1="38500" y1="90417" x2="48500" y2="96667"/>
                        <a14:foregroundMark x1="28750" y1="91000" x2="33333" y2="96333"/>
                        <a14:foregroundMark x1="21000" y1="86417" x2="18583" y2="89500"/>
                        <a14:foregroundMark x1="17500" y1="85250" x2="14000" y2="88750"/>
                        <a14:foregroundMark x1="4917" y1="86333" x2="23250" y2="84667"/>
                        <a14:foregroundMark x1="23250" y1="84667" x2="24000" y2="84667"/>
                        <a14:foregroundMark x1="6417" y1="87083" x2="44083" y2="97667"/>
                        <a14:foregroundMark x1="15833" y1="97667" x2="15833" y2="99333"/>
                        <a14:foregroundMark x1="13833" y1="97417" x2="13667" y2="99250"/>
                        <a14:foregroundMark x1="10333" y1="96667" x2="14583" y2="97667"/>
                        <a14:foregroundMark x1="36833" y1="77333" x2="47000" y2="77667"/>
                        <a14:foregroundMark x1="60167" y1="96167" x2="91417" y2="79917"/>
                        <a14:foregroundMark x1="91417" y1="79917" x2="96250" y2="76167"/>
                        <a14:foregroundMark x1="98500" y1="67167" x2="89250" y2="92667"/>
                        <a14:foregroundMark x1="89250" y1="92667" x2="89250" y2="93417"/>
                        <a14:foregroundMark x1="72083" y1="75083" x2="87167" y2="70667"/>
                        <a14:foregroundMark x1="87167" y1="70667" x2="95000" y2="84083"/>
                        <a14:foregroundMark x1="95000" y1="84083" x2="90333" y2="97833"/>
                        <a14:foregroundMark x1="90333" y1="97833" x2="59583" y2="98917"/>
                        <a14:foregroundMark x1="98000" y1="77917" x2="92250" y2="98500"/>
                        <a14:foregroundMark x1="87083" y1="89000" x2="66417" y2="96000"/>
                        <a14:foregroundMark x1="23750" y1="88167" x2="34500" y2="91750"/>
                        <a14:foregroundMark x1="45750" y1="73083" x2="37083" y2="74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8463" y="3742339"/>
            <a:ext cx="3060652" cy="27509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1087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47582" y="365759"/>
            <a:ext cx="5809956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bài:Viết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khom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khom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búi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/>
              <a:t>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6947" y="309489"/>
            <a:ext cx="5528603" cy="655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4571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Đề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4571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4571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4571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4571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4571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4571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đoạn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4571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4571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4571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4571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4571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4571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tình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4571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4571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4571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4571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4571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4571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xúc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4571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4571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4571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4571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4571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4571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4571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4571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Mọi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đình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đều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rất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yêu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thương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trân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trọng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gắn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bó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thân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thiết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nhất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phụ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nữ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hiền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chân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lòng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vì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con,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suốt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cuộc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đời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luôn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nhắc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tất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yêu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thương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trọng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dành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chẳng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diễn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hết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chăm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sóc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lo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lắng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tất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mọi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nấu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giặt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quần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Hạnh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phúc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Lúc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cũng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diện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Qua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bữa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qua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chiếc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khăn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quàng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mùi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nắng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qua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giày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sạch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sẽ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trắng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Điều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gì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cũng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cũng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còn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nữa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vị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thần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tất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mọi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điều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rằng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sẽ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mãi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luôn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mạnh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khỏe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yêu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thương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trước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nay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vẫn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69E80D6-8B94-44B1-A1CA-18DC786A6E7E}"/>
              </a:ext>
            </a:extLst>
          </p:cNvPr>
          <p:cNvSpPr txBox="1"/>
          <p:nvPr/>
        </p:nvSpPr>
        <p:spPr>
          <a:xfrm>
            <a:off x="1340237" y="156583"/>
            <a:ext cx="901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FFC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2. </a:t>
            </a:r>
            <a:r>
              <a:rPr lang="en-US" sz="3200" b="1" kern="0" dirty="0" err="1">
                <a:solidFill>
                  <a:srgbClr val="FFC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Đọc</a:t>
            </a:r>
            <a:r>
              <a:rPr lang="en-US" sz="3200" b="1" kern="0" dirty="0">
                <a:solidFill>
                  <a:srgbClr val="FFC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FFC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soát</a:t>
            </a:r>
            <a:r>
              <a:rPr lang="en-US" sz="3200" b="1" kern="0" dirty="0">
                <a:solidFill>
                  <a:srgbClr val="FFC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FFC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và</a:t>
            </a:r>
            <a:r>
              <a:rPr lang="en-US" sz="3200" b="1" kern="0" dirty="0">
                <a:solidFill>
                  <a:srgbClr val="FFC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FFC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chỉnh</a:t>
            </a:r>
            <a:r>
              <a:rPr lang="en-US" sz="3200" b="1" kern="0" dirty="0">
                <a:solidFill>
                  <a:srgbClr val="FFC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FFC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sửa</a:t>
            </a:r>
            <a:endParaRPr lang="en-US" sz="3200" b="1" kern="0" dirty="0">
              <a:solidFill>
                <a:srgbClr val="FFFFFF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F08D073-1898-4B2E-9794-2BC8C05F9C40}"/>
              </a:ext>
            </a:extLst>
          </p:cNvPr>
          <p:cNvSpPr txBox="1"/>
          <p:nvPr/>
        </p:nvSpPr>
        <p:spPr>
          <a:xfrm>
            <a:off x="284780" y="1000285"/>
            <a:ext cx="1019486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3733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a. </a:t>
            </a:r>
            <a:r>
              <a:rPr lang="en-US" sz="3733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Đọc</a:t>
            </a:r>
            <a:r>
              <a:rPr lang="en-US" sz="3733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lại</a:t>
            </a:r>
            <a:r>
              <a:rPr lang="en-US" sz="3733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đoạn</a:t>
            </a:r>
            <a:r>
              <a:rPr lang="en-US" sz="3733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văn</a:t>
            </a:r>
            <a:r>
              <a:rPr lang="en-US" sz="3733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của</a:t>
            </a:r>
            <a:r>
              <a:rPr lang="en-US" sz="3733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em</a:t>
            </a:r>
            <a:r>
              <a:rPr lang="en-US" sz="3733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để</a:t>
            </a:r>
            <a:r>
              <a:rPr lang="en-US" sz="3733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phát</a:t>
            </a:r>
            <a:r>
              <a:rPr lang="en-US" sz="3733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hiện</a:t>
            </a:r>
            <a:r>
              <a:rPr lang="en-US" sz="3733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lỗi</a:t>
            </a:r>
            <a:r>
              <a:rPr lang="en-US" sz="3733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798B5ED8-65D8-AD9D-F47A-A40ED6586C59}"/>
              </a:ext>
            </a:extLst>
          </p:cNvPr>
          <p:cNvSpPr/>
          <p:nvPr/>
        </p:nvSpPr>
        <p:spPr>
          <a:xfrm>
            <a:off x="1767155" y="1787703"/>
            <a:ext cx="8096036" cy="893851"/>
          </a:xfrm>
          <a:prstGeom prst="roundRect">
            <a:avLst>
              <a:gd name="adj" fmla="val 37357"/>
            </a:avLst>
          </a:prstGeom>
          <a:solidFill>
            <a:schemeClr val="accent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</a:rPr>
              <a:t>Cách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sắp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xếp</a:t>
            </a:r>
            <a:r>
              <a:rPr lang="en-US" sz="4000" dirty="0">
                <a:solidFill>
                  <a:srgbClr val="002060"/>
                </a:solidFill>
              </a:rPr>
              <a:t> ý </a:t>
            </a:r>
            <a:r>
              <a:rPr lang="en-US" sz="4000" dirty="0" err="1">
                <a:solidFill>
                  <a:srgbClr val="002060"/>
                </a:solidFill>
              </a:rPr>
              <a:t>trong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đoạn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văn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D00E42AB-CBAA-31DF-5A93-0966D3BEE7B9}"/>
              </a:ext>
            </a:extLst>
          </p:cNvPr>
          <p:cNvSpPr/>
          <p:nvPr/>
        </p:nvSpPr>
        <p:spPr>
          <a:xfrm>
            <a:off x="441789" y="3123345"/>
            <a:ext cx="10941977" cy="1674686"/>
          </a:xfrm>
          <a:prstGeom prst="roundRect">
            <a:avLst>
              <a:gd name="adj" fmla="val 3735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</a:rPr>
              <a:t>Cách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nêu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những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cử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chỉ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lời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nói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suy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nghĩ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việc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làm</a:t>
            </a:r>
            <a:r>
              <a:rPr lang="en-US" sz="3600" dirty="0">
                <a:solidFill>
                  <a:srgbClr val="002060"/>
                </a:solidFill>
              </a:rPr>
              <a:t>,… </a:t>
            </a:r>
            <a:r>
              <a:rPr lang="en-US" sz="3600" dirty="0" err="1">
                <a:solidFill>
                  <a:srgbClr val="002060"/>
                </a:solidFill>
              </a:rPr>
              <a:t>của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người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gần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gũi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thân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thiết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khiến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em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có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tình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cảm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cảm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xúc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7131D52E-DF65-BE9B-2DCB-493E0D3CB885}"/>
              </a:ext>
            </a:extLst>
          </p:cNvPr>
          <p:cNvSpPr/>
          <p:nvPr/>
        </p:nvSpPr>
        <p:spPr>
          <a:xfrm>
            <a:off x="1469203" y="5198723"/>
            <a:ext cx="9308387" cy="1191802"/>
          </a:xfrm>
          <a:prstGeom prst="roundRect">
            <a:avLst>
              <a:gd name="adj" fmla="val 3735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</a:rPr>
              <a:t>Cách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chọn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từ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ngữ</a:t>
            </a:r>
            <a:r>
              <a:rPr lang="en-US" sz="4000" dirty="0">
                <a:solidFill>
                  <a:srgbClr val="002060"/>
                </a:solidFill>
              </a:rPr>
              <a:t>, </a:t>
            </a:r>
            <a:r>
              <a:rPr lang="en-US" sz="4000" dirty="0" err="1">
                <a:solidFill>
                  <a:srgbClr val="002060"/>
                </a:solidFill>
              </a:rPr>
              <a:t>cách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viết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câu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bộc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lộ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tình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cảm</a:t>
            </a:r>
            <a:r>
              <a:rPr lang="en-US" sz="4000" dirty="0">
                <a:solidFill>
                  <a:srgbClr val="002060"/>
                </a:solidFill>
              </a:rPr>
              <a:t>, </a:t>
            </a:r>
            <a:r>
              <a:rPr lang="en-US" sz="4000" dirty="0" err="1">
                <a:solidFill>
                  <a:srgbClr val="002060"/>
                </a:solidFill>
              </a:rPr>
              <a:t>cảm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xúc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0507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2" grpId="0" animBg="1"/>
      <p:bldP spid="4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2800B56-0B9A-4427-89A5-1A45FB6C8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4750" b="99250" l="4917" r="98500">
                        <a14:foregroundMark x1="41083" y1="69000" x2="41083" y2="69000"/>
                        <a14:foregroundMark x1="52167" y1="9083" x2="55167" y2="9083"/>
                        <a14:foregroundMark x1="63667" y1="5333" x2="63417" y2="9000"/>
                        <a14:foregroundMark x1="62333" y1="4833" x2="63083" y2="12917"/>
                        <a14:foregroundMark x1="57750" y1="64583" x2="43000" y2="66417"/>
                        <a14:foregroundMark x1="38667" y1="68417" x2="49750" y2="68500"/>
                        <a14:foregroundMark x1="38667" y1="74333" x2="54083" y2="74333"/>
                        <a14:foregroundMark x1="46083" y1="73083" x2="52000" y2="73083"/>
                        <a14:foregroundMark x1="36667" y1="72917" x2="36667" y2="72917"/>
                        <a14:foregroundMark x1="44583" y1="82500" x2="54917" y2="90583"/>
                        <a14:foregroundMark x1="57167" y1="80417" x2="63083" y2="88167"/>
                        <a14:foregroundMark x1="63083" y1="88167" x2="63083" y2="88167"/>
                        <a14:foregroundMark x1="60833" y1="76417" x2="61583" y2="85250"/>
                        <a14:foregroundMark x1="54000" y1="77167" x2="60333" y2="77667"/>
                        <a14:foregroundMark x1="59250" y1="76917" x2="57000" y2="77333"/>
                        <a14:foregroundMark x1="48667" y1="88167" x2="61083" y2="96917"/>
                        <a14:foregroundMark x1="38500" y1="90417" x2="48500" y2="96667"/>
                        <a14:foregroundMark x1="28750" y1="91000" x2="33333" y2="96333"/>
                        <a14:foregroundMark x1="21000" y1="86417" x2="18583" y2="89500"/>
                        <a14:foregroundMark x1="17500" y1="85250" x2="14000" y2="88750"/>
                        <a14:foregroundMark x1="4917" y1="86333" x2="23250" y2="84667"/>
                        <a14:foregroundMark x1="23250" y1="84667" x2="24000" y2="84667"/>
                        <a14:foregroundMark x1="6417" y1="87083" x2="44083" y2="97667"/>
                        <a14:foregroundMark x1="15833" y1="97667" x2="15833" y2="99333"/>
                        <a14:foregroundMark x1="13833" y1="97417" x2="13667" y2="99250"/>
                        <a14:foregroundMark x1="10333" y1="96667" x2="14583" y2="97667"/>
                        <a14:foregroundMark x1="36833" y1="77333" x2="47000" y2="77667"/>
                        <a14:foregroundMark x1="60167" y1="96167" x2="91417" y2="79917"/>
                        <a14:foregroundMark x1="91417" y1="79917" x2="96250" y2="76167"/>
                        <a14:foregroundMark x1="98500" y1="67167" x2="89250" y2="92667"/>
                        <a14:foregroundMark x1="89250" y1="92667" x2="89250" y2="93417"/>
                        <a14:foregroundMark x1="72083" y1="75083" x2="87167" y2="70667"/>
                        <a14:foregroundMark x1="87167" y1="70667" x2="95000" y2="84083"/>
                        <a14:foregroundMark x1="95000" y1="84083" x2="90333" y2="97833"/>
                        <a14:foregroundMark x1="90333" y1="97833" x2="59583" y2="98917"/>
                        <a14:foregroundMark x1="98000" y1="77917" x2="92250" y2="98500"/>
                        <a14:foregroundMark x1="87083" y1="89000" x2="66417" y2="96000"/>
                        <a14:foregroundMark x1="23750" y1="88167" x2="34500" y2="91750"/>
                        <a14:foregroundMark x1="45750" y1="73083" x2="37083" y2="74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9834" y="1250315"/>
            <a:ext cx="4833483" cy="48334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D3AECB4-88EB-4D48-80CC-46AA259861DD}"/>
              </a:ext>
            </a:extLst>
          </p:cNvPr>
          <p:cNvSpPr txBox="1"/>
          <p:nvPr/>
        </p:nvSpPr>
        <p:spPr>
          <a:xfrm>
            <a:off x="7089218" y="3157416"/>
            <a:ext cx="44358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800" kern="0">
                <a:solidFill>
                  <a:srgbClr val="FF0000"/>
                </a:solidFill>
                <a:cs typeface="Arial" panose="020B0604020202020204"/>
                <a:sym typeface="Arial" panose="020B0604020202020204"/>
              </a:rPr>
              <a:t>b. Sửa lỗi trong đoạn văn của em (nếu có). </a:t>
            </a:r>
            <a:endParaRPr lang="en-US" sz="4800" kern="0" dirty="0">
              <a:solidFill>
                <a:srgbClr val="FF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34348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1" name="Google Shape;4041;p27"/>
          <p:cNvGrpSpPr/>
          <p:nvPr/>
        </p:nvGrpSpPr>
        <p:grpSpPr>
          <a:xfrm>
            <a:off x="10423381" y="163531"/>
            <a:ext cx="1512065" cy="2100923"/>
            <a:chOff x="3670375" y="3008850"/>
            <a:chExt cx="255175" cy="354525"/>
          </a:xfrm>
          <a:solidFill>
            <a:srgbClr val="FCEE21"/>
          </a:solidFill>
        </p:grpSpPr>
        <p:sp>
          <p:nvSpPr>
            <p:cNvPr id="4042" name="Google Shape;4042;p27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3" name="Google Shape;4043;p27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4" name="Google Shape;4044;p27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5" name="Google Shape;4045;p27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4" name="Google Shape;4003;p26"/>
          <p:cNvSpPr txBox="1">
            <a:spLocks/>
          </p:cNvSpPr>
          <p:nvPr/>
        </p:nvSpPr>
        <p:spPr>
          <a:xfrm>
            <a:off x="5110150" y="1116809"/>
            <a:ext cx="5945788" cy="23184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 defTabSz="1219170">
              <a:defRPr/>
            </a:pPr>
            <a:r>
              <a:rPr lang="en-US" altLang="en-GB" sz="14666" b="1" kern="0" dirty="0">
                <a:ln w="38100">
                  <a:noFill/>
                </a:ln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Algerian" panose="04020705040A02060702" charset="0"/>
              </a:rPr>
              <a:t>VẬN</a:t>
            </a:r>
          </a:p>
          <a:p>
            <a:pPr algn="ctr" defTabSz="1219170">
              <a:defRPr/>
            </a:pPr>
            <a:r>
              <a:rPr lang="en-US" altLang="en-GB" sz="14666" b="1" kern="0" dirty="0">
                <a:ln w="38100">
                  <a:noFill/>
                </a:ln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Algerian" panose="04020705040A02060702" charset="0"/>
              </a:rPr>
              <a:t>DỤNG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168" y="4098164"/>
            <a:ext cx="4673561" cy="24962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5160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/>
      <p:bldP spid="4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1" name="Google Shape;4041;p27"/>
          <p:cNvGrpSpPr/>
          <p:nvPr/>
        </p:nvGrpSpPr>
        <p:grpSpPr>
          <a:xfrm>
            <a:off x="10073282" y="565459"/>
            <a:ext cx="969631" cy="1347243"/>
            <a:chOff x="3670375" y="3008850"/>
            <a:chExt cx="255175" cy="354525"/>
          </a:xfrm>
          <a:solidFill>
            <a:srgbClr val="FCEE21"/>
          </a:solidFill>
        </p:grpSpPr>
        <p:sp>
          <p:nvSpPr>
            <p:cNvPr id="4042" name="Google Shape;4042;p27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3" name="Google Shape;4043;p27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4" name="Google Shape;4044;p27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5" name="Google Shape;4045;p27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1" name="Subtitle 6"/>
          <p:cNvSpPr txBox="1">
            <a:spLocks/>
          </p:cNvSpPr>
          <p:nvPr/>
        </p:nvSpPr>
        <p:spPr>
          <a:xfrm>
            <a:off x="5641144" y="5876924"/>
            <a:ext cx="5781822" cy="981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16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pPr marL="609585" indent="-440256" defTabSz="1219170"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GIÁO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VIÊN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2800" b="1" kern="0" dirty="0" err="1" smtClean="0">
                <a:solidFill>
                  <a:srgbClr val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VŨ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HỒNG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MAI</a:t>
            </a:r>
            <a:endParaRPr lang="en-US" sz="2800" b="1" kern="0" dirty="0">
              <a:solidFill>
                <a:srgbClr val="00000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EE12F8F-A3A9-B026-CC61-37295BD12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818" y="2370487"/>
            <a:ext cx="9382557" cy="34384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92FD698-B16F-05BD-71A1-D27BB84219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13014" y1="44882" x2="16116" y2="51605"/>
                        <a14:backgroundMark x1="43030" y1="69291" x2="64666" y2="67232"/>
                        <a14:backgroundMark x1="83723" y1="46517" x2="85697" y2="62992"/>
                        <a14:backgroundMark x1="82595" y1="71835" x2="88235" y2="79830"/>
                        <a14:backgroundMark x1="80902" y1="41490" x2="83441" y2="53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582" y="3929201"/>
            <a:ext cx="4871664" cy="3240503"/>
          </a:xfrm>
          <a:prstGeom prst="rect">
            <a:avLst/>
          </a:prstGeom>
        </p:spPr>
      </p:pic>
      <p:sp>
        <p:nvSpPr>
          <p:cNvPr id="11" name="Subtitle 6"/>
          <p:cNvSpPr txBox="1">
            <a:spLocks/>
          </p:cNvSpPr>
          <p:nvPr/>
        </p:nvSpPr>
        <p:spPr>
          <a:xfrm>
            <a:off x="2124222" y="1123070"/>
            <a:ext cx="7948246" cy="132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16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pPr marL="609585" indent="-440256" defTabSz="1219170">
              <a:buClr>
                <a:srgbClr val="000000"/>
              </a:buClr>
            </a:pPr>
            <a:r>
              <a:rPr lang="en-US" sz="3600" b="1" kern="0" dirty="0" err="1" smtClean="0">
                <a:solidFill>
                  <a:srgbClr val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Thứ</a:t>
            </a:r>
            <a:r>
              <a:rPr lang="en-US" sz="3600" b="1" kern="0" dirty="0" smtClean="0">
                <a:solidFill>
                  <a:srgbClr val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Ba</a:t>
            </a:r>
            <a:r>
              <a:rPr lang="en-US" sz="3600" b="1" kern="0" dirty="0" smtClean="0">
                <a:solidFill>
                  <a:srgbClr val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ngày</a:t>
            </a:r>
            <a:r>
              <a:rPr lang="en-US" sz="3600" b="1" kern="0" dirty="0" smtClean="0">
                <a:solidFill>
                  <a:srgbClr val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23 </a:t>
            </a:r>
            <a:r>
              <a:rPr lang="en-US" sz="3600" b="1" kern="0" dirty="0" err="1" smtClean="0">
                <a:solidFill>
                  <a:srgbClr val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tháng</a:t>
            </a:r>
            <a:r>
              <a:rPr lang="en-US" sz="3600" b="1" kern="0" dirty="0" smtClean="0">
                <a:solidFill>
                  <a:srgbClr val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01 </a:t>
            </a:r>
            <a:r>
              <a:rPr lang="en-US" sz="3600" b="1" kern="0" dirty="0" err="1" smtClean="0">
                <a:solidFill>
                  <a:srgbClr val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năm</a:t>
            </a:r>
            <a:r>
              <a:rPr lang="en-US" sz="3600" b="1" kern="0" smtClean="0">
                <a:solidFill>
                  <a:srgbClr val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kern="0" smtClean="0">
                <a:solidFill>
                  <a:srgbClr val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2025</a:t>
            </a:r>
            <a:endParaRPr lang="en-US" sz="3600" b="1" kern="0" dirty="0" smtClean="0">
              <a:solidFill>
                <a:srgbClr val="00000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609585" indent="-440256" defTabSz="1219170">
              <a:buClr>
                <a:srgbClr val="000000"/>
              </a:buClr>
            </a:pPr>
            <a:r>
              <a:rPr lang="en-US" sz="3600" b="1" kern="0" dirty="0" err="1" smtClean="0">
                <a:solidFill>
                  <a:srgbClr val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Tiếng</a:t>
            </a:r>
            <a:r>
              <a:rPr lang="en-US" sz="3600" b="1" kern="0" dirty="0" smtClean="0">
                <a:solidFill>
                  <a:srgbClr val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Việt</a:t>
            </a:r>
            <a:r>
              <a:rPr lang="en-US" sz="3600" b="1" kern="0" dirty="0" smtClean="0">
                <a:solidFill>
                  <a:srgbClr val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3600" b="1" kern="0" dirty="0" err="1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ÔN</a:t>
            </a:r>
            <a:endParaRPr lang="en-US" sz="3600" b="1" kern="0" dirty="0">
              <a:solidFill>
                <a:srgbClr val="FF000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3234" y="2171756"/>
            <a:ext cx="3530156" cy="4175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9755" y="1057449"/>
            <a:ext cx="83026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4000" b="1" kern="0" dirty="0" smtClean="0">
                <a:solidFill>
                  <a:srgbClr val="00206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Kể </a:t>
            </a:r>
            <a:r>
              <a:rPr lang="vi-VN" sz="4000" b="1" kern="0" dirty="0">
                <a:solidFill>
                  <a:srgbClr val="00206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lại câu chuyện Ông Bụt đã đến cho người thân nghe.</a:t>
            </a:r>
            <a:endParaRPr lang="en-US" sz="4000" b="1" kern="0" dirty="0">
              <a:solidFill>
                <a:srgbClr val="00206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marL="571500" indent="-5715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4000" b="1" kern="0" dirty="0">
                <a:solidFill>
                  <a:srgbClr val="00206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N</a:t>
            </a:r>
            <a:r>
              <a:rPr lang="en-US" sz="4000" b="1" kern="0" dirty="0">
                <a:solidFill>
                  <a:srgbClr val="00206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ê</a:t>
            </a:r>
            <a:r>
              <a:rPr lang="vi-VN" sz="4000" b="1" kern="0" dirty="0">
                <a:solidFill>
                  <a:srgbClr val="00206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u suy nghĩ của em về nhân vật ông nhạc sĩ trong câu chuyện. </a:t>
            </a:r>
          </a:p>
          <a:p>
            <a:pPr algn="just" defTabSz="1219170">
              <a:buClr>
                <a:srgbClr val="000000"/>
              </a:buClr>
            </a:pPr>
            <a:endParaRPr lang="vi-VN" sz="4000" b="1" kern="0" dirty="0">
              <a:solidFill>
                <a:srgbClr val="00206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3548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48259" y="1"/>
            <a:ext cx="12240260" cy="3729567"/>
            <a:chOff x="-57" y="0"/>
            <a:chExt cx="14457" cy="4405"/>
          </a:xfrm>
        </p:grpSpPr>
        <p:pic>
          <p:nvPicPr>
            <p:cNvPr id="2" name="图片 1" descr="D:\PPT\9月26号教育学习PPT模板\组 4.png组 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7" y="1"/>
              <a:ext cx="3009" cy="4404"/>
            </a:xfrm>
            <a:prstGeom prst="rect">
              <a:avLst/>
            </a:prstGeom>
          </p:spPr>
        </p:pic>
        <p:pic>
          <p:nvPicPr>
            <p:cNvPr id="3" name="图片 2" descr="组 4 拷贝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47" y="0"/>
              <a:ext cx="4253" cy="3653"/>
            </a:xfrm>
            <a:prstGeom prst="rect">
              <a:avLst/>
            </a:prstGeom>
          </p:spPr>
        </p:pic>
      </p:grpSp>
      <p:pic>
        <p:nvPicPr>
          <p:cNvPr id="5" name="图片 4" descr="D:\PPT\9月26号教育学习PPT模板\组 5.png组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35991" y="688764"/>
            <a:ext cx="10320020" cy="6168813"/>
          </a:xfrm>
          <a:prstGeom prst="rect">
            <a:avLst/>
          </a:prstGeom>
        </p:spPr>
      </p:pic>
      <p:grpSp>
        <p:nvGrpSpPr>
          <p:cNvPr id="4025" name="Google Shape;4025;p26"/>
          <p:cNvGrpSpPr/>
          <p:nvPr/>
        </p:nvGrpSpPr>
        <p:grpSpPr>
          <a:xfrm>
            <a:off x="623347" y="2930487"/>
            <a:ext cx="871325" cy="3304124"/>
            <a:chOff x="393250" y="2490600"/>
            <a:chExt cx="653494" cy="2478093"/>
          </a:xfrm>
          <a:solidFill>
            <a:srgbClr val="FCEE21"/>
          </a:solidFill>
        </p:grpSpPr>
        <p:sp>
          <p:nvSpPr>
            <p:cNvPr id="4026" name="Google Shape;4026;p26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7" name="Google Shape;4027;p26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8" name="Google Shape;4028;p26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9" name="Google Shape;4029;p26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0" name="Google Shape;4030;p26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1" name="Google Shape;4031;p26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2" name="Google Shape;4032;p26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3" name="Google Shape;4033;p26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4" name="Google Shape;4034;p26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5" name="Google Shape;4035;p26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83152" y="1352871"/>
            <a:ext cx="83026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96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panose="020B0604020202020204"/>
              </a:rPr>
              <a:t>CHÀO</a:t>
            </a:r>
            <a:r>
              <a:rPr lang="en-US" sz="96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panose="020B0604020202020204"/>
              </a:rPr>
              <a:t> </a:t>
            </a:r>
          </a:p>
          <a:p>
            <a:pPr algn="ctr" defTabSz="1219170">
              <a:buClr>
                <a:srgbClr val="000000"/>
              </a:buClr>
            </a:pPr>
            <a:r>
              <a:rPr lang="en-US" sz="96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panose="020B0604020202020204"/>
              </a:rPr>
              <a:t> </a:t>
            </a:r>
            <a:r>
              <a:rPr lang="en-US" sz="96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panose="020B0604020202020204"/>
              </a:rPr>
              <a:t>CÁC</a:t>
            </a:r>
            <a:r>
              <a:rPr lang="en-US" sz="96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panose="020B0604020202020204"/>
              </a:rPr>
              <a:t> </a:t>
            </a:r>
            <a:r>
              <a:rPr lang="en-US" sz="96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panose="020B0604020202020204"/>
              </a:rPr>
              <a:t>EM</a:t>
            </a:r>
            <a:r>
              <a:rPr lang="en-US" sz="96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panose="020B0604020202020204"/>
              </a:rPr>
              <a:t> </a:t>
            </a:r>
            <a:r>
              <a:rPr lang="en-US" sz="96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panose="020B0604020202020204"/>
              </a:rPr>
              <a:t>HẸN</a:t>
            </a:r>
            <a:r>
              <a:rPr lang="en-US" sz="96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panose="020B0604020202020204"/>
              </a:rPr>
              <a:t> </a:t>
            </a:r>
            <a:r>
              <a:rPr lang="en-US" sz="96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panose="020B0604020202020204"/>
              </a:rPr>
              <a:t>GẶP</a:t>
            </a:r>
            <a:r>
              <a:rPr lang="en-US" sz="96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panose="020B0604020202020204"/>
              </a:rPr>
              <a:t> </a:t>
            </a:r>
            <a:r>
              <a:rPr lang="en-US" sz="96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panose="020B0604020202020204"/>
              </a:rPr>
              <a:t>LẠI</a:t>
            </a:r>
            <a:endParaRPr lang="vi-VN" sz="9600" b="1" i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1" name="Google Shape;4041;p27"/>
          <p:cNvGrpSpPr/>
          <p:nvPr/>
        </p:nvGrpSpPr>
        <p:grpSpPr>
          <a:xfrm>
            <a:off x="10423381" y="163531"/>
            <a:ext cx="1512065" cy="2100923"/>
            <a:chOff x="3670375" y="3008850"/>
            <a:chExt cx="255175" cy="354525"/>
          </a:xfrm>
          <a:solidFill>
            <a:srgbClr val="FCEE21"/>
          </a:solidFill>
        </p:grpSpPr>
        <p:sp>
          <p:nvSpPr>
            <p:cNvPr id="4042" name="Google Shape;4042;p27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3" name="Google Shape;4043;p27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4" name="Google Shape;4044;p27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5" name="Google Shape;4045;p27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4" name="Google Shape;4003;p26"/>
          <p:cNvSpPr txBox="1">
            <a:spLocks/>
          </p:cNvSpPr>
          <p:nvPr/>
        </p:nvSpPr>
        <p:spPr>
          <a:xfrm>
            <a:off x="5337159" y="1116809"/>
            <a:ext cx="5945788" cy="23184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 defTabSz="1219170"/>
            <a:r>
              <a:rPr lang="en-US" altLang="en-GB" sz="14666" b="1" kern="0" dirty="0">
                <a:ln w="38100">
                  <a:noFill/>
                </a:ln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Algerian" panose="04020705040A02060702" charset="0"/>
              </a:rPr>
              <a:t>KHỞI ĐỘNG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661" y="3770776"/>
            <a:ext cx="5441615" cy="29065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/>
      <p:bldP spid="4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CFF03E9-1A9D-4FB3-BC63-29ECACDAAF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35" t="4305" r="14444" b="2035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16E60B1-9EA2-4080-9F8E-A788BEB5A3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1080" y="3868798"/>
            <a:ext cx="6125355" cy="271965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08E9E894-897D-4A07-8EE7-A157D8311B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242"/>
            <a:ext cx="1811642" cy="18116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79F572D-44D9-4AB1-A7FD-DF2F74D82A0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1144"/>
          <a:stretch/>
        </p:blipFill>
        <p:spPr>
          <a:xfrm>
            <a:off x="8548921" y="2983909"/>
            <a:ext cx="3138594" cy="36135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61E59A5-FB1C-497D-B2A2-109B74F22FA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69" t="35618" r="10668" b="37380"/>
          <a:stretch/>
        </p:blipFill>
        <p:spPr>
          <a:xfrm rot="21331576">
            <a:off x="854906" y="915348"/>
            <a:ext cx="8112341" cy="14685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FBD9BCD-462B-4A8E-B218-B479707070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7876" y="1888262"/>
            <a:ext cx="3690995" cy="49094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2B97F51C-E10D-42C4-BFC8-95A3A91BDC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87334" y="1216725"/>
            <a:ext cx="1810669" cy="14875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803870F-1AB1-49B2-B9E5-F5681A4321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1311" y="2019247"/>
            <a:ext cx="1726846" cy="14186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2DB594A-C8E8-4D3A-9984-34179DA606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39393" y="299307"/>
            <a:ext cx="1810669" cy="14875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7EB2D04-D247-4360-9E83-181165F3A7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57726" y="1556038"/>
            <a:ext cx="1810669" cy="1487553"/>
          </a:xfrm>
          <a:prstGeom prst="rect">
            <a:avLst/>
          </a:prstGeom>
        </p:spPr>
      </p:pic>
      <p:pic>
        <p:nvPicPr>
          <p:cNvPr id="23" name="Picture 22">
            <a:hlinkClick r:id="rId11" action="ppaction://hlinksldjump"/>
            <a:extLst>
              <a:ext uri="{FF2B5EF4-FFF2-40B4-BE49-F238E27FC236}">
                <a16:creationId xmlns="" xmlns:a16="http://schemas.microsoft.com/office/drawing/2014/main" id="{5B7396F6-65D5-4123-9176-D5237573738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31070"/>
          <a:stretch/>
        </p:blipFill>
        <p:spPr>
          <a:xfrm>
            <a:off x="8226507" y="966321"/>
            <a:ext cx="1451545" cy="1784252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1" name="Picture 30">
            <a:hlinkClick r:id="rId13" action="ppaction://hlinksldjump"/>
            <a:extLst>
              <a:ext uri="{FF2B5EF4-FFF2-40B4-BE49-F238E27FC236}">
                <a16:creationId xmlns="" xmlns:a16="http://schemas.microsoft.com/office/drawing/2014/main" id="{61595F91-6043-4585-9D43-81E497C7420A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38040"/>
          <a:stretch/>
        </p:blipFill>
        <p:spPr>
          <a:xfrm>
            <a:off x="9527456" y="1798500"/>
            <a:ext cx="1227048" cy="1682102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2" name="Picture 31">
            <a:hlinkClick r:id="rId15" action="ppaction://hlinksldjump"/>
            <a:extLst>
              <a:ext uri="{FF2B5EF4-FFF2-40B4-BE49-F238E27FC236}">
                <a16:creationId xmlns="" xmlns:a16="http://schemas.microsoft.com/office/drawing/2014/main" id="{3B79D3DA-2C03-48E8-986B-AC19F39173DD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8393" r="36745"/>
          <a:stretch/>
        </p:blipFill>
        <p:spPr>
          <a:xfrm>
            <a:off x="10972927" y="1415515"/>
            <a:ext cx="1219073" cy="1887382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" name="Picture 32">
            <a:hlinkClick r:id="rId17" action="ppaction://hlinksldjump"/>
            <a:extLst>
              <a:ext uri="{FF2B5EF4-FFF2-40B4-BE49-F238E27FC236}">
                <a16:creationId xmlns="" xmlns:a16="http://schemas.microsoft.com/office/drawing/2014/main" id="{AD6F63DD-AF66-4B54-A34A-055589DA6977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29486"/>
          <a:stretch/>
        </p:blipFill>
        <p:spPr>
          <a:xfrm>
            <a:off x="10207307" y="124024"/>
            <a:ext cx="1516549" cy="1826783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Rectangle: Rounded Corners 2">
            <a:hlinkClick r:id="rId19" action="ppaction://hlinksldjump"/>
            <a:extLst>
              <a:ext uri="{FF2B5EF4-FFF2-40B4-BE49-F238E27FC236}">
                <a16:creationId xmlns="" xmlns:a16="http://schemas.microsoft.com/office/drawing/2014/main" id="{44180048-8D36-4963-AED4-56553B251DBF}"/>
              </a:ext>
            </a:extLst>
          </p:cNvPr>
          <p:cNvSpPr/>
          <p:nvPr/>
        </p:nvSpPr>
        <p:spPr>
          <a:xfrm>
            <a:off x="1811642" y="176972"/>
            <a:ext cx="1516549" cy="5405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41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2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2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8060258-0ED6-4834-A3C3-EE1CA50AF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673E2AE-3C4B-4611-B953-0863BD636114}"/>
              </a:ext>
            </a:extLst>
          </p:cNvPr>
          <p:cNvSpPr txBox="1"/>
          <p:nvPr/>
        </p:nvSpPr>
        <p:spPr>
          <a:xfrm>
            <a:off x="977199" y="586674"/>
            <a:ext cx="10363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32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lang="en-US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="" xmlns:a16="http://schemas.microsoft.com/office/drawing/2014/main" id="{AEFF1404-B720-458C-9DF7-E2FAE15B7E9A}"/>
              </a:ext>
            </a:extLst>
          </p:cNvPr>
          <p:cNvSpPr/>
          <p:nvPr/>
        </p:nvSpPr>
        <p:spPr>
          <a:xfrm>
            <a:off x="2428875" y="1550591"/>
            <a:ext cx="6953250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7935117B-ED65-439B-A180-C03347875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05781" y="2791684"/>
            <a:ext cx="4289070" cy="3522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760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C2F6E65-9778-D367-519C-33F7863EB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5F04DAB-7D71-A746-02B5-D646F8B8D5BB}"/>
              </a:ext>
            </a:extLst>
          </p:cNvPr>
          <p:cNvSpPr txBox="1"/>
          <p:nvPr/>
        </p:nvSpPr>
        <p:spPr>
          <a:xfrm>
            <a:off x="977199" y="586674"/>
            <a:ext cx="103632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2: Đoạn văn nêu tình cảm, cảm xúc cần nêu được gì?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Đ Ghé thăm Fb.com/nkpowerskills">
            <a:extLst>
              <a:ext uri="{FF2B5EF4-FFF2-40B4-BE49-F238E27FC236}">
                <a16:creationId xmlns="" xmlns:a16="http://schemas.microsoft.com/office/drawing/2014/main" id="{686AF95F-DA37-E9D7-9226-D07EFCA0F5EC}"/>
              </a:ext>
            </a:extLst>
          </p:cNvPr>
          <p:cNvSpPr/>
          <p:nvPr/>
        </p:nvSpPr>
        <p:spPr>
          <a:xfrm>
            <a:off x="1438275" y="1769666"/>
            <a:ext cx="9553575" cy="164028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 văn nêu tình cảm, cảm xúc cần nêu được tình cảm, cảm xúc.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A6BB466F-EA86-6C06-CE3E-0207A800E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71974" y="3497002"/>
            <a:ext cx="3708601" cy="3045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4905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FAB006A-1059-B0AF-E67A-6FAE5E911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9778B90-B260-7D8D-3C3E-0176E5D7443B}"/>
              </a:ext>
            </a:extLst>
          </p:cNvPr>
          <p:cNvSpPr txBox="1"/>
          <p:nvPr/>
        </p:nvSpPr>
        <p:spPr>
          <a:xfrm>
            <a:off x="977199" y="586674"/>
            <a:ext cx="10363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3: Kể tên các phần có trong đoạn văn.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Đ Ghé thăm Fb.com/nkpowerskills">
            <a:extLst>
              <a:ext uri="{FF2B5EF4-FFF2-40B4-BE49-F238E27FC236}">
                <a16:creationId xmlns="" xmlns:a16="http://schemas.microsoft.com/office/drawing/2014/main" id="{32652A89-763B-C848-2994-26A44591DFF3}"/>
              </a:ext>
            </a:extLst>
          </p:cNvPr>
          <p:cNvSpPr/>
          <p:nvPr/>
        </p:nvSpPr>
        <p:spPr>
          <a:xfrm>
            <a:off x="1438275" y="1769666"/>
            <a:ext cx="9553575" cy="113545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 đầu, triển khai, kết thúc.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3F095BE3-1BF0-8D36-EA12-E9D7C24CC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91024" y="3087427"/>
            <a:ext cx="3708601" cy="3045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0789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B4C1DE1-E155-8A1D-8208-433356F9C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15561A8-78F4-12B0-A8FF-B19DC380E24B}"/>
              </a:ext>
            </a:extLst>
          </p:cNvPr>
          <p:cNvSpPr txBox="1"/>
          <p:nvPr/>
        </p:nvSpPr>
        <p:spPr>
          <a:xfrm>
            <a:off x="977199" y="586674"/>
            <a:ext cx="10363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4: Người gần gũi, thân thiết là ai?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Đ Ghé thăm Fb.com/nkpowerskills">
            <a:extLst>
              <a:ext uri="{FF2B5EF4-FFF2-40B4-BE49-F238E27FC236}">
                <a16:creationId xmlns="" xmlns:a16="http://schemas.microsoft.com/office/drawing/2014/main" id="{B5C3AF6F-0B45-5274-FDEE-EB2C4746AE96}"/>
              </a:ext>
            </a:extLst>
          </p:cNvPr>
          <p:cNvSpPr/>
          <p:nvPr/>
        </p:nvSpPr>
        <p:spPr>
          <a:xfrm>
            <a:off x="1438275" y="1514476"/>
            <a:ext cx="9553575" cy="139065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2B0B2872-095D-BE0A-345F-B791601FF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91024" y="3087427"/>
            <a:ext cx="3708601" cy="3045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3892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325" y="1593517"/>
            <a:ext cx="5257473" cy="3296652"/>
          </a:xfrm>
          <a:prstGeom prst="rect">
            <a:avLst/>
          </a:prstGeom>
        </p:spPr>
      </p:pic>
      <p:sp>
        <p:nvSpPr>
          <p:cNvPr id="8" name="Google Shape;4003;p26"/>
          <p:cNvSpPr txBox="1">
            <a:spLocks/>
          </p:cNvSpPr>
          <p:nvPr/>
        </p:nvSpPr>
        <p:spPr>
          <a:xfrm>
            <a:off x="4835447" y="926592"/>
            <a:ext cx="6176368" cy="2235173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 defTabSz="1219170">
              <a:defRPr/>
            </a:pPr>
            <a:r>
              <a:rPr lang="en-US" altLang="en-GB" sz="13800" b="1" kern="0" dirty="0">
                <a:ln w="38100">
                  <a:noFill/>
                </a:ln>
                <a:solidFill>
                  <a:srgbClr val="206A5D"/>
                </a:solidFill>
                <a:latin typeface="Cambria" panose="02040503050406030204" pitchFamily="18" charset="0"/>
                <a:ea typeface="Cambria" panose="02040503050406030204" pitchFamily="18" charset="0"/>
                <a:cs typeface="Algerian" panose="04020705040A02060702" charset="0"/>
              </a:rPr>
              <a:t>HOẠT ĐỘNG</a:t>
            </a:r>
          </a:p>
        </p:txBody>
      </p:sp>
    </p:spTree>
    <p:extLst>
      <p:ext uri="{BB962C8B-B14F-4D97-AF65-F5344CB8AC3E}">
        <p14:creationId xmlns="" xmlns:p14="http://schemas.microsoft.com/office/powerpoint/2010/main" val="19936933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/>
      <p:bldP spid="8" grpId="1"/>
    </p:bldLst>
  </p:timing>
</p:sld>
</file>

<file path=ppt/theme/theme1.xml><?xml version="1.0" encoding="utf-8"?>
<a:theme xmlns:a="http://schemas.openxmlformats.org/drawingml/2006/main" name="How to Work on Excel Sheets Workshop by Slidesgo">
  <a:themeElements>
    <a:clrScheme name="Simple Light">
      <a:dk1>
        <a:srgbClr val="000000"/>
      </a:dk1>
      <a:lt1>
        <a:srgbClr val="FFFFFF"/>
      </a:lt1>
      <a:dk2>
        <a:srgbClr val="FEADE0"/>
      </a:dk2>
      <a:lt2>
        <a:srgbClr val="A688E0"/>
      </a:lt2>
      <a:accent1>
        <a:srgbClr val="6259A4"/>
      </a:accent1>
      <a:accent2>
        <a:srgbClr val="A6F6C1"/>
      </a:accent2>
      <a:accent3>
        <a:srgbClr val="FFF497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1016</Words>
  <Application>Microsoft Office PowerPoint</Application>
  <PresentationFormat>Custom</PresentationFormat>
  <Paragraphs>52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How to Work on Excel Sheets Workshop by Slidesgo</vt:lpstr>
      <vt:lpstr>Office Theme</vt:lpstr>
      <vt:lpstr>CHÀO MỪNG CÁC EM ĐẾN VỚI BUỔI HỌC TRỰC TUYẾN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Viết đoạn văn nêu tình cảm, cảm xúc về một người gần gũi, thân thiết. 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VIẾT BÁO CÁO THẢO LUẬN NHÓM</dc:title>
  <dc:creator>Thao Tran</dc:creator>
  <cp:lastModifiedBy>Windows User</cp:lastModifiedBy>
  <cp:revision>34</cp:revision>
  <dcterms:created xsi:type="dcterms:W3CDTF">2023-10-26T03:01:33Z</dcterms:created>
  <dcterms:modified xsi:type="dcterms:W3CDTF">2025-04-01T09:52:40Z</dcterms:modified>
</cp:coreProperties>
</file>