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  <p:sldMasterId id="2147483712" r:id="rId5"/>
  </p:sldMasterIdLst>
  <p:notesMasterIdLst>
    <p:notesMasterId r:id="rId32"/>
  </p:notesMasterIdLst>
  <p:sldIdLst>
    <p:sldId id="304" r:id="rId6"/>
    <p:sldId id="274" r:id="rId7"/>
    <p:sldId id="303" r:id="rId8"/>
    <p:sldId id="282" r:id="rId9"/>
    <p:sldId id="307" r:id="rId10"/>
    <p:sldId id="308" r:id="rId11"/>
    <p:sldId id="264" r:id="rId12"/>
    <p:sldId id="313" r:id="rId13"/>
    <p:sldId id="314" r:id="rId14"/>
    <p:sldId id="276" r:id="rId15"/>
    <p:sldId id="309" r:id="rId16"/>
    <p:sldId id="278" r:id="rId17"/>
    <p:sldId id="279" r:id="rId18"/>
    <p:sldId id="311" r:id="rId19"/>
    <p:sldId id="310" r:id="rId20"/>
    <p:sldId id="312" r:id="rId21"/>
    <p:sldId id="277" r:id="rId22"/>
    <p:sldId id="2007577512" r:id="rId23"/>
    <p:sldId id="3947" r:id="rId24"/>
    <p:sldId id="3948" r:id="rId25"/>
    <p:sldId id="302" r:id="rId26"/>
    <p:sldId id="3949" r:id="rId27"/>
    <p:sldId id="3950" r:id="rId28"/>
    <p:sldId id="3951" r:id="rId29"/>
    <p:sldId id="305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960" autoAdjust="0"/>
  </p:normalViewPr>
  <p:slideViewPr>
    <p:cSldViewPr snapToGrid="0">
      <p:cViewPr varScale="1">
        <p:scale>
          <a:sx n="75" d="100"/>
          <a:sy n="75" d="100"/>
        </p:scale>
        <p:origin x="974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9041-3D18-4317-8637-24D3436E9F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1C47-220D-4C14-8F3D-E349276CB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79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28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0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11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37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83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03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45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8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18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Cơ thể giật mình khi nghe tiếng động mạnh bất ngờ là do cơ quan thần kinh điều khiển. Muốn hiểu biết rõ tại sao, chúng mình sẽ cùng tìm hiểu </a:t>
            </a:r>
            <a:r>
              <a:rPr lang="vi-VN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Bài 22. Cơ quan thần kinh.  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F1C47-220D-4C14-8F3D-E349276CB1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1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Cơ thể giật mình khi nghe tiếng động mạnh bất ngờ là do cơ quan thần kinh điều khiển. Muốn hiểu biết rõ tại sao, chúng mình sẽ cùng tìm hiểu </a:t>
            </a:r>
            <a:r>
              <a:rPr lang="vi-VN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Bài 22. Cơ quan thần kinh. 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49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32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31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3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0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6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54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8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603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18837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88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2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20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9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34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11EC-FAC8-C646-C0E3-0AA32F36B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D4BDA-23F4-78AC-34EE-219C299B6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99286-9D7D-FA55-FF38-F7EE2744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FE1C0-73B9-ED2C-4F5E-8286D596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CE42-4F77-8410-2332-4B10C03B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93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2243-9A99-F13C-A014-63DDF5A4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5FB8-5580-0174-D43D-179DA156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B1285-863F-4F25-F71C-100E2530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41B1E-B7CB-B726-B79B-116C7D8B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D677-986F-C332-6AE4-D647BE3E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0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9677-2F07-7B36-3F3C-8BFAAA1EA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FC2E-1BC1-180A-08A0-85CD22C76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4726C-518C-6875-5667-A42FBFD2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1F17F-919A-8D7D-777A-F2DEAD0E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A3324-3B57-9334-CC86-F852A625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2754-DE19-46CB-D187-0CFAD6E5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D485-0204-5033-EB1A-A53FE3070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2BE0F-4229-E85A-6913-8B04C364A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B80FF-2221-A56F-798B-8A315560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1AFCB-4E9B-9657-90A6-ABE1193A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E21BE-CC4D-0B13-03C3-5D3A5E02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370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65CD-2D9B-3EBD-1CDA-12187CD2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A6D5E-7069-1231-6C37-32E5C0C53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BCAA7-1E9F-5198-2B05-8D61D6FC5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20FAB-3F9F-B7EC-2477-7AA98619A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2440FA-B922-6818-D593-F4D7AAB66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1CE00-A884-0980-CAB0-463DBE0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726A0-8ECD-4E3D-5D33-C169F1A8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1DC63-93E6-48D9-B499-1B125699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02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90840-FEBF-8FC5-8D8F-4C6053A5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22445-9A86-F9DC-477D-39092F86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7F5E-828D-FAD5-446F-190218CC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9E70A-0B4E-9343-1F63-2DB64FBD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9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F71096-687B-ECC1-0228-8872257C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85707-5209-BF52-0D35-464F2A11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D7B7-1FE2-C6D9-41A9-C80347C1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1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3B92-07D8-8D3E-E2E4-EFBD5F94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4CD2-16EF-D9E4-4F46-0D497F4D2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7DAD5-707F-9630-38CE-3318A17C2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CE4FB-D384-7EE1-78DC-EA7D31AB7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D5734-B39D-CFF1-2E83-CC82C1D6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6D86A-1377-2E32-FA96-D9DE0AF7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66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20E7-7ECF-7AEC-6A4B-59CEDD20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9F9DC-1144-615F-8699-171D351E4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73A9F-7FE0-E2AF-D64A-CD4175830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C63DE-E0C8-6204-E6AB-F1097731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A83E8-244B-5712-A5CF-3D2DAD21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B53D6-7CBE-9EDB-6A3B-E9CF4C80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21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796C-2DA2-3EA9-5B67-0C723E21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77833-144D-6528-9FD1-A110F147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5CCA-29D7-16FE-0A73-1D6C7CFD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4118A-6CF4-6289-87CE-D971AD82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BB035-178A-75C9-01A8-2E8D881E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95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93759-A9FC-8D19-E020-FB0CD615E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89FEB-BE58-A962-276F-CF84FB3A2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08A81-33C7-3F7C-FCE1-B85E4DD1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9E4197-FCE3-4328-A669-F9FEAD49B53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019DE-4544-1A8D-686F-8787D73E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C06AA-4B8F-F2FB-CF26-5776D81D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EE5C29-8ECC-424A-9709-B395C76BD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6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5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6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2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395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3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71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3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762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4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2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7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4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2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9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03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2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5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26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22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2E1947B6-EF71-49E7-9B00-E9E82023AC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11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10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11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5.xml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image" Target="../media/image11.sv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microsoft.com/office/2007/relationships/media" Target="../media/media4.mp3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openxmlformats.org/officeDocument/2006/relationships/slide" Target="slide24.xml"/><Relationship Id="rId2" Type="http://schemas.openxmlformats.org/officeDocument/2006/relationships/audio" Target="../media/media3.wav"/><Relationship Id="rId16" Type="http://schemas.microsoft.com/office/2007/relationships/hdphoto" Target="../media/hdphoto7.wdp"/><Relationship Id="rId20" Type="http://schemas.openxmlformats.org/officeDocument/2006/relationships/image" Target="../media/image64.png"/><Relationship Id="rId1" Type="http://schemas.microsoft.com/office/2007/relationships/media" Target="../media/media3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2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image" Target="../media/image61.png"/><Relationship Id="rId19" Type="http://schemas.microsoft.com/office/2017/06/relationships/model3d" Target="../media/model3d1.glb"/><Relationship Id="rId4" Type="http://schemas.openxmlformats.org/officeDocument/2006/relationships/audio" Target="../media/media4.mp3"/><Relationship Id="rId9" Type="http://schemas.openxmlformats.org/officeDocument/2006/relationships/image" Target="../media/image60.png"/><Relationship Id="rId14" Type="http://schemas.microsoft.com/office/2007/relationships/hdphoto" Target="../media/hdphoto6.wdp"/><Relationship Id="rId22" Type="http://schemas.microsoft.com/office/2017/06/relationships/model3d" Target="../media/model3d2.glb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microsoft.com/office/2007/relationships/media" Target="../media/media4.mp3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openxmlformats.org/officeDocument/2006/relationships/slide" Target="slide20.xml"/><Relationship Id="rId2" Type="http://schemas.openxmlformats.org/officeDocument/2006/relationships/audio" Target="../media/media3.wav"/><Relationship Id="rId16" Type="http://schemas.microsoft.com/office/2007/relationships/hdphoto" Target="../media/hdphoto7.wdp"/><Relationship Id="rId20" Type="http://schemas.openxmlformats.org/officeDocument/2006/relationships/image" Target="../media/image64.png"/><Relationship Id="rId1" Type="http://schemas.microsoft.com/office/2007/relationships/media" Target="../media/media3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62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image" Target="../media/image61.png"/><Relationship Id="rId19" Type="http://schemas.microsoft.com/office/2017/06/relationships/model3d" Target="../media/model3d1.glb"/><Relationship Id="rId4" Type="http://schemas.openxmlformats.org/officeDocument/2006/relationships/audio" Target="../media/media4.mp3"/><Relationship Id="rId9" Type="http://schemas.openxmlformats.org/officeDocument/2006/relationships/image" Target="../media/image60.png"/><Relationship Id="rId14" Type="http://schemas.microsoft.com/office/2007/relationships/hdphoto" Target="../media/hdphoto6.wdp"/><Relationship Id="rId22" Type="http://schemas.microsoft.com/office/2017/06/relationships/model3d" Target="../media/model3d2.glb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microsoft.com/office/2007/relationships/media" Target="../media/media4.mp3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openxmlformats.org/officeDocument/2006/relationships/slide" Target="slide20.xml"/><Relationship Id="rId2" Type="http://schemas.openxmlformats.org/officeDocument/2006/relationships/audio" Target="../media/media3.wav"/><Relationship Id="rId16" Type="http://schemas.microsoft.com/office/2007/relationships/hdphoto" Target="../media/hdphoto7.wdp"/><Relationship Id="rId20" Type="http://schemas.openxmlformats.org/officeDocument/2006/relationships/image" Target="../media/image64.png"/><Relationship Id="rId1" Type="http://schemas.microsoft.com/office/2007/relationships/media" Target="../media/media3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2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image" Target="../media/image61.png"/><Relationship Id="rId19" Type="http://schemas.microsoft.com/office/2017/06/relationships/model3d" Target="../media/model3d1.glb"/><Relationship Id="rId4" Type="http://schemas.openxmlformats.org/officeDocument/2006/relationships/audio" Target="../media/media4.mp3"/><Relationship Id="rId9" Type="http://schemas.openxmlformats.org/officeDocument/2006/relationships/image" Target="../media/image60.png"/><Relationship Id="rId14" Type="http://schemas.microsoft.com/office/2007/relationships/hdphoto" Target="../media/hdphoto6.wdp"/><Relationship Id="rId22" Type="http://schemas.microsoft.com/office/2017/06/relationships/model3d" Target="../media/model3d2.glb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microsoft.com/office/2007/relationships/hdphoto" Target="../media/hdphoto7.wdp"/><Relationship Id="rId3" Type="http://schemas.microsoft.com/office/2007/relationships/media" Target="../media/media4.mp3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57.png"/><Relationship Id="rId20" Type="http://schemas.openxmlformats.org/officeDocument/2006/relationships/image" Target="../media/image64.png"/><Relationship Id="rId1" Type="http://schemas.microsoft.com/office/2007/relationships/media" Target="../media/media3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6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10" Type="http://schemas.openxmlformats.org/officeDocument/2006/relationships/slide" Target="slide24.xml"/><Relationship Id="rId19" Type="http://schemas.microsoft.com/office/2017/06/relationships/model3d" Target="../media/model3d1.glb"/><Relationship Id="rId4" Type="http://schemas.openxmlformats.org/officeDocument/2006/relationships/audio" Target="../media/media4.mp3"/><Relationship Id="rId9" Type="http://schemas.microsoft.com/office/2007/relationships/hdphoto" Target="../media/hdphoto6.wdp"/><Relationship Id="rId14" Type="http://schemas.openxmlformats.org/officeDocument/2006/relationships/image" Target="../media/image61.png"/><Relationship Id="rId22" Type="http://schemas.microsoft.com/office/2017/06/relationships/model3d" Target="../media/model3d2.glb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6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68.png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69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7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11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739FD-A498-6324-0106-532E42DA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chool Speech-Language Pathologist/SLP Job - Northern, CA | Student cartoon,  Kindergarten kids, Clip art">
            <a:extLst>
              <a:ext uri="{FF2B5EF4-FFF2-40B4-BE49-F238E27FC236}">
                <a16:creationId xmlns:a16="http://schemas.microsoft.com/office/drawing/2014/main" id="{57D05246-949B-4F0D-AC13-2BE4C5F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143" y="3284798"/>
            <a:ext cx="1932390" cy="19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87EE-46CC-4275-B60C-5FB649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570" y="3371910"/>
            <a:ext cx="5795058" cy="348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36F45-B65F-495C-A113-F524DDC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7509" y="2136702"/>
            <a:ext cx="3068838" cy="247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D2DD3-583E-5620-AAE2-8D5BB1298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646" y="105843"/>
            <a:ext cx="481625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428625" y="0"/>
            <a:ext cx="11817063" cy="6385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3362325" y="694181"/>
            <a:ext cx="762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nằm trong hộp sọ, tủy sống nằm trong cột sống.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và tủy sống nối liền với nhau.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 não và tủy sống có các dây thần kinh tỏa đi khắp cơ thể.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 các cơ quan bên 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(tuần hoàn, hô hấp, bài tiết,..) và các cơ quan bên 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(mắt, mũi, tai, lưỡi, da,..) của cơ thể lại có các dây thần kinh đi về tủy sống và não.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1FD576C6-FD8A-4DE7-AB9E-7ECAE4610C5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1644"/>
            <a:ext cx="2762256" cy="27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0D9EE7-3C72-4D34-BC57-832D2F5C8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322" y="850634"/>
            <a:ext cx="754140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268A53E-233D-4E2D-85F3-E5423E11EA94}"/>
              </a:ext>
            </a:extLst>
          </p:cNvPr>
          <p:cNvGrpSpPr/>
          <p:nvPr/>
        </p:nvGrpSpPr>
        <p:grpSpPr>
          <a:xfrm>
            <a:off x="171546" y="146325"/>
            <a:ext cx="11748827" cy="1693031"/>
            <a:chOff x="67351" y="71021"/>
            <a:chExt cx="11748827" cy="138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466067" y="71021"/>
              <a:ext cx="11350111" cy="1387200"/>
              <a:chOff x="466067" y="71021"/>
              <a:chExt cx="11350111" cy="1387200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1387200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810205" y="142621"/>
                <a:ext cx="10591800" cy="1134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3. </a:t>
                </a:r>
                <a:r>
                  <a:rPr lang="vi-VN" sz="2800" b="1" i="0" dirty="0" smtClean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Các bạn trong mỗi hình dưới đây đang làm gì? Bộ phận nào của cơ quan thần kinh điều khiển hoạt động đó?</a:t>
                </a:r>
              </a:p>
              <a:p>
                <a:pPr algn="just"/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Theo em, não có chức năng gì?</a:t>
                </a: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" y="266087"/>
              <a:ext cx="635370" cy="63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AABAC0-E51B-48A8-9A50-AE759E946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337" y="2005012"/>
            <a:ext cx="4619625" cy="4676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85229F-A7A0-438B-8BFE-8B31780C7101}"/>
              </a:ext>
            </a:extLst>
          </p:cNvPr>
          <p:cNvGrpSpPr/>
          <p:nvPr/>
        </p:nvGrpSpPr>
        <p:grpSpPr>
          <a:xfrm>
            <a:off x="7008896" y="3419475"/>
            <a:ext cx="5366688" cy="3290376"/>
            <a:chOff x="7008896" y="3419475"/>
            <a:chExt cx="5366688" cy="32903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969E27-85E4-46EB-8C03-081D3CD24931}"/>
                </a:ext>
              </a:extLst>
            </p:cNvPr>
            <p:cNvGrpSpPr/>
            <p:nvPr/>
          </p:nvGrpSpPr>
          <p:grpSpPr>
            <a:xfrm>
              <a:off x="7008896" y="3419475"/>
              <a:ext cx="5366688" cy="974422"/>
              <a:chOff x="7023272" y="4871901"/>
              <a:chExt cx="5577805" cy="974422"/>
            </a:xfrm>
          </p:grpSpPr>
          <p:sp>
            <p:nvSpPr>
              <p:cNvPr id="20" name="Rectangle: Diagonal Corners Snipped 19">
                <a:extLst>
                  <a:ext uri="{FF2B5EF4-FFF2-40B4-BE49-F238E27FC236}">
                    <a16:creationId xmlns:a16="http://schemas.microsoft.com/office/drawing/2014/main" id="{F7DB212B-6A94-46D3-85A2-C1FB6A3B6B28}"/>
                  </a:ext>
                </a:extLst>
              </p:cNvPr>
              <p:cNvSpPr/>
              <p:nvPr/>
            </p:nvSpPr>
            <p:spPr>
              <a:xfrm>
                <a:off x="7351525" y="4871901"/>
                <a:ext cx="4749684" cy="974422"/>
              </a:xfrm>
              <a:prstGeom prst="snip2DiagRect">
                <a:avLst>
                  <a:gd name="adj1" fmla="val 8179"/>
                  <a:gd name="adj2" fmla="val 22802"/>
                </a:avLst>
              </a:prstGeom>
              <a:solidFill>
                <a:srgbClr val="CCFFF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273602-9D41-44A4-8328-E71DCCCD7B54}"/>
                  </a:ext>
                </a:extLst>
              </p:cNvPr>
              <p:cNvSpPr txBox="1"/>
              <p:nvPr/>
            </p:nvSpPr>
            <p:spPr>
              <a:xfrm>
                <a:off x="7023272" y="5095413"/>
                <a:ext cx="5577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Thảo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luận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nhóm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đôi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44490-A5C1-413B-989B-09C5052C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7333" y="4677841"/>
              <a:ext cx="1554121" cy="20320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8DDA34-074B-40E8-8FD3-BF121DD1A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4008" y="4665864"/>
              <a:ext cx="1374531" cy="203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2" t="29953" r="17835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90A658-EF24-4D86-BCFA-DED41E5C0F7A}"/>
              </a:ext>
            </a:extLst>
          </p:cNvPr>
          <p:cNvGrpSpPr/>
          <p:nvPr/>
        </p:nvGrpSpPr>
        <p:grpSpPr>
          <a:xfrm>
            <a:off x="4269257" y="1657350"/>
            <a:ext cx="7803459" cy="3864624"/>
            <a:chOff x="4989250" y="1315596"/>
            <a:chExt cx="7022236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3368CA-7C20-4817-9A9C-BB84B02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8C25E4-E284-4D98-919B-3157EED4A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179"/>
            <a:stretch/>
          </p:blipFill>
          <p:spPr>
            <a:xfrm flipH="1">
              <a:off x="8990426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172B57-3CC8-4155-9B07-9A38B290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204196" y="2653237"/>
            <a:ext cx="619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D1D93-0063-43FA-AF4B-57A71DF1F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49" y="1971674"/>
            <a:ext cx="3795791" cy="317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8047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2" t="29953" r="17835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90A658-EF24-4D86-BCFA-DED41E5C0F7A}"/>
              </a:ext>
            </a:extLst>
          </p:cNvPr>
          <p:cNvGrpSpPr/>
          <p:nvPr/>
        </p:nvGrpSpPr>
        <p:grpSpPr>
          <a:xfrm>
            <a:off x="4752975" y="1657350"/>
            <a:ext cx="7319741" cy="3864624"/>
            <a:chOff x="4989250" y="1315596"/>
            <a:chExt cx="7022236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3368CA-7C20-4817-9A9C-BB84B02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8C25E4-E284-4D98-919B-3157EED4A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179"/>
            <a:stretch/>
          </p:blipFill>
          <p:spPr>
            <a:xfrm flipH="1">
              <a:off x="8990426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172B57-3CC8-4155-9B07-9A38B290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413746" y="2681812"/>
            <a:ext cx="619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ứng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C90AE-8930-41F1-8F74-C6226B22F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61" y="1662112"/>
            <a:ext cx="4621791" cy="350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7100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2" t="29953" r="17835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90A658-EF24-4D86-BCFA-DED41E5C0F7A}"/>
              </a:ext>
            </a:extLst>
          </p:cNvPr>
          <p:cNvGrpSpPr/>
          <p:nvPr/>
        </p:nvGrpSpPr>
        <p:grpSpPr>
          <a:xfrm>
            <a:off x="4269257" y="1657350"/>
            <a:ext cx="7803459" cy="3864624"/>
            <a:chOff x="4989250" y="1315596"/>
            <a:chExt cx="7022236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3368CA-7C20-4817-9A9C-BB84B02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8C25E4-E284-4D98-919B-3157EED4A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179"/>
            <a:stretch/>
          </p:blipFill>
          <p:spPr>
            <a:xfrm flipH="1">
              <a:off x="8990426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172B57-3CC8-4155-9B07-9A38B290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204196" y="2653237"/>
            <a:ext cx="619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ACE7D-A2F0-43BD-A7AC-EC9F247BC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99" y="2114550"/>
            <a:ext cx="4262641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129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2" t="29953" r="17835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90A658-EF24-4D86-BCFA-DED41E5C0F7A}"/>
              </a:ext>
            </a:extLst>
          </p:cNvPr>
          <p:cNvGrpSpPr/>
          <p:nvPr/>
        </p:nvGrpSpPr>
        <p:grpSpPr>
          <a:xfrm>
            <a:off x="4269257" y="1657350"/>
            <a:ext cx="7803459" cy="3864624"/>
            <a:chOff x="4989250" y="1315596"/>
            <a:chExt cx="7022236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3368CA-7C20-4817-9A9C-BB84B02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8C25E4-E284-4D98-919B-3157EED4A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33179"/>
            <a:stretch/>
          </p:blipFill>
          <p:spPr>
            <a:xfrm flipH="1">
              <a:off x="8990426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172B57-3CC8-4155-9B07-9A38B290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75621" y="2567512"/>
            <a:ext cx="61941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tiếp nhận thông tin và điều khiển mọi hoạt động của cơ thể.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7BAA9-F19F-40C5-B075-EAA1FC3D4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" y="2076450"/>
            <a:ext cx="4324482" cy="320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1235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83440" y="0"/>
            <a:ext cx="12320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7DBFF-1F12-4CC1-ACEB-D79C6C5AF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1123950"/>
            <a:ext cx="10849928" cy="312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5E0069A5-2539-41CB-BA9B-3B9A2E35C3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38644"/>
            <a:ext cx="2762256" cy="27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3A2CF-C9AE-14AE-9082-F505E3741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201" y="24562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BAF4E815-DB4A-4C4D-8298-8C25B164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4CC384-13C0-4B30-9157-5AA3F9F729A7}"/>
              </a:ext>
            </a:extLst>
          </p:cNvPr>
          <p:cNvSpPr/>
          <p:nvPr/>
        </p:nvSpPr>
        <p:spPr>
          <a:xfrm>
            <a:off x="1695450" y="169034"/>
            <a:ext cx="8801100" cy="114540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F44F409D-F2F0-4D1A-89A9-02CD06A6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51630">
                        <a14:foregroundMark x1="20217" y1="46522" x2="27826" y2="72609"/>
                        <a14:foregroundMark x1="17609" y1="49022" x2="18478" y2="75326"/>
                        <a14:foregroundMark x1="16739" y1="44783" x2="9239" y2="52391"/>
                        <a14:foregroundMark x1="7609" y1="55217" x2="8261" y2="62174"/>
                        <a14:foregroundMark x1="4891" y1="58152" x2="6848" y2="65435"/>
                        <a14:foregroundMark x1="7065" y1="50761" x2="17391" y2="42174"/>
                        <a14:foregroundMark x1="21304" y1="41522" x2="22935" y2="53152"/>
                        <a14:foregroundMark x1="19674" y1="41630" x2="20326" y2="51304"/>
                        <a14:foregroundMark x1="18478" y1="53587" x2="19674" y2="60109"/>
                        <a14:foregroundMark x1="7609" y1="49891" x2="13804" y2="44457"/>
                        <a14:foregroundMark x1="30761" y1="42391" x2="34457" y2="65761"/>
                        <a14:foregroundMark x1="31087" y1="42717" x2="36848" y2="51957"/>
                        <a14:foregroundMark x1="37065" y1="52391" x2="46413" y2="45652"/>
                        <a14:foregroundMark x1="34674" y1="43478" x2="38152" y2="50435"/>
                        <a14:foregroundMark x1="37174" y1="48043" x2="38804" y2="51087"/>
                        <a14:foregroundMark x1="47935" y1="45000" x2="49783" y2="44891"/>
                        <a14:foregroundMark x1="33696" y1="61522" x2="35652" y2="80435"/>
                        <a14:foregroundMark x1="17935" y1="93370" x2="22500" y2="92391"/>
                        <a14:foregroundMark x1="30543" y1="92174" x2="35000" y2="92826"/>
                        <a14:foregroundMark x1="27065" y1="14783" x2="28913" y2="16413"/>
                        <a14:foregroundMark x1="25435" y1="11522" x2="28478" y2="13370"/>
                        <a14:foregroundMark x1="10326" y1="18696" x2="8043" y2="24565"/>
                        <a14:foregroundMark x1="7826" y1="33804" x2="7935" y2="34022"/>
                        <a14:foregroundMark x1="11739" y1="37283" x2="14457" y2="37826"/>
                        <a14:foregroundMark x1="11196" y1="38043" x2="13370" y2="37500"/>
                        <a14:foregroundMark x1="41848" y1="47283" x2="37826" y2="50109"/>
                        <a14:foregroundMark x1="44783" y1="49239" x2="37500" y2="53804"/>
                        <a14:foregroundMark x1="43804" y1="51087" x2="38587" y2="53913"/>
                        <a14:foregroundMark x1="45543" y1="44348" x2="44565" y2="46413"/>
                        <a14:foregroundMark x1="34565" y1="52609" x2="35543" y2="64022"/>
                        <a14:foregroundMark x1="35326" y1="54348" x2="36304" y2="68913"/>
                        <a14:foregroundMark x1="44891" y1="44348" x2="44891" y2="44348"/>
                        <a14:foregroundMark x1="46739" y1="42826" x2="46739" y2="42826"/>
                        <a14:foregroundMark x1="46848" y1="48804" x2="46848" y2="48804"/>
                        <a14:foregroundMark x1="49674" y1="48478" x2="49674" y2="48478"/>
                        <a14:foregroundMark x1="49891" y1="44891" x2="49891" y2="44891"/>
                        <a14:foregroundMark x1="50109" y1="44457" x2="50652" y2="44457"/>
                        <a14:foregroundMark x1="49457" y1="46522" x2="50652" y2="47391"/>
                        <a14:foregroundMark x1="49891" y1="45978" x2="50652" y2="47174"/>
                        <a14:foregroundMark x1="30652" y1="92283" x2="35652" y2="93478"/>
                        <a14:foregroundMark x1="29891" y1="92283" x2="30652" y2="92935"/>
                        <a14:foregroundMark x1="30652" y1="92935" x2="32283" y2="93587"/>
                        <a14:backgroundMark x1="49457" y1="45326" x2="49457" y2="4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11"/>
          <a:stretch/>
        </p:blipFill>
        <p:spPr bwMode="auto">
          <a:xfrm>
            <a:off x="-192024" y="1930907"/>
            <a:ext cx="2911388" cy="516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15DA58FC-0648-492D-9567-14B0AF2D4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22" b="100000" l="45435" r="100000">
                        <a14:foregroundMark x1="69674" y1="47609" x2="79783" y2="69783"/>
                        <a14:foregroundMark x1="77717" y1="41087" x2="77391" y2="63478"/>
                        <a14:foregroundMark x1="78804" y1="42500" x2="89674" y2="56196"/>
                        <a14:foregroundMark x1="89783" y1="56957" x2="80761" y2="67500"/>
                        <a14:foregroundMark x1="69022" y1="44565" x2="71630" y2="50435"/>
                        <a14:foregroundMark x1="68261" y1="45652" x2="61630" y2="54130"/>
                        <a14:foregroundMark x1="54022" y1="36739" x2="54022" y2="36739"/>
                        <a14:foregroundMark x1="53370" y1="34674" x2="54239" y2="43043"/>
                        <a14:foregroundMark x1="53370" y1="29130" x2="53370" y2="29130"/>
                        <a14:foregroundMark x1="53696" y1="33370" x2="53696" y2="33370"/>
                        <a14:foregroundMark x1="53370" y1="31522" x2="53370" y2="31522"/>
                        <a14:foregroundMark x1="53043" y1="28261" x2="53043" y2="28261"/>
                        <a14:foregroundMark x1="55978" y1="45543" x2="57935" y2="46630"/>
                        <a14:foregroundMark x1="56413" y1="45761" x2="58152" y2="47935"/>
                        <a14:foregroundMark x1="56630" y1="41630" x2="58370" y2="44783"/>
                        <a14:foregroundMark x1="58804" y1="51304" x2="62609" y2="56522"/>
                        <a14:foregroundMark x1="62609" y1="56522" x2="65652" y2="53261"/>
                        <a14:foregroundMark x1="71522" y1="73152" x2="82391" y2="78478"/>
                        <a14:foregroundMark x1="71848" y1="81413" x2="70870" y2="90761"/>
                        <a14:foregroundMark x1="81522" y1="81957" x2="80543" y2="91522"/>
                        <a14:foregroundMark x1="79348" y1="92283" x2="79348" y2="92283"/>
                        <a14:foregroundMark x1="70000" y1="91304" x2="70000" y2="91304"/>
                        <a14:foregroundMark x1="54022" y1="76413" x2="70000" y2="87935"/>
                        <a14:foregroundMark x1="62500" y1="73152" x2="62500" y2="73152"/>
                        <a14:foregroundMark x1="53804" y1="79022" x2="54565" y2="87065"/>
                        <a14:foregroundMark x1="54022" y1="44239" x2="54022" y2="44239"/>
                        <a14:foregroundMark x1="53370" y1="32935" x2="53370" y2="32935"/>
                        <a14:foregroundMark x1="66630" y1="9783" x2="69457" y2="18804"/>
                        <a14:foregroundMark x1="67609" y1="11522" x2="74457" y2="21413"/>
                        <a14:foregroundMark x1="78804" y1="14891" x2="80652" y2="30217"/>
                        <a14:foregroundMark x1="94891" y1="36739" x2="95109" y2="37609"/>
                        <a14:foregroundMark x1="52826" y1="45435" x2="52826" y2="45435"/>
                        <a14:foregroundMark x1="60326" y1="46522" x2="63478" y2="50870"/>
                        <a14:foregroundMark x1="68804" y1="42935" x2="62391" y2="50652"/>
                        <a14:foregroundMark x1="69891" y1="42391" x2="72065" y2="43043"/>
                        <a14:foregroundMark x1="80978" y1="42609" x2="84130" y2="43043"/>
                        <a14:foregroundMark x1="84348" y1="43261" x2="90326" y2="52826"/>
                        <a14:foregroundMark x1="84674" y1="43587" x2="88587" y2="49674"/>
                        <a14:foregroundMark x1="84891" y1="53804" x2="84891" y2="60326"/>
                        <a14:foregroundMark x1="91196" y1="55543" x2="89783" y2="60978"/>
                        <a14:foregroundMark x1="67717" y1="53804" x2="67717" y2="65543"/>
                        <a14:foregroundMark x1="67391" y1="64348" x2="67065" y2="71522"/>
                        <a14:foregroundMark x1="85109" y1="65435" x2="85435" y2="72065"/>
                        <a14:foregroundMark x1="85652" y1="64457" x2="85761" y2="70109"/>
                        <a14:foregroundMark x1="67174" y1="90326" x2="67174" y2="90326"/>
                        <a14:foregroundMark x1="67174" y1="90870" x2="67174" y2="90870"/>
                        <a14:foregroundMark x1="67174" y1="91304" x2="69348" y2="91739"/>
                        <a14:foregroundMark x1="77826" y1="91957" x2="79674" y2="92174"/>
                        <a14:foregroundMark x1="83043" y1="90652" x2="83043" y2="91848"/>
                        <a14:foregroundMark x1="52500" y1="80870" x2="52935" y2="87717"/>
                        <a14:foregroundMark x1="55217" y1="89130" x2="67717" y2="89130"/>
                        <a14:foregroundMark x1="52826" y1="75761" x2="52500" y2="79348"/>
                        <a14:foregroundMark x1="53804" y1="75109" x2="56848" y2="75000"/>
                        <a14:foregroundMark x1="61739" y1="73152" x2="60543" y2="75326"/>
                        <a14:backgroundMark x1="63152" y1="73913" x2="63152" y2="73913"/>
                        <a14:backgroundMark x1="55217" y1="42935" x2="55217" y2="42935"/>
                        <a14:backgroundMark x1="65870" y1="46087" x2="63261" y2="4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8" r="-5417"/>
          <a:stretch/>
        </p:blipFill>
        <p:spPr bwMode="auto">
          <a:xfrm>
            <a:off x="9937192" y="2609849"/>
            <a:ext cx="2653195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B3840E9-E7BF-42AB-9095-B9A7E03DA0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235" y="113848"/>
            <a:ext cx="627889" cy="627889"/>
          </a:xfrm>
          <a:prstGeom prst="rect">
            <a:avLst/>
          </a:prstGeom>
        </p:spPr>
      </p:pic>
      <p:pic>
        <p:nvPicPr>
          <p:cNvPr id="3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82BD307-47D4-4381-BA58-4EAFD1F40F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6B5550-B65F-4D27-919D-70799880F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200" y="235856"/>
            <a:ext cx="7827942" cy="20789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E42EB6-4A03-49DD-ACFC-75EAD1B533E6}"/>
              </a:ext>
            </a:extLst>
          </p:cNvPr>
          <p:cNvGrpSpPr/>
          <p:nvPr/>
        </p:nvGrpSpPr>
        <p:grpSpPr>
          <a:xfrm>
            <a:off x="2144648" y="1847094"/>
            <a:ext cx="7827942" cy="4553705"/>
            <a:chOff x="2144648" y="1847094"/>
            <a:chExt cx="7827942" cy="45537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FAAF96-5EBF-4F5B-BFF2-5FF52F665116}"/>
                </a:ext>
              </a:extLst>
            </p:cNvPr>
            <p:cNvSpPr/>
            <p:nvPr/>
          </p:nvSpPr>
          <p:spPr>
            <a:xfrm>
              <a:off x="2144648" y="1847094"/>
              <a:ext cx="7827942" cy="4553705"/>
            </a:xfrm>
            <a:prstGeom prst="roundRect">
              <a:avLst>
                <a:gd name="adj" fmla="val 6681"/>
              </a:avLst>
            </a:prstGeom>
            <a:solidFill>
              <a:schemeClr val="bg1">
                <a:alpha val="86000"/>
              </a:schemeClr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147278-88C0-45F3-8424-D5E397C4CF89}"/>
                </a:ext>
              </a:extLst>
            </p:cNvPr>
            <p:cNvSpPr txBox="1"/>
            <p:nvPr/>
          </p:nvSpPr>
          <p:spPr>
            <a:xfrm>
              <a:off x="2518027" y="2108009"/>
              <a:ext cx="7155946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bệnh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trò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"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"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dẫn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09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693FCE-3460-47E0-9851-ADFBB9BD5240}"/>
              </a:ext>
            </a:extLst>
          </p:cNvPr>
          <p:cNvGrpSpPr/>
          <p:nvPr/>
        </p:nvGrpSpPr>
        <p:grpSpPr>
          <a:xfrm>
            <a:off x="-194695" y="-319862"/>
            <a:ext cx="3073574" cy="2080031"/>
            <a:chOff x="-213452" y="-612324"/>
            <a:chExt cx="3561591" cy="23599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30FDE8-540D-49A6-B783-F64E445CF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A1F414-1E3C-4C9B-9741-095A01DCC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2F3176-BBDF-D7BE-2C7A-5EB03D5BAE4A}"/>
              </a:ext>
            </a:extLst>
          </p:cNvPr>
          <p:cNvSpPr/>
          <p:nvPr/>
        </p:nvSpPr>
        <p:spPr>
          <a:xfrm>
            <a:off x="523875" y="457200"/>
            <a:ext cx="11277600" cy="6048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76B1ED-B47C-2466-A3AD-6815A83E6167}"/>
              </a:ext>
            </a:extLst>
          </p:cNvPr>
          <p:cNvGrpSpPr/>
          <p:nvPr/>
        </p:nvGrpSpPr>
        <p:grpSpPr>
          <a:xfrm>
            <a:off x="314325" y="192554"/>
            <a:ext cx="11877675" cy="924562"/>
            <a:chOff x="1060656" y="218252"/>
            <a:chExt cx="11576915" cy="9245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044B9ED-B505-BEDB-E321-F8F1D5BF8324}"/>
                </a:ext>
              </a:extLst>
            </p:cNvPr>
            <p:cNvGrpSpPr/>
            <p:nvPr/>
          </p:nvGrpSpPr>
          <p:grpSpPr>
            <a:xfrm>
              <a:off x="1319648" y="218252"/>
              <a:ext cx="11317923" cy="924562"/>
              <a:chOff x="6719591" y="2584562"/>
              <a:chExt cx="6294247" cy="134587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0CC108B-10E9-7AC7-05BC-F3911DF8A08B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629424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D212D5-08D7-3786-5246-9F0B446786A0}"/>
                  </a:ext>
                </a:extLst>
              </p:cNvPr>
              <p:cNvSpPr txBox="1"/>
              <p:nvPr/>
            </p:nvSpPr>
            <p:spPr>
              <a:xfrm>
                <a:off x="6980388" y="2863712"/>
                <a:ext cx="5901021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b="1" dirty="0">
                    <a:effectLst/>
                    <a:ea typeface="Times New Roman" panose="02020603050405020304" pitchFamily="18" charset="0"/>
                  </a:rPr>
                  <a:t>Hình ảnh này gợi cho em liên tưởng đến điều gì?</a:t>
                </a:r>
                <a:endParaRPr lang="en-US" sz="32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1ED481C-580E-1031-83B2-D6F8AB162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Những thông tin thú vị về bộ não">
            <a:extLst>
              <a:ext uri="{FF2B5EF4-FFF2-40B4-BE49-F238E27FC236}">
                <a16:creationId xmlns:a16="http://schemas.microsoft.com/office/drawing/2014/main" id="{996832E8-3098-31DB-A89B-A87D8282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57638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" descr="Làm thế nào để ngừng suy nghĩ quá nhiều và trở nên tích cực hơn? - Nhà  thuốc FPT Long Châu">
            <a:extLst>
              <a:ext uri="{FF2B5EF4-FFF2-40B4-BE49-F238E27FC236}">
                <a16:creationId xmlns:a16="http://schemas.microsoft.com/office/drawing/2014/main" id="{D4BC4E6A-11ED-DF21-41B9-0B1DFB2A01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9 thói quen đơn giản để ngừng suy nghĩ quá nhiều">
            <a:extLst>
              <a:ext uri="{FF2B5EF4-FFF2-40B4-BE49-F238E27FC236}">
                <a16:creationId xmlns:a16="http://schemas.microsoft.com/office/drawing/2014/main" id="{F27C632C-C1FD-B056-C7CE-E356E24D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66861"/>
            <a:ext cx="478155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1AD8D3-D602-57BD-7E50-EFC4D76B3FBC}"/>
              </a:ext>
            </a:extLst>
          </p:cNvPr>
          <p:cNvGrpSpPr/>
          <p:nvPr/>
        </p:nvGrpSpPr>
        <p:grpSpPr>
          <a:xfrm>
            <a:off x="1506978" y="5465799"/>
            <a:ext cx="9364221" cy="1392201"/>
            <a:chOff x="6698739" y="2538240"/>
            <a:chExt cx="5341542" cy="139220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EEF881-9EB6-0D82-CAA3-99B357BED520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182147-BDDE-DED4-7247-6CDED3108205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ảnh gợi em cho liê tưởng đến trí óc, suy nghĩ của con người.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F1C380F-341E-46B6-8CAE-DE868FDE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D - 9Slide.vn">
            <a:extLst>
              <a:ext uri="{FF2B5EF4-FFF2-40B4-BE49-F238E27FC236}">
                <a16:creationId xmlns:a16="http://schemas.microsoft.com/office/drawing/2014/main" id="{49C5F603-A3BF-4334-958B-E76615FA0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17" y="4971280"/>
            <a:ext cx="5206435" cy="1536325"/>
          </a:xfrm>
          <a:prstGeom prst="rect">
            <a:avLst/>
          </a:prstGeom>
        </p:spPr>
      </p:pic>
      <p:pic>
        <p:nvPicPr>
          <p:cNvPr id="20" name="A - 9Slide.vn">
            <a:extLst>
              <a:ext uri="{FF2B5EF4-FFF2-40B4-BE49-F238E27FC236}">
                <a16:creationId xmlns:a16="http://schemas.microsoft.com/office/drawing/2014/main" id="{31F988F6-2049-4621-8C48-4F61E8023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7" y="2990887"/>
            <a:ext cx="5212532" cy="1536325"/>
          </a:xfrm>
          <a:prstGeom prst="rect">
            <a:avLst/>
          </a:prstGeom>
        </p:spPr>
      </p:pic>
      <p:pic>
        <p:nvPicPr>
          <p:cNvPr id="21" name="B - 9Slide.vn">
            <a:extLst>
              <a:ext uri="{FF2B5EF4-FFF2-40B4-BE49-F238E27FC236}">
                <a16:creationId xmlns:a16="http://schemas.microsoft.com/office/drawing/2014/main" id="{C751DFDB-9291-40BC-9BD4-1206E2B07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6" y="3020623"/>
            <a:ext cx="5206435" cy="1536325"/>
          </a:xfrm>
          <a:prstGeom prst="rect">
            <a:avLst/>
          </a:prstGeom>
        </p:spPr>
      </p:pic>
      <p:pic>
        <p:nvPicPr>
          <p:cNvPr id="33" name="C - 9Slide.vn">
            <a:extLst>
              <a:ext uri="{FF2B5EF4-FFF2-40B4-BE49-F238E27FC236}">
                <a16:creationId xmlns:a16="http://schemas.microsoft.com/office/drawing/2014/main" id="{97EFA5D8-A2A6-4BC6-B190-0194CD5F6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9" y="4938877"/>
            <a:ext cx="5212532" cy="153632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EE383E3-24D1-45A2-BF42-072D960EA837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7295E2-C70E-42D2-AF75-B5DA978A9D3C}"/>
              </a:ext>
            </a:extLst>
          </p:cNvPr>
          <p:cNvSpPr txBox="1"/>
          <p:nvPr/>
        </p:nvSpPr>
        <p:spPr>
          <a:xfrm>
            <a:off x="1502022" y="1033454"/>
            <a:ext cx="7234609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 quan thần kinh gồm?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44329C-5BBD-43C7-A1A1-1F57CCEC995C}"/>
              </a:ext>
            </a:extLst>
          </p:cNvPr>
          <p:cNvSpPr txBox="1"/>
          <p:nvPr/>
        </p:nvSpPr>
        <p:spPr>
          <a:xfrm>
            <a:off x="2738031" y="3517360"/>
            <a:ext cx="1053173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Não</a:t>
            </a:r>
            <a:endParaRPr kumimoji="0" lang="vi-VN" sz="48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434146-0D97-4C19-A9D5-2A87F66BCE1B}"/>
              </a:ext>
            </a:extLst>
          </p:cNvPr>
          <p:cNvSpPr txBox="1"/>
          <p:nvPr/>
        </p:nvSpPr>
        <p:spPr>
          <a:xfrm>
            <a:off x="1140118" y="5368248"/>
            <a:ext cx="4206280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 quan thần kinh</a:t>
            </a:r>
            <a:endParaRPr kumimoji="0" lang="vi-VN" sz="44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E26DFF-B694-47E6-AA64-1E1159AD0BF1}"/>
              </a:ext>
            </a:extLst>
          </p:cNvPr>
          <p:cNvSpPr txBox="1"/>
          <p:nvPr/>
        </p:nvSpPr>
        <p:spPr>
          <a:xfrm>
            <a:off x="8082095" y="3406961"/>
            <a:ext cx="2231893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Tuỷ sống</a:t>
            </a:r>
            <a:endParaRPr kumimoji="0" lang="vi-VN" sz="48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E6C091-3677-4A7F-AD09-EB9B6B81215C}"/>
              </a:ext>
            </a:extLst>
          </p:cNvPr>
          <p:cNvSpPr txBox="1"/>
          <p:nvPr/>
        </p:nvSpPr>
        <p:spPr>
          <a:xfrm>
            <a:off x="7175075" y="5331943"/>
            <a:ext cx="4029565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3 đáp án A,B,C</a:t>
            </a:r>
            <a:endParaRPr kumimoji="0" lang="vi-VN" sz="44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AmthanhThua">
            <a:hlinkClick r:id="" action="ppaction://media"/>
            <a:extLst>
              <a:ext uri="{FF2B5EF4-FFF2-40B4-BE49-F238E27FC236}">
                <a16:creationId xmlns:a16="http://schemas.microsoft.com/office/drawing/2014/main" id="{57F5FADA-797C-421B-BC29-D8F4AF3C1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92E7110-3565-44D5-8CD4-F3D5B36BEB49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62D870-0785-4BCB-9360-4D564300EBC3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4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5A42131E-C8F7-4C24-9DA1-09368EDB45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48" name="AmthanhThua1">
            <a:hlinkClick r:id="" action="ppaction://media"/>
            <a:extLst>
              <a:ext uri="{FF2B5EF4-FFF2-40B4-BE49-F238E27FC236}">
                <a16:creationId xmlns:a16="http://schemas.microsoft.com/office/drawing/2014/main" id="{68D8BDD3-05B7-4227-98E5-FA7114DE1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49" name="AmthanhThua2">
            <a:hlinkClick r:id="" action="ppaction://media"/>
            <a:extLst>
              <a:ext uri="{FF2B5EF4-FFF2-40B4-BE49-F238E27FC236}">
                <a16:creationId xmlns:a16="http://schemas.microsoft.com/office/drawing/2014/main" id="{CC58E210-4F54-4C67-A37A-8B1B7E720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2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DE397756-22F1-4663-B184-0806077C3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22" b="100000" l="45435" r="100000">
                        <a14:foregroundMark x1="69674" y1="47609" x2="79783" y2="69783"/>
                        <a14:foregroundMark x1="77717" y1="41087" x2="77391" y2="63478"/>
                        <a14:foregroundMark x1="78804" y1="42500" x2="89674" y2="56196"/>
                        <a14:foregroundMark x1="89783" y1="56957" x2="80761" y2="67500"/>
                        <a14:foregroundMark x1="69022" y1="44565" x2="71630" y2="50435"/>
                        <a14:foregroundMark x1="68261" y1="45652" x2="61630" y2="54130"/>
                        <a14:foregroundMark x1="54022" y1="36739" x2="54022" y2="36739"/>
                        <a14:foregroundMark x1="53370" y1="34674" x2="54239" y2="43043"/>
                        <a14:foregroundMark x1="53370" y1="29130" x2="53370" y2="29130"/>
                        <a14:foregroundMark x1="53696" y1="33370" x2="53696" y2="33370"/>
                        <a14:foregroundMark x1="53370" y1="31522" x2="53370" y2="31522"/>
                        <a14:foregroundMark x1="53043" y1="28261" x2="53043" y2="28261"/>
                        <a14:foregroundMark x1="55978" y1="45543" x2="57935" y2="46630"/>
                        <a14:foregroundMark x1="56413" y1="45761" x2="58152" y2="47935"/>
                        <a14:foregroundMark x1="56630" y1="41630" x2="58370" y2="44783"/>
                        <a14:foregroundMark x1="58804" y1="51304" x2="62609" y2="56522"/>
                        <a14:foregroundMark x1="62609" y1="56522" x2="65652" y2="53261"/>
                        <a14:foregroundMark x1="71522" y1="73152" x2="82391" y2="78478"/>
                        <a14:foregroundMark x1="71848" y1="81413" x2="70870" y2="90761"/>
                        <a14:foregroundMark x1="81522" y1="81957" x2="80543" y2="91522"/>
                        <a14:foregroundMark x1="79348" y1="92283" x2="79348" y2="92283"/>
                        <a14:foregroundMark x1="70000" y1="91304" x2="70000" y2="91304"/>
                        <a14:foregroundMark x1="54022" y1="76413" x2="70000" y2="87935"/>
                        <a14:foregroundMark x1="62500" y1="73152" x2="62500" y2="73152"/>
                        <a14:foregroundMark x1="53804" y1="79022" x2="54565" y2="87065"/>
                        <a14:foregroundMark x1="54022" y1="44239" x2="54022" y2="44239"/>
                        <a14:foregroundMark x1="53370" y1="32935" x2="53370" y2="32935"/>
                        <a14:foregroundMark x1="66630" y1="9783" x2="69457" y2="18804"/>
                        <a14:foregroundMark x1="67609" y1="11522" x2="74457" y2="21413"/>
                        <a14:foregroundMark x1="78804" y1="14891" x2="80652" y2="30217"/>
                        <a14:foregroundMark x1="94891" y1="36739" x2="95109" y2="37609"/>
                        <a14:foregroundMark x1="52826" y1="45435" x2="52826" y2="45435"/>
                        <a14:foregroundMark x1="60326" y1="46522" x2="63478" y2="50870"/>
                        <a14:foregroundMark x1="68804" y1="42935" x2="62391" y2="50652"/>
                        <a14:foregroundMark x1="69891" y1="42391" x2="72065" y2="43043"/>
                        <a14:foregroundMark x1="80978" y1="42609" x2="84130" y2="43043"/>
                        <a14:foregroundMark x1="84348" y1="43261" x2="90326" y2="52826"/>
                        <a14:foregroundMark x1="84674" y1="43587" x2="88587" y2="49674"/>
                        <a14:foregroundMark x1="84891" y1="53804" x2="84891" y2="60326"/>
                        <a14:foregroundMark x1="91196" y1="55543" x2="89783" y2="60978"/>
                        <a14:foregroundMark x1="67717" y1="53804" x2="67717" y2="65543"/>
                        <a14:foregroundMark x1="67391" y1="64348" x2="67065" y2="71522"/>
                        <a14:foregroundMark x1="85109" y1="65435" x2="85435" y2="72065"/>
                        <a14:foregroundMark x1="85652" y1="64457" x2="85761" y2="70109"/>
                        <a14:foregroundMark x1="67174" y1="90326" x2="67174" y2="90326"/>
                        <a14:foregroundMark x1="67174" y1="90870" x2="67174" y2="90870"/>
                        <a14:foregroundMark x1="67174" y1="91304" x2="69348" y2="91739"/>
                        <a14:foregroundMark x1="77826" y1="91957" x2="79674" y2="92174"/>
                        <a14:foregroundMark x1="83043" y1="90652" x2="83043" y2="91848"/>
                        <a14:foregroundMark x1="52500" y1="80870" x2="52935" y2="87717"/>
                        <a14:foregroundMark x1="55217" y1="89130" x2="67717" y2="89130"/>
                        <a14:foregroundMark x1="52826" y1="75761" x2="52500" y2="79348"/>
                        <a14:foregroundMark x1="53804" y1="75109" x2="56848" y2="75000"/>
                        <a14:foregroundMark x1="61739" y1="73152" x2="60543" y2="75326"/>
                        <a14:backgroundMark x1="63152" y1="73913" x2="63152" y2="73913"/>
                        <a14:backgroundMark x1="55217" y1="42935" x2="55217" y2="42935"/>
                        <a14:backgroundMark x1="65870" y1="46087" x2="63261" y2="4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8" t="1" r="-5417" b="32867"/>
          <a:stretch/>
        </p:blipFill>
        <p:spPr bwMode="auto">
          <a:xfrm>
            <a:off x="9446953" y="-279325"/>
            <a:ext cx="2582612" cy="29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3" descr="Pill And Tablet Cartoon - Pill - Sticker | TeePublic">
            <a:extLst>
              <a:ext uri="{FF2B5EF4-FFF2-40B4-BE49-F238E27FC236}">
                <a16:creationId xmlns:a16="http://schemas.microsoft.com/office/drawing/2014/main" id="{B3056076-FCB7-4505-8432-AEF140C8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810437" y="3386344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4" descr="Pill And Tablet Cartoon - Pill - Sticker | TeePublic">
            <a:extLst>
              <a:ext uri="{FF2B5EF4-FFF2-40B4-BE49-F238E27FC236}">
                <a16:creationId xmlns:a16="http://schemas.microsoft.com/office/drawing/2014/main" id="{D60CEC09-838B-4757-A85E-3A3F7E86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781470" y="537356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5" descr="Pill And Tablet Cartoon - Pill - Sticker | TeePublic">
            <a:extLst>
              <a:ext uri="{FF2B5EF4-FFF2-40B4-BE49-F238E27FC236}">
                <a16:creationId xmlns:a16="http://schemas.microsoft.com/office/drawing/2014/main" id="{790DC559-64A9-4D40-87E9-FE0F739B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65632" y="3492772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6" descr="Pill And Tablet Cartoon - Pill - Sticker | TeePublic">
            <a:extLst>
              <a:ext uri="{FF2B5EF4-FFF2-40B4-BE49-F238E27FC236}">
                <a16:creationId xmlns:a16="http://schemas.microsoft.com/office/drawing/2014/main" id="{5D423A33-FAB1-41E1-AD09-4C9CE41C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924218" y="5438890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7" action="ppaction://hlinksldjump"/>
            <a:extLst>
              <a:ext uri="{FF2B5EF4-FFF2-40B4-BE49-F238E27FC236}">
                <a16:creationId xmlns:a16="http://schemas.microsoft.com/office/drawing/2014/main" id="{B0F42C14-0022-45FE-8A7B-2980703415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4438" y="0"/>
            <a:ext cx="627889" cy="6278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5" name="3D Model 24" descr="Partying Face Emoji">
                <a:extLst>
                  <a:ext uri="{FF2B5EF4-FFF2-40B4-BE49-F238E27FC236}">
                    <a16:creationId xmlns:a16="http://schemas.microsoft.com/office/drawing/2014/main" id="{97C5D129-8A6C-493D-839C-CA785C331ECA}"/>
                  </a:ext>
                </a:extLst>
              </p:cNvPr>
              <p:cNvGraphicFramePr/>
              <p:nvPr/>
            </p:nvGraphicFramePr>
            <p:xfrm>
              <a:off x="11234249" y="5766979"/>
              <a:ext cx="1158274" cy="1244529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Partying Face Emoji">
                <a:extLst>
                  <a:ext uri="{FF2B5EF4-FFF2-40B4-BE49-F238E27FC236}">
                    <a16:creationId xmlns:a16="http://schemas.microsoft.com/office/drawing/2014/main" id="{97C5D129-8A6C-493D-839C-CA785C331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34249" y="5766979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6" name="3D Model 25" descr="Crying Face">
                <a:extLst>
                  <a:ext uri="{FF2B5EF4-FFF2-40B4-BE49-F238E27FC236}">
                    <a16:creationId xmlns:a16="http://schemas.microsoft.com/office/drawing/2014/main" id="{0E79B68C-3698-4AD0-B75D-DB07888DCB62}"/>
                  </a:ext>
                </a:extLst>
              </p:cNvPr>
              <p:cNvGraphicFramePr/>
              <p:nvPr/>
            </p:nvGraphicFramePr>
            <p:xfrm>
              <a:off x="10697148" y="352393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Crying Face">
                <a:extLst>
                  <a:ext uri="{FF2B5EF4-FFF2-40B4-BE49-F238E27FC236}">
                    <a16:creationId xmlns:a16="http://schemas.microsoft.com/office/drawing/2014/main" id="{0E79B68C-3698-4AD0-B75D-DB07888DCB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697148" y="3523939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7" name="3D Model 26" descr="Crying Face">
                <a:extLst>
                  <a:ext uri="{FF2B5EF4-FFF2-40B4-BE49-F238E27FC236}">
                    <a16:creationId xmlns:a16="http://schemas.microsoft.com/office/drawing/2014/main" id="{1A0C2758-E4BB-4496-B571-409C38DC6976}"/>
                  </a:ext>
                </a:extLst>
              </p:cNvPr>
              <p:cNvGraphicFramePr/>
              <p:nvPr/>
            </p:nvGraphicFramePr>
            <p:xfrm>
              <a:off x="4830833" y="3613242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Crying Face">
                <a:extLst>
                  <a:ext uri="{FF2B5EF4-FFF2-40B4-BE49-F238E27FC236}">
                    <a16:creationId xmlns:a16="http://schemas.microsoft.com/office/drawing/2014/main" id="{1A0C2758-E4BB-4496-B571-409C38DC69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30833" y="3613242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8" name="3D Model 27" descr="Crying Face">
                <a:extLst>
                  <a:ext uri="{FF2B5EF4-FFF2-40B4-BE49-F238E27FC236}">
                    <a16:creationId xmlns:a16="http://schemas.microsoft.com/office/drawing/2014/main" id="{17656890-3388-4FA2-B1BF-E98012BF56D0}"/>
                  </a:ext>
                </a:extLst>
              </p:cNvPr>
              <p:cNvGraphicFramePr/>
              <p:nvPr/>
            </p:nvGraphicFramePr>
            <p:xfrm>
              <a:off x="4823624" y="555726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Crying Face">
                <a:extLst>
                  <a:ext uri="{FF2B5EF4-FFF2-40B4-BE49-F238E27FC236}">
                    <a16:creationId xmlns:a16="http://schemas.microsoft.com/office/drawing/2014/main" id="{17656890-3388-4FA2-B1BF-E98012BF56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23624" y="5557269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19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99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7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9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99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3" grpId="0"/>
      <p:bldP spid="4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1DE7254-56BB-424A-9C49-73C7AE0D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 - 9Slide.vn">
            <a:extLst>
              <a:ext uri="{FF2B5EF4-FFF2-40B4-BE49-F238E27FC236}">
                <a16:creationId xmlns:a16="http://schemas.microsoft.com/office/drawing/2014/main" id="{4647A369-6D63-4024-A452-D351962C1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02" y="4971280"/>
            <a:ext cx="5206435" cy="1536325"/>
          </a:xfrm>
          <a:prstGeom prst="rect">
            <a:avLst/>
          </a:prstGeom>
        </p:spPr>
      </p:pic>
      <p:pic>
        <p:nvPicPr>
          <p:cNvPr id="10" name="A - 9Slide.vn">
            <a:extLst>
              <a:ext uri="{FF2B5EF4-FFF2-40B4-BE49-F238E27FC236}">
                <a16:creationId xmlns:a16="http://schemas.microsoft.com/office/drawing/2014/main" id="{1C4A08A2-72F6-4D3C-A6E4-EF2C8A5A4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2" y="2990887"/>
            <a:ext cx="5212532" cy="1536325"/>
          </a:xfrm>
          <a:prstGeom prst="rect">
            <a:avLst/>
          </a:prstGeom>
        </p:spPr>
      </p:pic>
      <p:pic>
        <p:nvPicPr>
          <p:cNvPr id="11" name="B - 9Slide.vn">
            <a:extLst>
              <a:ext uri="{FF2B5EF4-FFF2-40B4-BE49-F238E27FC236}">
                <a16:creationId xmlns:a16="http://schemas.microsoft.com/office/drawing/2014/main" id="{71AC4C39-D99D-4BB2-881B-A853CD321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1" y="3020623"/>
            <a:ext cx="5206435" cy="1536325"/>
          </a:xfrm>
          <a:prstGeom prst="rect">
            <a:avLst/>
          </a:prstGeom>
        </p:spPr>
      </p:pic>
      <p:pic>
        <p:nvPicPr>
          <p:cNvPr id="12" name="C - 9Slide.vn">
            <a:extLst>
              <a:ext uri="{FF2B5EF4-FFF2-40B4-BE49-F238E27FC236}">
                <a16:creationId xmlns:a16="http://schemas.microsoft.com/office/drawing/2014/main" id="{CD620C87-02D2-4BCA-BAAC-45A98E3552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4" y="4938877"/>
            <a:ext cx="5212532" cy="15363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428052" y="368547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4047945" y="629629"/>
            <a:ext cx="4779642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Não nằm ở đâu?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2E1FD-C5B3-4652-981F-C6B7DFCDEB81}"/>
              </a:ext>
            </a:extLst>
          </p:cNvPr>
          <p:cNvSpPr txBox="1"/>
          <p:nvPr/>
        </p:nvSpPr>
        <p:spPr>
          <a:xfrm>
            <a:off x="2513650" y="3360849"/>
            <a:ext cx="147155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sọ</a:t>
            </a:r>
            <a:endParaRPr kumimoji="0" lang="vi-VN" sz="40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3EA90-733A-4076-9B57-2D268E9B066E}"/>
              </a:ext>
            </a:extLst>
          </p:cNvPr>
          <p:cNvSpPr txBox="1"/>
          <p:nvPr/>
        </p:nvSpPr>
        <p:spPr>
          <a:xfrm>
            <a:off x="2629705" y="5399262"/>
            <a:ext cx="79669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</a:t>
            </a:r>
            <a:endParaRPr kumimoji="0" lang="vi-VN" sz="40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B0F93-223E-4F10-94B0-854EB8ED042B}"/>
              </a:ext>
            </a:extLst>
          </p:cNvPr>
          <p:cNvSpPr txBox="1"/>
          <p:nvPr/>
        </p:nvSpPr>
        <p:spPr>
          <a:xfrm>
            <a:off x="8284207" y="3411749"/>
            <a:ext cx="188833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Tuỷ sống</a:t>
            </a:r>
            <a:endParaRPr kumimoji="0" lang="vi-VN" sz="40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6A182-6B13-4886-A854-40BD8B1094CA}"/>
              </a:ext>
            </a:extLst>
          </p:cNvPr>
          <p:cNvSpPr txBox="1"/>
          <p:nvPr/>
        </p:nvSpPr>
        <p:spPr>
          <a:xfrm>
            <a:off x="7363286" y="5347938"/>
            <a:ext cx="373018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3 đáp án A,B,C</a:t>
            </a:r>
            <a:endParaRPr kumimoji="0" lang="vi-VN" sz="40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A7E13B93-B031-425D-B5AF-B664ECB0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C99A3B-1CF9-4EB2-819D-7C16124FDDEC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75831-B211-4F2B-86E3-5064A76874A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4291A6BA-BC1C-46D6-9DD8-15BB063C6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7" name="AmthanhThua2">
            <a:hlinkClick r:id="" action="ppaction://media"/>
            <a:extLst>
              <a:ext uri="{FF2B5EF4-FFF2-40B4-BE49-F238E27FC236}">
                <a16:creationId xmlns:a16="http://schemas.microsoft.com/office/drawing/2014/main" id="{1DFD05A8-71BB-495A-B6C1-80F14A80A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8" name="AmthanhThua3">
            <a:hlinkClick r:id="" action="ppaction://media"/>
            <a:extLst>
              <a:ext uri="{FF2B5EF4-FFF2-40B4-BE49-F238E27FC236}">
                <a16:creationId xmlns:a16="http://schemas.microsoft.com/office/drawing/2014/main" id="{5060A992-DD4B-4A31-8E0A-EF7034597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1026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F44F409D-F2F0-4D1A-89A9-02CD06A6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1630">
                        <a14:foregroundMark x1="20217" y1="46522" x2="27826" y2="72609"/>
                        <a14:foregroundMark x1="17609" y1="49022" x2="18478" y2="75326"/>
                        <a14:foregroundMark x1="16739" y1="44783" x2="9239" y2="52391"/>
                        <a14:foregroundMark x1="7609" y1="55217" x2="8261" y2="62174"/>
                        <a14:foregroundMark x1="4891" y1="58152" x2="6848" y2="65435"/>
                        <a14:foregroundMark x1="7065" y1="50761" x2="17391" y2="42174"/>
                        <a14:foregroundMark x1="21304" y1="41522" x2="22935" y2="53152"/>
                        <a14:foregroundMark x1="19674" y1="41630" x2="20326" y2="51304"/>
                        <a14:foregroundMark x1="18478" y1="53587" x2="19674" y2="60109"/>
                        <a14:foregroundMark x1="7609" y1="49891" x2="13804" y2="44457"/>
                        <a14:foregroundMark x1="30761" y1="42391" x2="34457" y2="65761"/>
                        <a14:foregroundMark x1="31087" y1="42717" x2="36848" y2="51957"/>
                        <a14:foregroundMark x1="37065" y1="52391" x2="46413" y2="45652"/>
                        <a14:foregroundMark x1="34674" y1="43478" x2="38152" y2="50435"/>
                        <a14:foregroundMark x1="37174" y1="48043" x2="38804" y2="51087"/>
                        <a14:foregroundMark x1="47935" y1="45000" x2="49783" y2="44891"/>
                        <a14:foregroundMark x1="33696" y1="61522" x2="35652" y2="80435"/>
                        <a14:foregroundMark x1="17935" y1="93370" x2="22500" y2="92391"/>
                        <a14:foregroundMark x1="30543" y1="92174" x2="35000" y2="92826"/>
                        <a14:foregroundMark x1="27065" y1="14783" x2="28913" y2="16413"/>
                        <a14:foregroundMark x1="25435" y1="11522" x2="28478" y2="13370"/>
                        <a14:foregroundMark x1="10326" y1="18696" x2="8043" y2="24565"/>
                        <a14:foregroundMark x1="7826" y1="33804" x2="7935" y2="34022"/>
                        <a14:foregroundMark x1="11739" y1="37283" x2="14457" y2="37826"/>
                        <a14:foregroundMark x1="11196" y1="38043" x2="13370" y2="37500"/>
                        <a14:foregroundMark x1="41848" y1="47283" x2="37826" y2="50109"/>
                        <a14:foregroundMark x1="44783" y1="49239" x2="37500" y2="53804"/>
                        <a14:foregroundMark x1="43804" y1="51087" x2="38587" y2="53913"/>
                        <a14:foregroundMark x1="45543" y1="44348" x2="44565" y2="46413"/>
                        <a14:foregroundMark x1="34565" y1="52609" x2="35543" y2="64022"/>
                        <a14:foregroundMark x1="35326" y1="54348" x2="36304" y2="68913"/>
                        <a14:foregroundMark x1="44891" y1="44348" x2="44891" y2="44348"/>
                        <a14:foregroundMark x1="46739" y1="42826" x2="46739" y2="42826"/>
                        <a14:foregroundMark x1="46848" y1="48804" x2="46848" y2="48804"/>
                        <a14:foregroundMark x1="49674" y1="48478" x2="49674" y2="48478"/>
                        <a14:foregroundMark x1="49891" y1="44891" x2="49891" y2="44891"/>
                        <a14:foregroundMark x1="50109" y1="44457" x2="50652" y2="44457"/>
                        <a14:foregroundMark x1="49457" y1="46522" x2="50652" y2="47391"/>
                        <a14:foregroundMark x1="49891" y1="45978" x2="50652" y2="47174"/>
                        <a14:foregroundMark x1="30652" y1="92283" x2="35652" y2="93478"/>
                        <a14:foregroundMark x1="29891" y1="92283" x2="30652" y2="92935"/>
                        <a14:foregroundMark x1="30652" y1="92935" x2="32283" y2="93587"/>
                        <a14:backgroundMark x1="49457" y1="45326" x2="49457" y2="4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11" b="30025"/>
          <a:stretch/>
        </p:blipFill>
        <p:spPr bwMode="auto">
          <a:xfrm>
            <a:off x="121159" y="-80377"/>
            <a:ext cx="2188333" cy="27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Pill And Tablet Cartoon - Pill - Sticker | TeePublic">
            <a:extLst>
              <a:ext uri="{FF2B5EF4-FFF2-40B4-BE49-F238E27FC236}">
                <a16:creationId xmlns:a16="http://schemas.microsoft.com/office/drawing/2014/main" id="{897247CD-8D1D-42F2-BAE8-DE9AA76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810437" y="3386344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Pill And Tablet Cartoon - Pill - Sticker | TeePublic">
            <a:extLst>
              <a:ext uri="{FF2B5EF4-FFF2-40B4-BE49-F238E27FC236}">
                <a16:creationId xmlns:a16="http://schemas.microsoft.com/office/drawing/2014/main" id="{68C7E47F-F5E3-45F9-9236-4A6FCC8C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781470" y="537356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Pill And Tablet Cartoon - Pill - Sticker | TeePublic">
            <a:extLst>
              <a:ext uri="{FF2B5EF4-FFF2-40B4-BE49-F238E27FC236}">
                <a16:creationId xmlns:a16="http://schemas.microsoft.com/office/drawing/2014/main" id="{7F203172-D551-4442-A381-D546BC6C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65632" y="3492772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Pill And Tablet Cartoon - Pill - Sticker | TeePublic">
            <a:extLst>
              <a:ext uri="{FF2B5EF4-FFF2-40B4-BE49-F238E27FC236}">
                <a16:creationId xmlns:a16="http://schemas.microsoft.com/office/drawing/2014/main" id="{45635F48-DAA2-4FFE-88E7-48A85F51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08861" y="538601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9E7F7BDB-D8B9-40F0-A39F-FF0DD0D26B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3937" y="54602"/>
            <a:ext cx="627889" cy="6278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3D Model 1" descr="Partying Face Emoji">
                <a:extLst>
                  <a:ext uri="{FF2B5EF4-FFF2-40B4-BE49-F238E27FC236}">
                    <a16:creationId xmlns:a16="http://schemas.microsoft.com/office/drawing/2014/main" id="{666776AA-D2D5-4ABA-8B99-C9C47FC58B6D}"/>
                  </a:ext>
                </a:extLst>
              </p:cNvPr>
              <p:cNvGraphicFramePr/>
              <p:nvPr/>
            </p:nvGraphicFramePr>
            <p:xfrm>
              <a:off x="4948586" y="3523939"/>
              <a:ext cx="1158274" cy="1244529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Partying Face Emoji">
                <a:extLst>
                  <a:ext uri="{FF2B5EF4-FFF2-40B4-BE49-F238E27FC236}">
                    <a16:creationId xmlns:a16="http://schemas.microsoft.com/office/drawing/2014/main" id="{666776AA-D2D5-4ABA-8B99-C9C47FC58B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48586" y="3523939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Model 2" descr="Crying Face">
                <a:extLst>
                  <a:ext uri="{FF2B5EF4-FFF2-40B4-BE49-F238E27FC236}">
                    <a16:creationId xmlns:a16="http://schemas.microsoft.com/office/drawing/2014/main" id="{5117E36D-65A1-4F72-AD04-5601B22B817A}"/>
                  </a:ext>
                </a:extLst>
              </p:cNvPr>
              <p:cNvGraphicFramePr/>
              <p:nvPr/>
            </p:nvGraphicFramePr>
            <p:xfrm>
              <a:off x="10736453" y="352393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rying Face">
                <a:extLst>
                  <a:ext uri="{FF2B5EF4-FFF2-40B4-BE49-F238E27FC236}">
                    <a16:creationId xmlns:a16="http://schemas.microsoft.com/office/drawing/2014/main" id="{5117E36D-65A1-4F72-AD04-5601B22B81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36453" y="3523939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658C88ED-D3E0-4BF6-89FA-23EF9279E3AD}"/>
                  </a:ext>
                </a:extLst>
              </p:cNvPr>
              <p:cNvGraphicFramePr/>
              <p:nvPr/>
            </p:nvGraphicFramePr>
            <p:xfrm>
              <a:off x="10736453" y="5607201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658C88ED-D3E0-4BF6-89FA-23EF9279E3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36453" y="5607201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F90F40EA-1A3E-4E49-81D2-933286B8F407}"/>
                  </a:ext>
                </a:extLst>
              </p:cNvPr>
              <p:cNvGraphicFramePr/>
              <p:nvPr/>
            </p:nvGraphicFramePr>
            <p:xfrm>
              <a:off x="4862929" y="555726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F90F40EA-1A3E-4E49-81D2-933286B8F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62929" y="5557269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63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9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build="allAtOnce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1DE7254-56BB-424A-9C49-73C7AE0D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 - 9Slide.vn">
            <a:extLst>
              <a:ext uri="{FF2B5EF4-FFF2-40B4-BE49-F238E27FC236}">
                <a16:creationId xmlns:a16="http://schemas.microsoft.com/office/drawing/2014/main" id="{4647A369-6D63-4024-A452-D351962C1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02" y="4971280"/>
            <a:ext cx="5206435" cy="1536325"/>
          </a:xfrm>
          <a:prstGeom prst="rect">
            <a:avLst/>
          </a:prstGeom>
        </p:spPr>
      </p:pic>
      <p:pic>
        <p:nvPicPr>
          <p:cNvPr id="10" name="A - 9Slide.vn">
            <a:extLst>
              <a:ext uri="{FF2B5EF4-FFF2-40B4-BE49-F238E27FC236}">
                <a16:creationId xmlns:a16="http://schemas.microsoft.com/office/drawing/2014/main" id="{1C4A08A2-72F6-4D3C-A6E4-EF2C8A5A4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2" y="2990887"/>
            <a:ext cx="5212532" cy="1536325"/>
          </a:xfrm>
          <a:prstGeom prst="rect">
            <a:avLst/>
          </a:prstGeom>
        </p:spPr>
      </p:pic>
      <p:pic>
        <p:nvPicPr>
          <p:cNvPr id="11" name="B - 9Slide.vn">
            <a:extLst>
              <a:ext uri="{FF2B5EF4-FFF2-40B4-BE49-F238E27FC236}">
                <a16:creationId xmlns:a16="http://schemas.microsoft.com/office/drawing/2014/main" id="{71AC4C39-D99D-4BB2-881B-A853CD321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1" y="3020623"/>
            <a:ext cx="5206435" cy="1536325"/>
          </a:xfrm>
          <a:prstGeom prst="rect">
            <a:avLst/>
          </a:prstGeom>
        </p:spPr>
      </p:pic>
      <p:pic>
        <p:nvPicPr>
          <p:cNvPr id="12" name="C - 9Slide.vn">
            <a:extLst>
              <a:ext uri="{FF2B5EF4-FFF2-40B4-BE49-F238E27FC236}">
                <a16:creationId xmlns:a16="http://schemas.microsoft.com/office/drawing/2014/main" id="{CD620C87-02D2-4BCA-BAAC-45A98E3552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4" y="4938877"/>
            <a:ext cx="5212532" cy="15363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428052" y="368547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3121289" y="933151"/>
            <a:ext cx="6349302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Tuỷ sống nằm ở đâu?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2E1FD-C5B3-4652-981F-C6B7DFCDEB81}"/>
              </a:ext>
            </a:extLst>
          </p:cNvPr>
          <p:cNvSpPr txBox="1"/>
          <p:nvPr/>
        </p:nvSpPr>
        <p:spPr>
          <a:xfrm>
            <a:off x="2513650" y="3360849"/>
            <a:ext cx="147155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sọ</a:t>
            </a:r>
            <a:endParaRPr kumimoji="0" lang="vi-VN" sz="40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3EA90-733A-4076-9B57-2D268E9B066E}"/>
              </a:ext>
            </a:extLst>
          </p:cNvPr>
          <p:cNvSpPr txBox="1"/>
          <p:nvPr/>
        </p:nvSpPr>
        <p:spPr>
          <a:xfrm>
            <a:off x="1295400" y="5189712"/>
            <a:ext cx="4000500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dây</a:t>
            </a:r>
            <a:r>
              <a:rPr kumimoji="0" lang="en-US" sz="4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4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kinh</a:t>
            </a:r>
            <a:endParaRPr kumimoji="0" lang="vi-VN" sz="40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B0F93-223E-4F10-94B0-854EB8ED042B}"/>
              </a:ext>
            </a:extLst>
          </p:cNvPr>
          <p:cNvSpPr txBox="1"/>
          <p:nvPr/>
        </p:nvSpPr>
        <p:spPr>
          <a:xfrm>
            <a:off x="8308254" y="3411749"/>
            <a:ext cx="184024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 sống</a:t>
            </a:r>
            <a:endParaRPr kumimoji="0" lang="vi-VN" sz="40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6A182-6B13-4886-A854-40BD8B1094CA}"/>
              </a:ext>
            </a:extLst>
          </p:cNvPr>
          <p:cNvSpPr txBox="1"/>
          <p:nvPr/>
        </p:nvSpPr>
        <p:spPr>
          <a:xfrm>
            <a:off x="7483511" y="5347938"/>
            <a:ext cx="348973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3 đáp án trên</a:t>
            </a:r>
            <a:endParaRPr kumimoji="0" lang="vi-VN" sz="40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A7E13B93-B031-425D-B5AF-B664ECB0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C99A3B-1CF9-4EB2-819D-7C16124FDDEC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75831-B211-4F2B-86E3-5064A76874A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4291A6BA-BC1C-46D6-9DD8-15BB063C6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7" name="AmthanhThua2">
            <a:hlinkClick r:id="" action="ppaction://media"/>
            <a:extLst>
              <a:ext uri="{FF2B5EF4-FFF2-40B4-BE49-F238E27FC236}">
                <a16:creationId xmlns:a16="http://schemas.microsoft.com/office/drawing/2014/main" id="{1DFD05A8-71BB-495A-B6C1-80F14A80A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8" name="AmthanhThua3">
            <a:hlinkClick r:id="" action="ppaction://media"/>
            <a:extLst>
              <a:ext uri="{FF2B5EF4-FFF2-40B4-BE49-F238E27FC236}">
                <a16:creationId xmlns:a16="http://schemas.microsoft.com/office/drawing/2014/main" id="{5060A992-DD4B-4A31-8E0A-EF7034597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1026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F44F409D-F2F0-4D1A-89A9-02CD06A6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1630">
                        <a14:foregroundMark x1="20217" y1="46522" x2="27826" y2="72609"/>
                        <a14:foregroundMark x1="17609" y1="49022" x2="18478" y2="75326"/>
                        <a14:foregroundMark x1="16739" y1="44783" x2="9239" y2="52391"/>
                        <a14:foregroundMark x1="7609" y1="55217" x2="8261" y2="62174"/>
                        <a14:foregroundMark x1="4891" y1="58152" x2="6848" y2="65435"/>
                        <a14:foregroundMark x1="7065" y1="50761" x2="17391" y2="42174"/>
                        <a14:foregroundMark x1="21304" y1="41522" x2="22935" y2="53152"/>
                        <a14:foregroundMark x1="19674" y1="41630" x2="20326" y2="51304"/>
                        <a14:foregroundMark x1="18478" y1="53587" x2="19674" y2="60109"/>
                        <a14:foregroundMark x1="7609" y1="49891" x2="13804" y2="44457"/>
                        <a14:foregroundMark x1="30761" y1="42391" x2="34457" y2="65761"/>
                        <a14:foregroundMark x1="31087" y1="42717" x2="36848" y2="51957"/>
                        <a14:foregroundMark x1="37065" y1="52391" x2="46413" y2="45652"/>
                        <a14:foregroundMark x1="34674" y1="43478" x2="38152" y2="50435"/>
                        <a14:foregroundMark x1="37174" y1="48043" x2="38804" y2="51087"/>
                        <a14:foregroundMark x1="47935" y1="45000" x2="49783" y2="44891"/>
                        <a14:foregroundMark x1="33696" y1="61522" x2="35652" y2="80435"/>
                        <a14:foregroundMark x1="17935" y1="93370" x2="22500" y2="92391"/>
                        <a14:foregroundMark x1="30543" y1="92174" x2="35000" y2="92826"/>
                        <a14:foregroundMark x1="27065" y1="14783" x2="28913" y2="16413"/>
                        <a14:foregroundMark x1="25435" y1="11522" x2="28478" y2="13370"/>
                        <a14:foregroundMark x1="10326" y1="18696" x2="8043" y2="24565"/>
                        <a14:foregroundMark x1="7826" y1="33804" x2="7935" y2="34022"/>
                        <a14:foregroundMark x1="11739" y1="37283" x2="14457" y2="37826"/>
                        <a14:foregroundMark x1="11196" y1="38043" x2="13370" y2="37500"/>
                        <a14:foregroundMark x1="41848" y1="47283" x2="37826" y2="50109"/>
                        <a14:foregroundMark x1="44783" y1="49239" x2="37500" y2="53804"/>
                        <a14:foregroundMark x1="43804" y1="51087" x2="38587" y2="53913"/>
                        <a14:foregroundMark x1="45543" y1="44348" x2="44565" y2="46413"/>
                        <a14:foregroundMark x1="34565" y1="52609" x2="35543" y2="64022"/>
                        <a14:foregroundMark x1="35326" y1="54348" x2="36304" y2="68913"/>
                        <a14:foregroundMark x1="44891" y1="44348" x2="44891" y2="44348"/>
                        <a14:foregroundMark x1="46739" y1="42826" x2="46739" y2="42826"/>
                        <a14:foregroundMark x1="46848" y1="48804" x2="46848" y2="48804"/>
                        <a14:foregroundMark x1="49674" y1="48478" x2="49674" y2="48478"/>
                        <a14:foregroundMark x1="49891" y1="44891" x2="49891" y2="44891"/>
                        <a14:foregroundMark x1="50109" y1="44457" x2="50652" y2="44457"/>
                        <a14:foregroundMark x1="49457" y1="46522" x2="50652" y2="47391"/>
                        <a14:foregroundMark x1="49891" y1="45978" x2="50652" y2="47174"/>
                        <a14:foregroundMark x1="30652" y1="92283" x2="35652" y2="93478"/>
                        <a14:foregroundMark x1="29891" y1="92283" x2="30652" y2="92935"/>
                        <a14:foregroundMark x1="30652" y1="92935" x2="32283" y2="93587"/>
                        <a14:backgroundMark x1="49457" y1="45326" x2="49457" y2="4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11" b="30025"/>
          <a:stretch/>
        </p:blipFill>
        <p:spPr bwMode="auto">
          <a:xfrm>
            <a:off x="121159" y="-80377"/>
            <a:ext cx="2188333" cy="27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Pill And Tablet Cartoon - Pill - Sticker | TeePublic">
            <a:extLst>
              <a:ext uri="{FF2B5EF4-FFF2-40B4-BE49-F238E27FC236}">
                <a16:creationId xmlns:a16="http://schemas.microsoft.com/office/drawing/2014/main" id="{897247CD-8D1D-42F2-BAE8-DE9AA76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810437" y="3386344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Pill And Tablet Cartoon - Pill - Sticker | TeePublic">
            <a:extLst>
              <a:ext uri="{FF2B5EF4-FFF2-40B4-BE49-F238E27FC236}">
                <a16:creationId xmlns:a16="http://schemas.microsoft.com/office/drawing/2014/main" id="{68C7E47F-F5E3-45F9-9236-4A6FCC8C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781470" y="537356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Pill And Tablet Cartoon - Pill - Sticker | TeePublic">
            <a:extLst>
              <a:ext uri="{FF2B5EF4-FFF2-40B4-BE49-F238E27FC236}">
                <a16:creationId xmlns:a16="http://schemas.microsoft.com/office/drawing/2014/main" id="{7F203172-D551-4442-A381-D546BC6C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65632" y="3492772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Pill And Tablet Cartoon - Pill - Sticker | TeePublic">
            <a:extLst>
              <a:ext uri="{FF2B5EF4-FFF2-40B4-BE49-F238E27FC236}">
                <a16:creationId xmlns:a16="http://schemas.microsoft.com/office/drawing/2014/main" id="{45635F48-DAA2-4FFE-88E7-48A85F51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08861" y="538601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9E7F7BDB-D8B9-40F0-A39F-FF0DD0D26B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3937" y="54602"/>
            <a:ext cx="627889" cy="6278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6" name="3D Model 25" descr="Partying Face Emoji">
                <a:extLst>
                  <a:ext uri="{FF2B5EF4-FFF2-40B4-BE49-F238E27FC236}">
                    <a16:creationId xmlns:a16="http://schemas.microsoft.com/office/drawing/2014/main" id="{F9E09F10-0ADE-4AAF-A28E-3D9EBA1F68AC}"/>
                  </a:ext>
                </a:extLst>
              </p:cNvPr>
              <p:cNvGraphicFramePr/>
              <p:nvPr/>
            </p:nvGraphicFramePr>
            <p:xfrm>
              <a:off x="10830442" y="3650757"/>
              <a:ext cx="1158274" cy="1244529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Partying Face Emoji">
                <a:extLst>
                  <a:ext uri="{FF2B5EF4-FFF2-40B4-BE49-F238E27FC236}">
                    <a16:creationId xmlns:a16="http://schemas.microsoft.com/office/drawing/2014/main" id="{F9E09F10-0ADE-4AAF-A28E-3D9EBA1F68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30442" y="3650757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BBC65511-71EB-45C3-A4BB-DA69EC2D203B}"/>
                  </a:ext>
                </a:extLst>
              </p:cNvPr>
              <p:cNvGraphicFramePr/>
              <p:nvPr/>
            </p:nvGraphicFramePr>
            <p:xfrm>
              <a:off x="10741381" y="5568798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BBC65511-71EB-45C3-A4BB-DA69EC2D20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741381" y="5568798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E86BE4D5-F2A8-4831-A2AA-A498FF71A196}"/>
                  </a:ext>
                </a:extLst>
              </p:cNvPr>
              <p:cNvGraphicFramePr/>
              <p:nvPr/>
            </p:nvGraphicFramePr>
            <p:xfrm>
              <a:off x="4830833" y="3613242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E86BE4D5-F2A8-4831-A2AA-A498FF71A1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30833" y="3613242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7" name="3D Model 36" descr="Crying Face">
                <a:extLst>
                  <a:ext uri="{FF2B5EF4-FFF2-40B4-BE49-F238E27FC236}">
                    <a16:creationId xmlns:a16="http://schemas.microsoft.com/office/drawing/2014/main" id="{DDCA05A8-8F53-49B0-B77F-FDC91FA4419D}"/>
                  </a:ext>
                </a:extLst>
              </p:cNvPr>
              <p:cNvGraphicFramePr/>
              <p:nvPr/>
            </p:nvGraphicFramePr>
            <p:xfrm>
              <a:off x="4823624" y="555726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Crying Face">
                <a:extLst>
                  <a:ext uri="{FF2B5EF4-FFF2-40B4-BE49-F238E27FC236}">
                    <a16:creationId xmlns:a16="http://schemas.microsoft.com/office/drawing/2014/main" id="{DDCA05A8-8F53-49B0-B77F-FDC91FA441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23624" y="5557269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4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9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build="allAtOnce"/>
      <p:bldP spid="16" grpId="0"/>
      <p:bldP spid="17" grpId="0" build="allAtOnce"/>
      <p:bldP spid="17" grpId="1" build="allAtOnce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F1C380F-341E-46B6-8CAE-DE868FDE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EE383E3-24D1-45A2-BF42-072D960EA837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7295E2-C70E-42D2-AF75-B5DA978A9D3C}"/>
              </a:ext>
            </a:extLst>
          </p:cNvPr>
          <p:cNvSpPr txBox="1"/>
          <p:nvPr/>
        </p:nvSpPr>
        <p:spPr>
          <a:xfrm>
            <a:off x="2134238" y="980769"/>
            <a:ext cx="6274988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Não có chức năng gì?</a:t>
            </a:r>
          </a:p>
        </p:txBody>
      </p:sp>
      <p:pic>
        <p:nvPicPr>
          <p:cNvPr id="22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DE397756-22F1-4663-B184-0806077C3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2" b="100000" l="45435" r="100000">
                        <a14:foregroundMark x1="69674" y1="47609" x2="79783" y2="69783"/>
                        <a14:foregroundMark x1="77717" y1="41087" x2="77391" y2="63478"/>
                        <a14:foregroundMark x1="78804" y1="42500" x2="89674" y2="56196"/>
                        <a14:foregroundMark x1="89783" y1="56957" x2="80761" y2="67500"/>
                        <a14:foregroundMark x1="69022" y1="44565" x2="71630" y2="50435"/>
                        <a14:foregroundMark x1="68261" y1="45652" x2="61630" y2="54130"/>
                        <a14:foregroundMark x1="54022" y1="36739" x2="54022" y2="36739"/>
                        <a14:foregroundMark x1="53370" y1="34674" x2="54239" y2="43043"/>
                        <a14:foregroundMark x1="53370" y1="29130" x2="53370" y2="29130"/>
                        <a14:foregroundMark x1="53696" y1="33370" x2="53696" y2="33370"/>
                        <a14:foregroundMark x1="53370" y1="31522" x2="53370" y2="31522"/>
                        <a14:foregroundMark x1="53043" y1="28261" x2="53043" y2="28261"/>
                        <a14:foregroundMark x1="55978" y1="45543" x2="57935" y2="46630"/>
                        <a14:foregroundMark x1="56413" y1="45761" x2="58152" y2="47935"/>
                        <a14:foregroundMark x1="56630" y1="41630" x2="58370" y2="44783"/>
                        <a14:foregroundMark x1="58804" y1="51304" x2="62609" y2="56522"/>
                        <a14:foregroundMark x1="62609" y1="56522" x2="65652" y2="53261"/>
                        <a14:foregroundMark x1="71522" y1="73152" x2="82391" y2="78478"/>
                        <a14:foregroundMark x1="71848" y1="81413" x2="70870" y2="90761"/>
                        <a14:foregroundMark x1="81522" y1="81957" x2="80543" y2="91522"/>
                        <a14:foregroundMark x1="79348" y1="92283" x2="79348" y2="92283"/>
                        <a14:foregroundMark x1="70000" y1="91304" x2="70000" y2="91304"/>
                        <a14:foregroundMark x1="54022" y1="76413" x2="70000" y2="87935"/>
                        <a14:foregroundMark x1="62500" y1="73152" x2="62500" y2="73152"/>
                        <a14:foregroundMark x1="53804" y1="79022" x2="54565" y2="87065"/>
                        <a14:foregroundMark x1="54022" y1="44239" x2="54022" y2="44239"/>
                        <a14:foregroundMark x1="53370" y1="32935" x2="53370" y2="32935"/>
                        <a14:foregroundMark x1="66630" y1="9783" x2="69457" y2="18804"/>
                        <a14:foregroundMark x1="67609" y1="11522" x2="74457" y2="21413"/>
                        <a14:foregroundMark x1="78804" y1="14891" x2="80652" y2="30217"/>
                        <a14:foregroundMark x1="94891" y1="36739" x2="95109" y2="37609"/>
                        <a14:foregroundMark x1="52826" y1="45435" x2="52826" y2="45435"/>
                        <a14:foregroundMark x1="60326" y1="46522" x2="63478" y2="50870"/>
                        <a14:foregroundMark x1="68804" y1="42935" x2="62391" y2="50652"/>
                        <a14:foregroundMark x1="69891" y1="42391" x2="72065" y2="43043"/>
                        <a14:foregroundMark x1="80978" y1="42609" x2="84130" y2="43043"/>
                        <a14:foregroundMark x1="84348" y1="43261" x2="90326" y2="52826"/>
                        <a14:foregroundMark x1="84674" y1="43587" x2="88587" y2="49674"/>
                        <a14:foregroundMark x1="84891" y1="53804" x2="84891" y2="60326"/>
                        <a14:foregroundMark x1="91196" y1="55543" x2="89783" y2="60978"/>
                        <a14:foregroundMark x1="67717" y1="53804" x2="67717" y2="65543"/>
                        <a14:foregroundMark x1="67391" y1="64348" x2="67065" y2="71522"/>
                        <a14:foregroundMark x1="85109" y1="65435" x2="85435" y2="72065"/>
                        <a14:foregroundMark x1="85652" y1="64457" x2="85761" y2="70109"/>
                        <a14:foregroundMark x1="67174" y1="90326" x2="67174" y2="90326"/>
                        <a14:foregroundMark x1="67174" y1="90870" x2="67174" y2="90870"/>
                        <a14:foregroundMark x1="67174" y1="91304" x2="69348" y2="91739"/>
                        <a14:foregroundMark x1="77826" y1="91957" x2="79674" y2="92174"/>
                        <a14:foregroundMark x1="83043" y1="90652" x2="83043" y2="91848"/>
                        <a14:foregroundMark x1="52500" y1="80870" x2="52935" y2="87717"/>
                        <a14:foregroundMark x1="55217" y1="89130" x2="67717" y2="89130"/>
                        <a14:foregroundMark x1="52826" y1="75761" x2="52500" y2="79348"/>
                        <a14:foregroundMark x1="53804" y1="75109" x2="56848" y2="75000"/>
                        <a14:foregroundMark x1="61739" y1="73152" x2="60543" y2="75326"/>
                        <a14:backgroundMark x1="63152" y1="73913" x2="63152" y2="73913"/>
                        <a14:backgroundMark x1="55217" y1="42935" x2="55217" y2="42935"/>
                        <a14:backgroundMark x1="65870" y1="46087" x2="63261" y2="4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8" t="1" r="-5417" b="32867"/>
          <a:stretch/>
        </p:blipFill>
        <p:spPr bwMode="auto">
          <a:xfrm>
            <a:off x="9446953" y="-279325"/>
            <a:ext cx="2582612" cy="29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B0F42C14-0022-45FE-8A7B-2980703415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4438" y="0"/>
            <a:ext cx="627889" cy="627889"/>
          </a:xfrm>
          <a:prstGeom prst="rect">
            <a:avLst/>
          </a:prstGeom>
        </p:spPr>
      </p:pic>
      <p:pic>
        <p:nvPicPr>
          <p:cNvPr id="69" name="D - 9Slide.vn">
            <a:extLst>
              <a:ext uri="{FF2B5EF4-FFF2-40B4-BE49-F238E27FC236}">
                <a16:creationId xmlns:a16="http://schemas.microsoft.com/office/drawing/2014/main" id="{F50DBA81-E45E-4A9F-9312-357E214B4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17" y="4971280"/>
            <a:ext cx="5206435" cy="1536325"/>
          </a:xfrm>
          <a:prstGeom prst="rect">
            <a:avLst/>
          </a:prstGeom>
        </p:spPr>
      </p:pic>
      <p:pic>
        <p:nvPicPr>
          <p:cNvPr id="70" name="A - 9Slide.vn">
            <a:extLst>
              <a:ext uri="{FF2B5EF4-FFF2-40B4-BE49-F238E27FC236}">
                <a16:creationId xmlns:a16="http://schemas.microsoft.com/office/drawing/2014/main" id="{0237DDE2-8996-42BD-A224-EEC5265241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7" y="2990887"/>
            <a:ext cx="5212532" cy="1536325"/>
          </a:xfrm>
          <a:prstGeom prst="rect">
            <a:avLst/>
          </a:prstGeom>
        </p:spPr>
      </p:pic>
      <p:pic>
        <p:nvPicPr>
          <p:cNvPr id="71" name="B - 9Slide.vn">
            <a:extLst>
              <a:ext uri="{FF2B5EF4-FFF2-40B4-BE49-F238E27FC236}">
                <a16:creationId xmlns:a16="http://schemas.microsoft.com/office/drawing/2014/main" id="{4D3EBBE8-59DA-4E8F-BD6D-52F7511192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6" y="3020623"/>
            <a:ext cx="5206435" cy="1536325"/>
          </a:xfrm>
          <a:prstGeom prst="rect">
            <a:avLst/>
          </a:prstGeom>
        </p:spPr>
      </p:pic>
      <p:pic>
        <p:nvPicPr>
          <p:cNvPr id="72" name="C - 9Slide.vn">
            <a:extLst>
              <a:ext uri="{FF2B5EF4-FFF2-40B4-BE49-F238E27FC236}">
                <a16:creationId xmlns:a16="http://schemas.microsoft.com/office/drawing/2014/main" id="{A8127A58-3A2C-4A45-A565-BDB8807C6A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9" y="4938877"/>
            <a:ext cx="5212532" cy="153632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18523EF-E31F-43CD-A679-1E8167B6F5D5}"/>
              </a:ext>
            </a:extLst>
          </p:cNvPr>
          <p:cNvSpPr txBox="1"/>
          <p:nvPr/>
        </p:nvSpPr>
        <p:spPr>
          <a:xfrm>
            <a:off x="1496562" y="3199944"/>
            <a:ext cx="3360407" cy="110799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khiển</a:t>
            </a:r>
            <a:r>
              <a:rPr kumimoji="0" lang="en-US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suy</a:t>
            </a:r>
            <a:r>
              <a:rPr kumimoji="0" lang="en-US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endParaRPr kumimoji="0" lang="vi-VN" sz="3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6BD49BF-C9B6-49FA-BDD7-590A981C339C}"/>
              </a:ext>
            </a:extLst>
          </p:cNvPr>
          <p:cNvSpPr txBox="1"/>
          <p:nvPr/>
        </p:nvSpPr>
        <p:spPr>
          <a:xfrm>
            <a:off x="1580379" y="5140284"/>
            <a:ext cx="3147207" cy="110799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 khiển 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 của cơ thể</a:t>
            </a:r>
            <a:endParaRPr kumimoji="0" lang="vi-VN" sz="36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37F70F-CA4B-4D32-B4A9-A2764A5300E4}"/>
              </a:ext>
            </a:extLst>
          </p:cNvPr>
          <p:cNvSpPr txBox="1"/>
          <p:nvPr/>
        </p:nvSpPr>
        <p:spPr>
          <a:xfrm>
            <a:off x="7843588" y="3213692"/>
            <a:ext cx="2272738" cy="110799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 khiển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 ứng xử</a:t>
            </a:r>
            <a:endParaRPr kumimoji="0" lang="vi-VN" sz="36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11C52D-C3BF-488E-B4DD-067C80D19959}"/>
              </a:ext>
            </a:extLst>
          </p:cNvPr>
          <p:cNvSpPr txBox="1"/>
          <p:nvPr/>
        </p:nvSpPr>
        <p:spPr>
          <a:xfrm>
            <a:off x="7482129" y="5487585"/>
            <a:ext cx="3297378" cy="55399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normalizeH="0" baseline="0" noProof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3 đáp án A,B,C</a:t>
            </a:r>
            <a:endParaRPr kumimoji="0" lang="vi-VN" sz="36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7" name="AmthanhThua">
            <a:hlinkClick r:id="" action="ppaction://media"/>
            <a:extLst>
              <a:ext uri="{FF2B5EF4-FFF2-40B4-BE49-F238E27FC236}">
                <a16:creationId xmlns:a16="http://schemas.microsoft.com/office/drawing/2014/main" id="{4C8CA11D-ADD1-4F38-BC56-3B147C655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40691F7-791C-419C-A8FB-AB127FD65F24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F0A813-85BD-4FAD-A4CA-56EC0BA092E5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8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B248990-A8DA-431F-99CA-55FF26B4A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81" name="AmthanhThua1">
            <a:hlinkClick r:id="" action="ppaction://media"/>
            <a:extLst>
              <a:ext uri="{FF2B5EF4-FFF2-40B4-BE49-F238E27FC236}">
                <a16:creationId xmlns:a16="http://schemas.microsoft.com/office/drawing/2014/main" id="{77DCF4E7-3B16-49F3-8552-B042983AF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82" name="AmthanhThua2">
            <a:hlinkClick r:id="" action="ppaction://media"/>
            <a:extLst>
              <a:ext uri="{FF2B5EF4-FFF2-40B4-BE49-F238E27FC236}">
                <a16:creationId xmlns:a16="http://schemas.microsoft.com/office/drawing/2014/main" id="{F639E7E5-48A6-4D90-95F1-C48BA93FA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83" name="Picture 23" descr="Pill And Tablet Cartoon - Pill - Sticker | TeePublic">
            <a:extLst>
              <a:ext uri="{FF2B5EF4-FFF2-40B4-BE49-F238E27FC236}">
                <a16:creationId xmlns:a16="http://schemas.microsoft.com/office/drawing/2014/main" id="{E7BF46CF-0B6F-4F2A-A30E-C843A368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810437" y="3386344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4" descr="Pill And Tablet Cartoon - Pill - Sticker | TeePublic">
            <a:extLst>
              <a:ext uri="{FF2B5EF4-FFF2-40B4-BE49-F238E27FC236}">
                <a16:creationId xmlns:a16="http://schemas.microsoft.com/office/drawing/2014/main" id="{387669B4-BD48-47A3-BCEC-CC4BFB86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781470" y="537356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5" descr="Pill And Tablet Cartoon - Pill - Sticker | TeePublic">
            <a:extLst>
              <a:ext uri="{FF2B5EF4-FFF2-40B4-BE49-F238E27FC236}">
                <a16:creationId xmlns:a16="http://schemas.microsoft.com/office/drawing/2014/main" id="{B08191BE-5388-4017-A361-4FD9B931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65632" y="3492772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6" descr="Pill And Tablet Cartoon - Pill - Sticker | TeePublic">
            <a:extLst>
              <a:ext uri="{FF2B5EF4-FFF2-40B4-BE49-F238E27FC236}">
                <a16:creationId xmlns:a16="http://schemas.microsoft.com/office/drawing/2014/main" id="{627C1160-3EF9-4B00-836A-A59BD0CA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924218" y="5438890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7" name="3D Model 86" descr="Partying Face Emoji">
                <a:extLst>
                  <a:ext uri="{FF2B5EF4-FFF2-40B4-BE49-F238E27FC236}">
                    <a16:creationId xmlns:a16="http://schemas.microsoft.com/office/drawing/2014/main" id="{5B6A4265-9EB9-489B-A79B-FB577E53B271}"/>
                  </a:ext>
                </a:extLst>
              </p:cNvPr>
              <p:cNvGraphicFramePr/>
              <p:nvPr/>
            </p:nvGraphicFramePr>
            <p:xfrm>
              <a:off x="11234249" y="5766979"/>
              <a:ext cx="1158274" cy="1244529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3D Model 86" descr="Partying Face Emoji">
                <a:extLst>
                  <a:ext uri="{FF2B5EF4-FFF2-40B4-BE49-F238E27FC236}">
                    <a16:creationId xmlns:a16="http://schemas.microsoft.com/office/drawing/2014/main" id="{5B6A4265-9EB9-489B-A79B-FB577E53B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34249" y="5766979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8" name="3D Model 87" descr="Crying Face">
                <a:extLst>
                  <a:ext uri="{FF2B5EF4-FFF2-40B4-BE49-F238E27FC236}">
                    <a16:creationId xmlns:a16="http://schemas.microsoft.com/office/drawing/2014/main" id="{AB6BFA7C-D996-42D7-930F-51D639ECA5D2}"/>
                  </a:ext>
                </a:extLst>
              </p:cNvPr>
              <p:cNvGraphicFramePr/>
              <p:nvPr/>
            </p:nvGraphicFramePr>
            <p:xfrm>
              <a:off x="10697148" y="352393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3D Model 87" descr="Crying Face">
                <a:extLst>
                  <a:ext uri="{FF2B5EF4-FFF2-40B4-BE49-F238E27FC236}">
                    <a16:creationId xmlns:a16="http://schemas.microsoft.com/office/drawing/2014/main" id="{AB6BFA7C-D996-42D7-930F-51D639ECA5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697148" y="3523939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9" name="3D Model 88" descr="Crying Face">
                <a:extLst>
                  <a:ext uri="{FF2B5EF4-FFF2-40B4-BE49-F238E27FC236}">
                    <a16:creationId xmlns:a16="http://schemas.microsoft.com/office/drawing/2014/main" id="{C7774791-F7F8-4941-82FB-A65CFE8F2107}"/>
                  </a:ext>
                </a:extLst>
              </p:cNvPr>
              <p:cNvGraphicFramePr/>
              <p:nvPr/>
            </p:nvGraphicFramePr>
            <p:xfrm>
              <a:off x="4830833" y="3613242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3D Model 88" descr="Crying Face">
                <a:extLst>
                  <a:ext uri="{FF2B5EF4-FFF2-40B4-BE49-F238E27FC236}">
                    <a16:creationId xmlns:a16="http://schemas.microsoft.com/office/drawing/2014/main" id="{C7774791-F7F8-4941-82FB-A65CFE8F21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30833" y="3613242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0" name="3D Model 89" descr="Crying Face">
                <a:extLst>
                  <a:ext uri="{FF2B5EF4-FFF2-40B4-BE49-F238E27FC236}">
                    <a16:creationId xmlns:a16="http://schemas.microsoft.com/office/drawing/2014/main" id="{3164D4BC-C89A-4E8B-9A33-9B7B114E10B4}"/>
                  </a:ext>
                </a:extLst>
              </p:cNvPr>
              <p:cNvGraphicFramePr/>
              <p:nvPr/>
            </p:nvGraphicFramePr>
            <p:xfrm>
              <a:off x="4823624" y="5557269"/>
              <a:ext cx="1465102" cy="1210864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3D Model 89" descr="Crying Face">
                <a:extLst>
                  <a:ext uri="{FF2B5EF4-FFF2-40B4-BE49-F238E27FC236}">
                    <a16:creationId xmlns:a16="http://schemas.microsoft.com/office/drawing/2014/main" id="{3164D4BC-C89A-4E8B-9A33-9B7B114E10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23624" y="5557269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53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99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7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499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995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38" grpId="0" animBg="1"/>
      <p:bldP spid="39" grpId="0"/>
      <p:bldP spid="73" grpId="0"/>
      <p:bldP spid="74" grpId="0"/>
      <p:bldP spid="75" grpId="0"/>
      <p:bldP spid="76" grpId="0"/>
      <p:bldP spid="7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BAF4E815-DB4A-4C4D-8298-8C25B164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F44F409D-F2F0-4D1A-89A9-02CD06A6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51630">
                        <a14:foregroundMark x1="20217" y1="46522" x2="27826" y2="72609"/>
                        <a14:foregroundMark x1="17609" y1="49022" x2="18478" y2="75326"/>
                        <a14:foregroundMark x1="16739" y1="44783" x2="9239" y2="52391"/>
                        <a14:foregroundMark x1="7609" y1="55217" x2="8261" y2="62174"/>
                        <a14:foregroundMark x1="4891" y1="58152" x2="6848" y2="65435"/>
                        <a14:foregroundMark x1="7065" y1="50761" x2="17391" y2="42174"/>
                        <a14:foregroundMark x1="21304" y1="41522" x2="22935" y2="53152"/>
                        <a14:foregroundMark x1="19674" y1="41630" x2="20326" y2="51304"/>
                        <a14:foregroundMark x1="18478" y1="53587" x2="19674" y2="60109"/>
                        <a14:foregroundMark x1="7609" y1="49891" x2="13804" y2="44457"/>
                        <a14:foregroundMark x1="30761" y1="42391" x2="34457" y2="65761"/>
                        <a14:foregroundMark x1="31087" y1="42717" x2="36848" y2="51957"/>
                        <a14:foregroundMark x1="37065" y1="52391" x2="46413" y2="45652"/>
                        <a14:foregroundMark x1="34674" y1="43478" x2="38152" y2="50435"/>
                        <a14:foregroundMark x1="37174" y1="48043" x2="38804" y2="51087"/>
                        <a14:foregroundMark x1="47935" y1="45000" x2="49783" y2="44891"/>
                        <a14:foregroundMark x1="33696" y1="61522" x2="35652" y2="80435"/>
                        <a14:foregroundMark x1="17935" y1="93370" x2="22500" y2="92391"/>
                        <a14:foregroundMark x1="30543" y1="92174" x2="35000" y2="92826"/>
                        <a14:foregroundMark x1="27065" y1="14783" x2="28913" y2="16413"/>
                        <a14:foregroundMark x1="25435" y1="11522" x2="28478" y2="13370"/>
                        <a14:foregroundMark x1="10326" y1="18696" x2="8043" y2="24565"/>
                        <a14:foregroundMark x1="7826" y1="33804" x2="7935" y2="34022"/>
                        <a14:foregroundMark x1="11739" y1="37283" x2="14457" y2="37826"/>
                        <a14:foregroundMark x1="11196" y1="38043" x2="13370" y2="37500"/>
                        <a14:foregroundMark x1="41848" y1="47283" x2="37826" y2="50109"/>
                        <a14:foregroundMark x1="44783" y1="49239" x2="37500" y2="53804"/>
                        <a14:foregroundMark x1="43804" y1="51087" x2="38587" y2="53913"/>
                        <a14:foregroundMark x1="45543" y1="44348" x2="44565" y2="46413"/>
                        <a14:foregroundMark x1="34565" y1="52609" x2="35543" y2="64022"/>
                        <a14:foregroundMark x1="35326" y1="54348" x2="36304" y2="68913"/>
                        <a14:foregroundMark x1="44891" y1="44348" x2="44891" y2="44348"/>
                        <a14:foregroundMark x1="46739" y1="42826" x2="46739" y2="42826"/>
                        <a14:foregroundMark x1="46848" y1="48804" x2="46848" y2="48804"/>
                        <a14:foregroundMark x1="49674" y1="48478" x2="49674" y2="48478"/>
                        <a14:foregroundMark x1="49891" y1="44891" x2="49891" y2="44891"/>
                        <a14:foregroundMark x1="50109" y1="44457" x2="50652" y2="44457"/>
                        <a14:foregroundMark x1="49457" y1="46522" x2="50652" y2="47391"/>
                        <a14:foregroundMark x1="49891" y1="45978" x2="50652" y2="47174"/>
                        <a14:foregroundMark x1="30652" y1="92283" x2="35652" y2="93478"/>
                        <a14:foregroundMark x1="29891" y1="92283" x2="30652" y2="92935"/>
                        <a14:foregroundMark x1="30652" y1="92935" x2="32283" y2="93587"/>
                        <a14:backgroundMark x1="49457" y1="45326" x2="49457" y2="4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11"/>
          <a:stretch/>
        </p:blipFill>
        <p:spPr bwMode="auto">
          <a:xfrm>
            <a:off x="-108154" y="286252"/>
            <a:ext cx="386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Physician, Doctor cartoon illustration, cartoon Character, child,  hand png | PNGWing">
            <a:extLst>
              <a:ext uri="{FF2B5EF4-FFF2-40B4-BE49-F238E27FC236}">
                <a16:creationId xmlns:a16="http://schemas.microsoft.com/office/drawing/2014/main" id="{15DA58FC-0648-492D-9567-14B0AF2D4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22" b="100000" l="45435" r="100000">
                        <a14:foregroundMark x1="69674" y1="47609" x2="79783" y2="69783"/>
                        <a14:foregroundMark x1="77717" y1="41087" x2="77391" y2="63478"/>
                        <a14:foregroundMark x1="78804" y1="42500" x2="89674" y2="56196"/>
                        <a14:foregroundMark x1="89783" y1="56957" x2="80761" y2="67500"/>
                        <a14:foregroundMark x1="69022" y1="44565" x2="71630" y2="50435"/>
                        <a14:foregroundMark x1="68261" y1="45652" x2="61630" y2="54130"/>
                        <a14:foregroundMark x1="54022" y1="36739" x2="54022" y2="36739"/>
                        <a14:foregroundMark x1="53370" y1="34674" x2="54239" y2="43043"/>
                        <a14:foregroundMark x1="53370" y1="29130" x2="53370" y2="29130"/>
                        <a14:foregroundMark x1="53696" y1="33370" x2="53696" y2="33370"/>
                        <a14:foregroundMark x1="53370" y1="31522" x2="53370" y2="31522"/>
                        <a14:foregroundMark x1="53043" y1="28261" x2="53043" y2="28261"/>
                        <a14:foregroundMark x1="55978" y1="45543" x2="57935" y2="46630"/>
                        <a14:foregroundMark x1="56413" y1="45761" x2="58152" y2="47935"/>
                        <a14:foregroundMark x1="56630" y1="41630" x2="58370" y2="44783"/>
                        <a14:foregroundMark x1="58804" y1="51304" x2="62609" y2="56522"/>
                        <a14:foregroundMark x1="62609" y1="56522" x2="65652" y2="53261"/>
                        <a14:foregroundMark x1="71522" y1="73152" x2="82391" y2="78478"/>
                        <a14:foregroundMark x1="71848" y1="81413" x2="70870" y2="90761"/>
                        <a14:foregroundMark x1="81522" y1="81957" x2="80543" y2="91522"/>
                        <a14:foregroundMark x1="79348" y1="92283" x2="79348" y2="92283"/>
                        <a14:foregroundMark x1="70000" y1="91304" x2="70000" y2="91304"/>
                        <a14:foregroundMark x1="54022" y1="76413" x2="70000" y2="87935"/>
                        <a14:foregroundMark x1="62500" y1="73152" x2="62500" y2="73152"/>
                        <a14:foregroundMark x1="53804" y1="79022" x2="54565" y2="87065"/>
                        <a14:foregroundMark x1="54022" y1="44239" x2="54022" y2="44239"/>
                        <a14:foregroundMark x1="53370" y1="32935" x2="53370" y2="32935"/>
                        <a14:foregroundMark x1="66630" y1="9783" x2="69457" y2="18804"/>
                        <a14:foregroundMark x1="67609" y1="11522" x2="74457" y2="21413"/>
                        <a14:foregroundMark x1="78804" y1="14891" x2="80652" y2="30217"/>
                        <a14:foregroundMark x1="94891" y1="36739" x2="95109" y2="37609"/>
                        <a14:foregroundMark x1="52826" y1="45435" x2="52826" y2="45435"/>
                        <a14:foregroundMark x1="60326" y1="46522" x2="63478" y2="50870"/>
                        <a14:foregroundMark x1="68804" y1="42935" x2="62391" y2="50652"/>
                        <a14:foregroundMark x1="69891" y1="42391" x2="72065" y2="43043"/>
                        <a14:foregroundMark x1="80978" y1="42609" x2="84130" y2="43043"/>
                        <a14:foregroundMark x1="84348" y1="43261" x2="90326" y2="52826"/>
                        <a14:foregroundMark x1="84674" y1="43587" x2="88587" y2="49674"/>
                        <a14:foregroundMark x1="84891" y1="53804" x2="84891" y2="60326"/>
                        <a14:foregroundMark x1="91196" y1="55543" x2="89783" y2="60978"/>
                        <a14:foregroundMark x1="67717" y1="53804" x2="67717" y2="65543"/>
                        <a14:foregroundMark x1="67391" y1="64348" x2="67065" y2="71522"/>
                        <a14:foregroundMark x1="85109" y1="65435" x2="85435" y2="72065"/>
                        <a14:foregroundMark x1="85652" y1="64457" x2="85761" y2="70109"/>
                        <a14:foregroundMark x1="67174" y1="90326" x2="67174" y2="90326"/>
                        <a14:foregroundMark x1="67174" y1="90870" x2="67174" y2="90870"/>
                        <a14:foregroundMark x1="67174" y1="91304" x2="69348" y2="91739"/>
                        <a14:foregroundMark x1="77826" y1="91957" x2="79674" y2="92174"/>
                        <a14:foregroundMark x1="83043" y1="90652" x2="83043" y2="91848"/>
                        <a14:foregroundMark x1="52500" y1="80870" x2="52935" y2="87717"/>
                        <a14:foregroundMark x1="55217" y1="89130" x2="67717" y2="89130"/>
                        <a14:foregroundMark x1="52826" y1="75761" x2="52500" y2="79348"/>
                        <a14:foregroundMark x1="53804" y1="75109" x2="56848" y2="75000"/>
                        <a14:foregroundMark x1="61739" y1="73152" x2="60543" y2="75326"/>
                        <a14:backgroundMark x1="63152" y1="73913" x2="63152" y2="73913"/>
                        <a14:backgroundMark x1="55217" y1="42935" x2="55217" y2="42935"/>
                        <a14:backgroundMark x1="65870" y1="46087" x2="63261" y2="4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8" r="-5417"/>
          <a:stretch/>
        </p:blipFill>
        <p:spPr bwMode="auto">
          <a:xfrm>
            <a:off x="8643486" y="361949"/>
            <a:ext cx="3946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AB3840E9-E7BF-42AB-9095-B9A7E03DA0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9360" y="48004"/>
            <a:ext cx="627889" cy="62788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BE9CA45-7F90-46EB-AF0A-DA65D05FC39C}"/>
              </a:ext>
            </a:extLst>
          </p:cNvPr>
          <p:cNvSpPr/>
          <p:nvPr/>
        </p:nvSpPr>
        <p:spPr>
          <a:xfrm>
            <a:off x="3200400" y="924911"/>
            <a:ext cx="5731875" cy="5571140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D1A8C46-0047-4E2E-92E5-A9F8CFA7D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3610" y="63754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AE8C78-BC4E-4D4F-A485-B96A31682F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221" y="2625299"/>
            <a:ext cx="3761558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trước bài sau.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lại nội dung bài.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Tìm hiểu một số cách bảo vệ cơ quan thần kinh.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71D20-E6AC-4BF1-ACA2-0050F565F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660" y="187012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BFFCFA-5B8F-4DC0-8C9E-7C579BEC9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801" y="1551702"/>
            <a:ext cx="72914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314325" y="192554"/>
            <a:ext cx="11877675" cy="1268982"/>
            <a:chOff x="1060656" y="218252"/>
            <a:chExt cx="11576915" cy="126898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2"/>
              <a:ext cx="11317923" cy="1268982"/>
              <a:chOff x="6719591" y="2584562"/>
              <a:chExt cx="6294247" cy="184724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629424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980388" y="2863712"/>
                <a:ext cx="5901021" cy="156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b="1" dirty="0">
                    <a:effectLst/>
                    <a:ea typeface="Times New Roman" panose="02020603050405020304" pitchFamily="18" charset="0"/>
                  </a:rPr>
                  <a:t>Khi nghe tiếng nói to hoặc tiếng còi gần tai em có phản ứng gì?</a:t>
                </a:r>
                <a:endParaRPr lang="en-US" sz="32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6334" y="1187742"/>
            <a:ext cx="1361091" cy="815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11B5B-D318-4641-B4EA-C4EC4A03B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6355" y="1428749"/>
            <a:ext cx="4705350" cy="3978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5C7AC7-6CCA-5A20-6480-6246F1D5361E}"/>
              </a:ext>
            </a:extLst>
          </p:cNvPr>
          <p:cNvGrpSpPr/>
          <p:nvPr/>
        </p:nvGrpSpPr>
        <p:grpSpPr>
          <a:xfrm>
            <a:off x="1506978" y="5465799"/>
            <a:ext cx="9364221" cy="1392201"/>
            <a:chOff x="6698739" y="2538240"/>
            <a:chExt cx="5341542" cy="13922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304206-7FBE-F38B-D6CF-63518FC049F0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30109-89FF-5EC7-2FFA-36EFA35703E0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nghe thấy tiếng động mạnh bất ngờ, em sẽ bị giật mình.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B40E38-A1E4-412E-BE32-15CE830EE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957" y="3560123"/>
            <a:ext cx="7852500" cy="34516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E92D4-9EB3-4363-9320-C7FA5B7B2ED3}"/>
              </a:ext>
            </a:extLst>
          </p:cNvPr>
          <p:cNvSpPr/>
          <p:nvPr/>
        </p:nvSpPr>
        <p:spPr>
          <a:xfrm>
            <a:off x="5252485" y="535406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BB9FF"/>
            </a:solidFill>
            <a:extLst>
              <a:ext uri="{C807C97D-BFC1-408E-A445-0C87EB9F89A2}">
                <ask:lineSketchStyleProps xmlns:ask="http://schemas.microsoft.com/office/drawing/2018/sketchyshapes" xmlns="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5B53-E186-4A42-954C-D1DCCE9E1F32}"/>
              </a:ext>
            </a:extLst>
          </p:cNvPr>
          <p:cNvSpPr txBox="1"/>
          <p:nvPr/>
        </p:nvSpPr>
        <p:spPr>
          <a:xfrm>
            <a:off x="5368414" y="877100"/>
            <a:ext cx="648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 Năm ngày 06 tháng 03 năm 2025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82365A4-1084-471A-B534-1A3E54CF9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" y="3072002"/>
            <a:ext cx="3785998" cy="37859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CDD4D4-BA18-422E-8589-B2DD81EDDAB0}"/>
              </a:ext>
            </a:extLst>
          </p:cNvPr>
          <p:cNvGrpSpPr/>
          <p:nvPr/>
        </p:nvGrpSpPr>
        <p:grpSpPr>
          <a:xfrm>
            <a:off x="5882205" y="1655413"/>
            <a:ext cx="5318657" cy="1239002"/>
            <a:chOff x="6201903" y="1735381"/>
            <a:chExt cx="5318657" cy="1239002"/>
          </a:xfrm>
        </p:grpSpPr>
        <p:pic>
          <p:nvPicPr>
            <p:cNvPr id="17" name="Picture 16" descr="Shape, arrow&#10;&#10;Description automatically generated">
              <a:extLst>
                <a:ext uri="{FF2B5EF4-FFF2-40B4-BE49-F238E27FC236}">
                  <a16:creationId xmlns:a16="http://schemas.microsoft.com/office/drawing/2014/main" id="{B54421C8-FB9A-4354-897E-23850704C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1" b="46246"/>
            <a:stretch/>
          </p:blipFill>
          <p:spPr>
            <a:xfrm>
              <a:off x="6201903" y="1735381"/>
              <a:ext cx="5318657" cy="12390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D5A6D2-9823-401E-9FA1-200719D53002}"/>
                </a:ext>
              </a:extLst>
            </p:cNvPr>
            <p:cNvSpPr txBox="1"/>
            <p:nvPr/>
          </p:nvSpPr>
          <p:spPr>
            <a:xfrm>
              <a:off x="7109390" y="1863234"/>
              <a:ext cx="377015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000" b="1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r>
                <a:rPr kumimoji="0" lang="en-US" sz="3000" b="1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Xã</a:t>
              </a:r>
              <a:r>
                <a:rPr kumimoji="0" lang="en-US" sz="3000" b="1" i="0" u="none" strike="noStrike" kern="1200" cap="none" spc="0" normalizeH="0" baseline="0" noProof="0" dirty="0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solidFill>
                      <a:srgbClr val="FF478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hội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FF478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9893A8-5401-493B-9F3E-07D5893DA230}"/>
              </a:ext>
            </a:extLst>
          </p:cNvPr>
          <p:cNvSpPr txBox="1"/>
          <p:nvPr/>
        </p:nvSpPr>
        <p:spPr>
          <a:xfrm>
            <a:off x="5125853" y="3022268"/>
            <a:ext cx="6831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22: Cơ quan thần kinh (tiết 1)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22" name="Picture 4" descr="Cute girl praying, thankful and relieved">
            <a:extLst>
              <a:ext uri="{FF2B5EF4-FFF2-40B4-BE49-F238E27FC236}">
                <a16:creationId xmlns:a16="http://schemas.microsoft.com/office/drawing/2014/main" id="{03011CA9-8AB2-4673-A674-1010537FE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236" y1="85600" x2="52236" y2="85600"/>
                        <a14:foregroundMark x1="43450" y1="84600" x2="43450" y2="84600"/>
                        <a14:foregroundMark x1="53834" y1="86000" x2="53834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6803" r="20772" b="8467"/>
          <a:stretch/>
        </p:blipFill>
        <p:spPr bwMode="auto">
          <a:xfrm>
            <a:off x="9973517" y="4102872"/>
            <a:ext cx="2412235" cy="26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F6FA787D-8977-4826-CC4E-920CBE10F76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842" y="0"/>
            <a:ext cx="1294158" cy="12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520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effectLst/>
                    <a:ea typeface="Times New Roman" panose="02020603050405020304" pitchFamily="18" charset="0"/>
                  </a:rPr>
                  <a:t>Chỉ và nói được tên các bộ phận chính của các cơ quan thần kinh trên sơ đồ, tranh ảnh.</a:t>
                </a:r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1325028" cy="2278789"/>
            <a:chOff x="866972" y="4161681"/>
            <a:chExt cx="11325028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1325028" cy="1866657"/>
              <a:chOff x="1021784" y="2033479"/>
              <a:chExt cx="11325028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2916015" y="2577375"/>
                <a:ext cx="943079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4000" dirty="0">
                    <a:effectLst/>
                    <a:ea typeface="Times New Roman" panose="02020603050405020304" pitchFamily="18" charset="0"/>
                  </a:rPr>
                  <a:t>Nêu được chức năng của não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155CD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E2475-809B-46D9-B529-6360E7A28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455" y="180542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4C097-D4D6-45C0-BE02-A17781B0E6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5545" y="935979"/>
            <a:ext cx="753530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18775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265246" y="169338"/>
            <a:ext cx="6603054" cy="1617530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1202971" y="193586"/>
                <a:ext cx="10171496" cy="70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D5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Chỉ và nói tên các bộ phận của cơ quan thần kinh trên hình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5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3A9877-BDC7-4EC8-8D91-33528F35CD22}"/>
              </a:ext>
            </a:extLst>
          </p:cNvPr>
          <p:cNvGrpSpPr/>
          <p:nvPr/>
        </p:nvGrpSpPr>
        <p:grpSpPr>
          <a:xfrm>
            <a:off x="6698739" y="2456960"/>
            <a:ext cx="5341542" cy="1392201"/>
            <a:chOff x="6698739" y="2538240"/>
            <a:chExt cx="5341542" cy="139220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3C498C3-0119-4DE5-9985-7EAA0EEAD485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189344-8745-44E6-A21B-ED7DE56AD4D8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 quan thần kinh gồm những bộ phận nào?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CE451B-4D92-4BEC-A322-FB20F283AFF5}"/>
              </a:ext>
            </a:extLst>
          </p:cNvPr>
          <p:cNvGrpSpPr/>
          <p:nvPr/>
        </p:nvGrpSpPr>
        <p:grpSpPr>
          <a:xfrm>
            <a:off x="6719591" y="4686900"/>
            <a:ext cx="5320690" cy="1345879"/>
            <a:chOff x="6719591" y="4686900"/>
            <a:chExt cx="5320690" cy="134587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F9BA7BB-702B-4268-B31B-4225D2D5AABB}"/>
                </a:ext>
              </a:extLst>
            </p:cNvPr>
            <p:cNvSpPr/>
            <p:nvPr/>
          </p:nvSpPr>
          <p:spPr>
            <a:xfrm>
              <a:off x="6719591" y="4686900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D731AD-7522-46B0-AA90-854CBE3C7523}"/>
                </a:ext>
              </a:extLst>
            </p:cNvPr>
            <p:cNvSpPr txBox="1"/>
            <p:nvPr/>
          </p:nvSpPr>
          <p:spPr>
            <a:xfrm>
              <a:off x="6860820" y="4686900"/>
              <a:ext cx="49818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Não và tủy sống nằm ở đâu trong cơ thể?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48D5FF2-3893-4BC5-B748-5173564B1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55" y="2085876"/>
            <a:ext cx="5594469" cy="4621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A5A5E-D9BC-45AF-B6BF-250E3ED89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132" y="118770"/>
            <a:ext cx="567586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05686B53-DACE-0207-5220-BE07425C7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BC28E-5717-CCD8-E58E-CE9F289D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01" y="107544"/>
            <a:ext cx="5240962" cy="67504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B95942-EEA7-D337-D553-756769402F4E}"/>
              </a:ext>
            </a:extLst>
          </p:cNvPr>
          <p:cNvCxnSpPr>
            <a:cxnSpLocks/>
          </p:cNvCxnSpPr>
          <p:nvPr/>
        </p:nvCxnSpPr>
        <p:spPr>
          <a:xfrm>
            <a:off x="1873103" y="855035"/>
            <a:ext cx="3733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E929DD9-DCE5-2BC6-7A1E-F3B6A0BD35F8}"/>
              </a:ext>
            </a:extLst>
          </p:cNvPr>
          <p:cNvSpPr txBox="1"/>
          <p:nvPr/>
        </p:nvSpPr>
        <p:spPr>
          <a:xfrm>
            <a:off x="1465876" y="433278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Não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C48B59-4204-9E11-C1E3-93D9BC7447A5}"/>
              </a:ext>
            </a:extLst>
          </p:cNvPr>
          <p:cNvCxnSpPr>
            <a:cxnSpLocks/>
          </p:cNvCxnSpPr>
          <p:nvPr/>
        </p:nvCxnSpPr>
        <p:spPr>
          <a:xfrm>
            <a:off x="5860312" y="2290429"/>
            <a:ext cx="3733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18856C-4D2E-E15C-6413-40FBADD94E6A}"/>
              </a:ext>
            </a:extLst>
          </p:cNvPr>
          <p:cNvSpPr txBox="1"/>
          <p:nvPr/>
        </p:nvSpPr>
        <p:spPr>
          <a:xfrm>
            <a:off x="8334508" y="1858040"/>
            <a:ext cx="2563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Tuỷ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2A61B0-F4D0-4DA8-F400-35EC7153C112}"/>
              </a:ext>
            </a:extLst>
          </p:cNvPr>
          <p:cNvGrpSpPr/>
          <p:nvPr/>
        </p:nvGrpSpPr>
        <p:grpSpPr>
          <a:xfrm>
            <a:off x="6262577" y="2849526"/>
            <a:ext cx="4759841" cy="1754372"/>
            <a:chOff x="6060559" y="3370521"/>
            <a:chExt cx="4759841" cy="17543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F8CE90-6A65-02D5-DD60-1F2E9349E26D}"/>
                </a:ext>
              </a:extLst>
            </p:cNvPr>
            <p:cNvCxnSpPr>
              <a:cxnSpLocks/>
            </p:cNvCxnSpPr>
            <p:nvPr/>
          </p:nvCxnSpPr>
          <p:spPr>
            <a:xfrm>
              <a:off x="6553200" y="4305300"/>
              <a:ext cx="42672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561D101-0E6C-2FFE-A3CE-B65D2D246FA2}"/>
                </a:ext>
              </a:extLst>
            </p:cNvPr>
            <p:cNvCxnSpPr>
              <a:cxnSpLocks/>
            </p:cNvCxnSpPr>
            <p:nvPr/>
          </p:nvCxnSpPr>
          <p:spPr>
            <a:xfrm>
              <a:off x="6060559" y="3370521"/>
              <a:ext cx="492641" cy="93477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AD4228-ED98-76CF-B9FB-954C0FF267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2456" y="4305300"/>
              <a:ext cx="460744" cy="81959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8E5DC2-238E-6FFC-C6D9-6BA4C6AD6611}"/>
              </a:ext>
            </a:extLst>
          </p:cNvPr>
          <p:cNvSpPr txBox="1"/>
          <p:nvPr/>
        </p:nvSpPr>
        <p:spPr>
          <a:xfrm>
            <a:off x="8568068" y="3316473"/>
            <a:ext cx="2872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dây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kinh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672</Words>
  <Application>Microsoft Office PowerPoint</Application>
  <PresentationFormat>Widescreen</PresentationFormat>
  <Paragraphs>98</Paragraphs>
  <Slides>26</Slides>
  <Notes>21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等线</vt:lpstr>
      <vt:lpstr>等线 Light</vt:lpstr>
      <vt:lpstr>Open Sans</vt:lpstr>
      <vt:lpstr>Times New Roman</vt:lpstr>
      <vt:lpstr>Wingdings</vt:lpstr>
      <vt:lpstr>1_Office Theme</vt:lpstr>
      <vt:lpstr>2_Office Theme</vt:lpstr>
      <vt:lpstr>Office Theme</vt:lpstr>
      <vt:lpstr>千图网海量PPT模板www.58pic.com 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2022-11-24T10:39:20Z</dcterms:created>
  <dcterms:modified xsi:type="dcterms:W3CDTF">2025-04-01T11:06:21Z</dcterms:modified>
</cp:coreProperties>
</file>