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67" r:id="rId3"/>
    <p:sldMasterId id="2147483679" r:id="rId4"/>
  </p:sldMasterIdLst>
  <p:notesMasterIdLst>
    <p:notesMasterId r:id="rId26"/>
  </p:notesMasterIdLst>
  <p:sldIdLst>
    <p:sldId id="308" r:id="rId5"/>
    <p:sldId id="288" r:id="rId6"/>
    <p:sldId id="289" r:id="rId7"/>
    <p:sldId id="290" r:id="rId8"/>
    <p:sldId id="291" r:id="rId9"/>
    <p:sldId id="292" r:id="rId10"/>
    <p:sldId id="293" r:id="rId11"/>
    <p:sldId id="262" r:id="rId12"/>
    <p:sldId id="309" r:id="rId13"/>
    <p:sldId id="264" r:id="rId14"/>
    <p:sldId id="279" r:id="rId15"/>
    <p:sldId id="280" r:id="rId16"/>
    <p:sldId id="281" r:id="rId17"/>
    <p:sldId id="282" r:id="rId18"/>
    <p:sldId id="311" r:id="rId19"/>
    <p:sldId id="269" r:id="rId20"/>
    <p:sldId id="284" r:id="rId21"/>
    <p:sldId id="285" r:id="rId22"/>
    <p:sldId id="286" r:id="rId23"/>
    <p:sldId id="287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-552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06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8.GIF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0" Type="http://schemas.openxmlformats.org/officeDocument/2006/relationships/image" Target="../media/image6.GIF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7193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523365" y="141605"/>
            <a:ext cx="87496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Bản quyền thuộc về: FB Hương Thảo - https://www.facebook.com/huongthaoGADT/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324100" cy="10591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215" y="1344295"/>
            <a:ext cx="9482455" cy="4799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005" y="144145"/>
            <a:ext cx="9061450" cy="2244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215" y="2388235"/>
            <a:ext cx="7574280" cy="1463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395" y="3851275"/>
            <a:ext cx="6839585" cy="1485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1295" y="5337175"/>
            <a:ext cx="5440045" cy="652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370" y="142875"/>
            <a:ext cx="2263140" cy="967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35" y="1896745"/>
            <a:ext cx="10895965" cy="306451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35952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04913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2858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428990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787890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640070" y="413829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359525" y="412813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049135" y="413829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728585" y="412813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87890" y="413829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3760" y="1417955"/>
            <a:ext cx="10708640" cy="337566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072765" y="3326765"/>
            <a:ext cx="1095375" cy="96393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665345" y="3205480"/>
            <a:ext cx="2474595" cy="97345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179955" y="3205480"/>
            <a:ext cx="3773170" cy="10140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9330690" y="2900680"/>
            <a:ext cx="821690" cy="13493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9107805" y="3175000"/>
            <a:ext cx="1054735" cy="10445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9930" y="1757680"/>
            <a:ext cx="10964545" cy="302323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638800" y="259651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659120" y="327596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638800" y="391477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984230" y="259651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1014710" y="327596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1014710" y="391477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505" y="78105"/>
            <a:ext cx="2354580" cy="1059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865" y="1137285"/>
            <a:ext cx="10033635" cy="24384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595880" y="3691890"/>
            <a:ext cx="5284470" cy="8318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4400"/>
              <a:t>a. 0, 1, 2, 3, 4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656840" y="4867910"/>
            <a:ext cx="5284470" cy="8318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4400"/>
              <a:t>b. 4,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7" grpId="0" bldLvl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1115" y="1764665"/>
            <a:ext cx="10281920" cy="292735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685665" y="3611245"/>
            <a:ext cx="466090" cy="55753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6315" y="274955"/>
            <a:ext cx="10199370" cy="3376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25" y="3065145"/>
            <a:ext cx="5100320" cy="104267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929505" y="3002915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51</a:t>
            </a:r>
          </a:p>
        </p:txBody>
      </p:sp>
      <p:sp>
        <p:nvSpPr>
          <p:cNvPr id="9" name="Oval 8"/>
          <p:cNvSpPr/>
          <p:nvPr/>
        </p:nvSpPr>
        <p:spPr>
          <a:xfrm>
            <a:off x="5182235" y="3590925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325" y="4279900"/>
            <a:ext cx="4862195" cy="110871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5081270" y="4279900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48</a:t>
            </a:r>
          </a:p>
        </p:txBody>
      </p:sp>
      <p:sp>
        <p:nvSpPr>
          <p:cNvPr id="13" name="Oval 12"/>
          <p:cNvSpPr/>
          <p:nvPr/>
        </p:nvSpPr>
        <p:spPr>
          <a:xfrm>
            <a:off x="4843145" y="4867910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690" y="5540375"/>
            <a:ext cx="5885180" cy="131826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4843145" y="5540375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50</a:t>
            </a:r>
          </a:p>
        </p:txBody>
      </p:sp>
      <p:sp>
        <p:nvSpPr>
          <p:cNvPr id="17" name="Oval 16"/>
          <p:cNvSpPr/>
          <p:nvPr/>
        </p:nvSpPr>
        <p:spPr>
          <a:xfrm>
            <a:off x="4772660" y="6133465"/>
            <a:ext cx="627380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51</a:t>
            </a:r>
          </a:p>
        </p:txBody>
      </p:sp>
      <p:sp>
        <p:nvSpPr>
          <p:cNvPr id="18" name="Oval 17"/>
          <p:cNvSpPr/>
          <p:nvPr/>
        </p:nvSpPr>
        <p:spPr>
          <a:xfrm>
            <a:off x="6172835" y="6133465"/>
            <a:ext cx="627380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52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055" y="78740"/>
            <a:ext cx="1360805" cy="792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080" y="1417320"/>
            <a:ext cx="8229600" cy="399669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859405" y="2789555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79725" y="3397885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859405" y="4027170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859405" y="4605020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194675" y="2789555"/>
            <a:ext cx="108585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225155" y="3397885"/>
            <a:ext cx="108585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194675" y="4027170"/>
            <a:ext cx="1085850" cy="48577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194675" y="4605020"/>
            <a:ext cx="108585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300" y="274320"/>
            <a:ext cx="10497820" cy="5827395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0" y="2637155"/>
            <a:ext cx="2493645" cy="2931160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Thỏ trắng chạy ở lần số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44 = 40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68 = 60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65 = 60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A.90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C.94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B.93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D.91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92 = ? + 2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Tia số. Số liền trước,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liền sau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176</Words>
  <Application>Microsoft Office PowerPoint</Application>
  <PresentationFormat>Custom</PresentationFormat>
  <Paragraphs>92</Paragraphs>
  <Slides>21</Slides>
  <Notes>1</Notes>
  <HiddenSlides>0</HiddenSlides>
  <MMClips>6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3_Office Theme</vt:lpstr>
      <vt:lpstr>4_Office 主题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HP</cp:lastModifiedBy>
  <cp:revision>12</cp:revision>
  <dcterms:created xsi:type="dcterms:W3CDTF">2021-05-04T09:55:00Z</dcterms:created>
  <dcterms:modified xsi:type="dcterms:W3CDTF">2023-09-07T00:40:52Z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