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8" r:id="rId4"/>
    <p:sldId id="265" r:id="rId5"/>
    <p:sldId id="266" r:id="rId6"/>
    <p:sldId id="270" r:id="rId7"/>
    <p:sldId id="269" r:id="rId8"/>
    <p:sldId id="268" r:id="rId9"/>
    <p:sldId id="282" r:id="rId10"/>
    <p:sldId id="292" r:id="rId11"/>
    <p:sldId id="283" r:id="rId12"/>
    <p:sldId id="285" r:id="rId13"/>
    <p:sldId id="291" r:id="rId14"/>
    <p:sldId id="290" r:id="rId15"/>
    <p:sldId id="284" r:id="rId16"/>
    <p:sldId id="286" r:id="rId17"/>
    <p:sldId id="288" r:id="rId1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8000"/>
    <a:srgbClr val="0000FF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522" y="18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fld id="{8DB4BDEA-2CF0-4728-85FB-9146F0420662}" type="slidenum">
              <a:rPr lang="zh-CN" altLang="en-US" sz="1200" smtClean="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 defTabSz="914400"/>
              <a:t>2</a:t>
            </a:fld>
            <a:endParaRPr lang="zh-CN" altLang="en-US" sz="1200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51412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59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fld id="{8DB4BDEA-2CF0-4728-85FB-9146F0420662}" type="slidenum">
              <a:rPr lang="zh-CN" altLang="en-US" sz="1200" smtClean="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 defTabSz="914400"/>
              <a:t>9</a:t>
            </a:fld>
            <a:endParaRPr lang="zh-CN" altLang="en-US" sz="1200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9840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776119" y="3219470"/>
            <a:ext cx="3951288" cy="3256736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131128" tIns="65567" rIns="131128" bIns="6556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3100" dirty="0">
                <a:latin typeface="VNI-Times" pitchFamily="2" charset="0"/>
              </a:endParaRPr>
            </a:p>
          </p:txBody>
        </p:sp>
        <p:pic>
          <p:nvPicPr>
            <p:cNvPr id="22" name="Picture 26" descr="cosm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5" descr="BOOK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BOOK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QUILLPE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</p:spPr>
          <p:txBody>
            <a:bodyPr lIns="131128" tIns="65567" rIns="131128" bIns="6556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</p:spPr>
          <p:txBody>
            <a:bodyPr lIns="131128" tIns="65567" rIns="131128" bIns="6556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45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7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lIns="131128" tIns="65567" rIns="131128" bIns="6556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45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3815962" y="839931"/>
            <a:ext cx="9313756" cy="1905889"/>
          </a:xfrm>
          <a:prstGeom prst="rect">
            <a:avLst/>
          </a:prstGeom>
        </p:spPr>
        <p:txBody>
          <a:bodyPr wrap="none" lIns="76455" tIns="38229" rIns="76455" bIns="3822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450862">
              <a:defRPr/>
            </a:pPr>
            <a:r>
              <a:rPr lang="en-US" sz="33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66 :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HỒ. </a:t>
            </a:r>
          </a:p>
          <a:p>
            <a:pPr algn="ctr" defTabSz="1450862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(2 TIẾT).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F27BB0-17DD-25CA-D4C7-4F29AA296DB4}"/>
              </a:ext>
            </a:extLst>
          </p:cNvPr>
          <p:cNvSpPr/>
          <p:nvPr/>
        </p:nvSpPr>
        <p:spPr>
          <a:xfrm>
            <a:off x="327819" y="2231953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6C7B190-7043-6B27-FD43-6D9CC704FCE0}"/>
              </a:ext>
            </a:extLst>
          </p:cNvPr>
          <p:cNvSpPr/>
          <p:nvPr/>
        </p:nvSpPr>
        <p:spPr>
          <a:xfrm>
            <a:off x="8062119" y="3346915"/>
            <a:ext cx="7810500" cy="527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A37D69-DD45-3E4E-6CFE-68E2B617C424}"/>
              </a:ext>
            </a:extLst>
          </p:cNvPr>
          <p:cNvSpPr txBox="1"/>
          <p:nvPr/>
        </p:nvSpPr>
        <p:spPr>
          <a:xfrm>
            <a:off x="327819" y="4429344"/>
            <a:ext cx="8353696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24 giờ x 3 =          giờ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8246962-E063-5AAF-312D-383FBF6DBAD5}"/>
              </a:ext>
            </a:extLst>
          </p:cNvPr>
          <p:cNvSpPr txBox="1"/>
          <p:nvPr/>
        </p:nvSpPr>
        <p:spPr>
          <a:xfrm>
            <a:off x="8264751" y="4598410"/>
            <a:ext cx="8138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60 phút : 10 =           phút</a:t>
            </a:r>
            <a:endParaRPr lang="en-US" sz="4000"/>
          </a:p>
        </p:txBody>
      </p:sp>
      <p:sp>
        <p:nvSpPr>
          <p:cNvPr id="10" name="文本框 5">
            <a:extLst>
              <a:ext uri="{FF2B5EF4-FFF2-40B4-BE49-F238E27FC236}">
                <a16:creationId xmlns="" xmlns:a16="http://schemas.microsoft.com/office/drawing/2014/main" id="{E7E76432-DBB0-CF0E-19AE-8D381AEBD073}"/>
              </a:ext>
            </a:extLst>
          </p:cNvPr>
          <p:cNvSpPr txBox="1"/>
          <p:nvPr/>
        </p:nvSpPr>
        <p:spPr>
          <a:xfrm>
            <a:off x="4937125" y="298670"/>
            <a:ext cx="7106444" cy="1450316"/>
          </a:xfrm>
          <a:prstGeom prst="rect">
            <a:avLst/>
          </a:prstGeom>
          <a:noFill/>
        </p:spPr>
        <p:txBody>
          <a:bodyPr wrap="square" lIns="95171" tIns="47585" rIns="95171" bIns="47585">
            <a:spAutoFit/>
          </a:bodyPr>
          <a:lstStyle/>
          <a:p>
            <a:pPr algn="ctr" defTabSz="1214469">
              <a:defRPr/>
            </a:pPr>
            <a:r>
              <a:rPr lang="en-US" altLang="zh-CN" sz="8800" b="1" dirty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43C361DF-4636-612F-A6A9-9116549FE75B}"/>
              </a:ext>
            </a:extLst>
          </p:cNvPr>
          <p:cNvSpPr/>
          <p:nvPr/>
        </p:nvSpPr>
        <p:spPr>
          <a:xfrm>
            <a:off x="5395119" y="2862941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11FA7AC9-B7F6-63A6-80D7-5EAAB4169DC0}"/>
              </a:ext>
            </a:extLst>
          </p:cNvPr>
          <p:cNvSpPr/>
          <p:nvPr/>
        </p:nvSpPr>
        <p:spPr>
          <a:xfrm>
            <a:off x="12333831" y="2881050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0A74A98-AB3D-2243-B8DD-2E1F27F42522}"/>
              </a:ext>
            </a:extLst>
          </p:cNvPr>
          <p:cNvSpPr/>
          <p:nvPr/>
        </p:nvSpPr>
        <p:spPr>
          <a:xfrm>
            <a:off x="4076223" y="4706581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FB90EE0C-DE0A-56BA-D779-B2FFB36B2810}"/>
              </a:ext>
            </a:extLst>
          </p:cNvPr>
          <p:cNvSpPr/>
          <p:nvPr/>
        </p:nvSpPr>
        <p:spPr>
          <a:xfrm>
            <a:off x="12339886" y="4538694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50E411F-A935-9C47-ACC7-BB5A25FC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7" y="2291297"/>
            <a:ext cx="6517482" cy="4947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1519" y="2783206"/>
            <a:ext cx="9184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2919" y="2136875"/>
            <a:ext cx="684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39" y="0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37" y="723900"/>
            <a:ext cx="1625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đồng hồ. Tháng – năm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EAE7041-F78F-1F03-2F8F-74B172CD8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119" y="5257800"/>
            <a:ext cx="9738518" cy="37729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3719" y="76962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106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B28E31D-2A53-386B-8E11-95286F19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7481" y="-15551"/>
            <a:ext cx="3638550" cy="149930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39A8104-2EF9-5128-13B8-7941090072DF}"/>
              </a:ext>
            </a:extLst>
          </p:cNvPr>
          <p:cNvSpPr txBox="1"/>
          <p:nvPr/>
        </p:nvSpPr>
        <p:spPr>
          <a:xfrm>
            <a:off x="213519" y="3442366"/>
            <a:ext cx="1537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519" y="1472564"/>
            <a:ext cx="1627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519" y="2734464"/>
            <a:ext cx="1545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70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A0C2676E-66B9-4923-8DA4-E774F0561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6"/>
            <a:ext cx="16276638" cy="957979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5373D6C-BE7F-4030-8E2A-9CCB059AB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46" y="-29548"/>
            <a:ext cx="16276638" cy="947222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EEC53FA5-741B-48BD-A3AB-F1D04151E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" y="-12440"/>
            <a:ext cx="16292805" cy="9445614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46C7D6C3-D485-4341-8159-5452E4E8C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492" y="-51489"/>
            <a:ext cx="16276638" cy="9489699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675A4022-C0AD-4523-95D9-948755C2E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492" y="7776"/>
            <a:ext cx="16335876" cy="9591705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AFD506E5-AB85-44D6-A89B-37D5B54DA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9239" y="7775"/>
            <a:ext cx="16276637" cy="10841137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="" xmlns:a16="http://schemas.microsoft.com/office/drawing/2014/main" id="{58BDFE37-738F-4320-AE78-E76005DDE0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4483" y="-4138"/>
            <a:ext cx="16335876" cy="957931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="" xmlns:a16="http://schemas.microsoft.com/office/drawing/2014/main" id="{C27E9DCD-9B3B-4BB1-88B9-5D8E053CDC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4937" y="7774"/>
            <a:ext cx="16276637" cy="968127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="" xmlns:a16="http://schemas.microsoft.com/office/drawing/2014/main" id="{C1195970-5B46-4ECC-BD0B-5D21FAD35C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9711" y="-1"/>
            <a:ext cx="16276637" cy="950219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F79EE02E-DCC7-4DD4-888F-2ED51CE934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5211" y="7773"/>
            <a:ext cx="16396349" cy="9430248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="" xmlns:a16="http://schemas.microsoft.com/office/drawing/2014/main" id="{6EF71448-277D-4872-A12A-CA6AD8BBEB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7997" y="-17288"/>
            <a:ext cx="16319389" cy="9700971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="" xmlns:a16="http://schemas.microsoft.com/office/drawing/2014/main" id="{070F0863-55E8-42B8-A393-268C3709E4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05717" y="-12629"/>
            <a:ext cx="16396347" cy="94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8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B28E31D-2A53-386B-8E11-95286F19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081" y="1348218"/>
            <a:ext cx="3638550" cy="149930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39A8104-2EF9-5128-13B8-7941090072DF}"/>
              </a:ext>
            </a:extLst>
          </p:cNvPr>
          <p:cNvSpPr txBox="1"/>
          <p:nvPr/>
        </p:nvSpPr>
        <p:spPr>
          <a:xfrm>
            <a:off x="-15081" y="6859369"/>
            <a:ext cx="1537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82FBA1A8-44D1-732D-103F-5E8CB8312234}"/>
              </a:ext>
            </a:extLst>
          </p:cNvPr>
          <p:cNvSpPr txBox="1"/>
          <p:nvPr/>
        </p:nvSpPr>
        <p:spPr>
          <a:xfrm>
            <a:off x="518319" y="4349122"/>
            <a:ext cx="16276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8D818152-A81E-6DFA-097B-3320FF056156}"/>
              </a:ext>
            </a:extLst>
          </p:cNvPr>
          <p:cNvSpPr txBox="1"/>
          <p:nvPr/>
        </p:nvSpPr>
        <p:spPr>
          <a:xfrm>
            <a:off x="518319" y="5620940"/>
            <a:ext cx="1524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14CE7125-619A-EF24-AE51-A98D9C83DDEF}"/>
              </a:ext>
            </a:extLst>
          </p:cNvPr>
          <p:cNvSpPr txBox="1"/>
          <p:nvPr/>
        </p:nvSpPr>
        <p:spPr>
          <a:xfrm>
            <a:off x="510427" y="7510013"/>
            <a:ext cx="137771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81" y="2969886"/>
            <a:ext cx="1627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**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19" y="4969768"/>
            <a:ext cx="1545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="" xmlns:a16="http://schemas.microsoft.com/office/drawing/2014/main" id="{C9F526CC-CBDC-47EC-93B9-40EF673752AA}"/>
              </a:ext>
            </a:extLst>
          </p:cNvPr>
          <p:cNvSpPr txBox="1"/>
          <p:nvPr/>
        </p:nvSpPr>
        <p:spPr>
          <a:xfrm>
            <a:off x="20639" y="0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="" xmlns:a16="http://schemas.microsoft.com/office/drawing/2014/main" id="{16950383-3DB2-4671-96C2-79AFE7FAB771}"/>
              </a:ext>
            </a:extLst>
          </p:cNvPr>
          <p:cNvSpPr txBox="1"/>
          <p:nvPr/>
        </p:nvSpPr>
        <p:spPr>
          <a:xfrm>
            <a:off x="20637" y="723900"/>
            <a:ext cx="1625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đồng hồ. Tháng – năm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</p:txBody>
      </p:sp>
    </p:spTree>
    <p:extLst>
      <p:ext uri="{BB962C8B-B14F-4D97-AF65-F5344CB8AC3E}">
        <p14:creationId xmlns:p14="http://schemas.microsoft.com/office/powerpoint/2010/main" val="5303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1D1776E-A7B4-EF53-3F03-1A766F2F1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416" y="0"/>
            <a:ext cx="3084513" cy="1153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4783" y="506714"/>
            <a:ext cx="116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1019068-3208-D798-F374-B5B7114587B6}"/>
              </a:ext>
            </a:extLst>
          </p:cNvPr>
          <p:cNvSpPr txBox="1"/>
          <p:nvPr/>
        </p:nvSpPr>
        <p:spPr>
          <a:xfrm>
            <a:off x="8443120" y="6492640"/>
            <a:ext cx="7391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8794" y="1774197"/>
            <a:ext cx="8093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của Rô-bốt sẽ đi cắm trại vào Chủ nhật cuối cùng của tháng 3. Hỏi đó là ngày nào?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54393" y="3557278"/>
            <a:ext cx="7176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của Rô-bốt sẽ đi cắm trại vào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0065" y="4738314"/>
            <a:ext cx="8196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cuối cùng của tháng 3 là thứ mấy? Ngày đầu tiên của tháng 4 cùng năm là thứ mấy?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68BAF589-7645-412D-892A-1AA01408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119" y="1588056"/>
            <a:ext cx="5706054" cy="655988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7353BC59-F933-463D-8D19-8AF0ABDA4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8481" y="1239247"/>
            <a:ext cx="3474773" cy="45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65919" y="304800"/>
            <a:ext cx="10805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919" y="1219200"/>
            <a:ext cx="1554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A. 3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B. 4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C. 5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D. 6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049B3FB-41B9-8C45-E7ED-3A063A397BEB}"/>
              </a:ext>
            </a:extLst>
          </p:cNvPr>
          <p:cNvSpPr/>
          <p:nvPr/>
        </p:nvSpPr>
        <p:spPr>
          <a:xfrm>
            <a:off x="2348675" y="4780383"/>
            <a:ext cx="762000" cy="77385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0062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3490119" y="3200400"/>
            <a:ext cx="9372600" cy="2039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667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>
            <a:fillRect/>
          </a:stretch>
        </p:blipFill>
        <p:spPr bwMode="auto">
          <a:xfrm>
            <a:off x="20638" y="98935"/>
            <a:ext cx="16235362" cy="90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 rot="920767">
            <a:off x="5041900" y="1727506"/>
            <a:ext cx="6426200" cy="6046729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171" tIns="47585" rIns="95171" bIns="47585" anchor="ctr"/>
          <a:lstStyle/>
          <a:p>
            <a:pPr algn="ctr" defTabSz="1214469">
              <a:defRPr/>
            </a:pPr>
            <a:endParaRPr lang="zh-CN" altLang="en-US" sz="2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4114" y="3418058"/>
            <a:ext cx="4459287" cy="2804533"/>
          </a:xfrm>
          <a:prstGeom prst="rect">
            <a:avLst/>
          </a:prstGeom>
          <a:noFill/>
        </p:spPr>
        <p:txBody>
          <a:bodyPr lIns="95171" tIns="47585" rIns="95171" bIns="47585">
            <a:spAutoFit/>
          </a:bodyPr>
          <a:lstStyle/>
          <a:p>
            <a:pPr algn="ctr" defTabSz="1214469">
              <a:defRPr/>
            </a:pPr>
            <a:r>
              <a:rPr lang="en-US" altLang="zh-CN" sz="8800" b="1" dirty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7" b="12019"/>
          <a:stretch>
            <a:fillRect/>
          </a:stretch>
        </p:blipFill>
        <p:spPr bwMode="auto">
          <a:xfrm rot="20009610">
            <a:off x="3475038" y="4217428"/>
            <a:ext cx="3930650" cy="36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39" y="782506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26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B28FCBC-EDFF-C976-5926-3BA60484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197" y="2060559"/>
            <a:ext cx="4081310" cy="380176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3621CF5E-1263-24EC-C325-941D25E00FA1}"/>
              </a:ext>
            </a:extLst>
          </p:cNvPr>
          <p:cNvSpPr/>
          <p:nvPr/>
        </p:nvSpPr>
        <p:spPr>
          <a:xfrm>
            <a:off x="4285276" y="5955111"/>
            <a:ext cx="2743200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BA2442E-CCD3-9995-9682-97E9F1F2F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294" t="4449" r="3395"/>
          <a:stretch/>
        </p:blipFill>
        <p:spPr>
          <a:xfrm>
            <a:off x="10661141" y="2224017"/>
            <a:ext cx="5431783" cy="60783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16E12CB-9856-28C4-470C-AC184E66C7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9" t="-17276" r="60328" b="17276"/>
          <a:stretch/>
        </p:blipFill>
        <p:spPr>
          <a:xfrm>
            <a:off x="41938" y="1256149"/>
            <a:ext cx="3555006" cy="541058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3DBAFB1F-8E70-E794-1758-A28D3C66E33C}"/>
              </a:ext>
            </a:extLst>
          </p:cNvPr>
          <p:cNvSpPr/>
          <p:nvPr/>
        </p:nvSpPr>
        <p:spPr>
          <a:xfrm>
            <a:off x="207075" y="6600191"/>
            <a:ext cx="3039936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1D9B12D4-2455-EC5B-5D05-ED371BFF22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9793" t="15341" r="3406" b="17276"/>
          <a:stretch/>
        </p:blipFill>
        <p:spPr>
          <a:xfrm>
            <a:off x="7503315" y="3727962"/>
            <a:ext cx="3329512" cy="364584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4D85D01B-372B-F930-CBF7-6611D194CC2E}"/>
              </a:ext>
            </a:extLst>
          </p:cNvPr>
          <p:cNvSpPr/>
          <p:nvPr/>
        </p:nvSpPr>
        <p:spPr>
          <a:xfrm>
            <a:off x="7223919" y="7568785"/>
            <a:ext cx="3218348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1299" y="117724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301" y="841624"/>
            <a:ext cx="16256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đồng hồ. Tháng – năm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 animBg="1"/>
      <p:bldP spid="48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án lớp 3 trang 77, 78, 79, 80 Bài 66: Xem đồng hồ. Tháng - năm | Kết nối tri thức">
            <a:extLst>
              <a:ext uri="{FF2B5EF4-FFF2-40B4-BE49-F238E27FC236}">
                <a16:creationId xmlns="" xmlns:a16="http://schemas.microsoft.com/office/drawing/2014/main" id="{9233CE45-1706-271E-FF82-0DBCE3D6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06" y="2514600"/>
            <a:ext cx="13634332" cy="640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B3F0C1ED-8F46-A1B7-1D0C-07A98E45AC4C}"/>
              </a:ext>
            </a:extLst>
          </p:cNvPr>
          <p:cNvSpPr/>
          <p:nvPr/>
        </p:nvSpPr>
        <p:spPr>
          <a:xfrm>
            <a:off x="4647381" y="5026927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D2652640-126E-CA6D-C2E9-C77A0BAAE4AE}"/>
              </a:ext>
            </a:extLst>
          </p:cNvPr>
          <p:cNvSpPr/>
          <p:nvPr/>
        </p:nvSpPr>
        <p:spPr>
          <a:xfrm>
            <a:off x="5879532" y="5026926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54F01770-02B7-13FA-9F2C-2E64E34FF6E8}"/>
              </a:ext>
            </a:extLst>
          </p:cNvPr>
          <p:cNvSpPr/>
          <p:nvPr/>
        </p:nvSpPr>
        <p:spPr>
          <a:xfrm>
            <a:off x="11487652" y="4998220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A1415AF8-144B-36CE-DFF8-6A7C2BD83628}"/>
              </a:ext>
            </a:extLst>
          </p:cNvPr>
          <p:cNvSpPr/>
          <p:nvPr/>
        </p:nvSpPr>
        <p:spPr>
          <a:xfrm>
            <a:off x="12758198" y="4976896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98BC26D9-835E-B346-E422-CA7371AACC74}"/>
              </a:ext>
            </a:extLst>
          </p:cNvPr>
          <p:cNvSpPr/>
          <p:nvPr/>
        </p:nvSpPr>
        <p:spPr>
          <a:xfrm>
            <a:off x="4480719" y="8166415"/>
            <a:ext cx="838199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2EA46E21-267D-CCA1-8B50-B5AB64F7C63A}"/>
              </a:ext>
            </a:extLst>
          </p:cNvPr>
          <p:cNvSpPr/>
          <p:nvPr/>
        </p:nvSpPr>
        <p:spPr>
          <a:xfrm>
            <a:off x="5879532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369A2B2E-AD7C-DE9B-8DC8-1100D9AD4636}"/>
              </a:ext>
            </a:extLst>
          </p:cNvPr>
          <p:cNvSpPr/>
          <p:nvPr/>
        </p:nvSpPr>
        <p:spPr>
          <a:xfrm>
            <a:off x="11338719" y="8166415"/>
            <a:ext cx="85737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75839BB7-4503-D88D-8CA4-9BD0ADB8FDCA}"/>
              </a:ext>
            </a:extLst>
          </p:cNvPr>
          <p:cNvSpPr/>
          <p:nvPr/>
        </p:nvSpPr>
        <p:spPr>
          <a:xfrm>
            <a:off x="12754398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319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1.Số.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085" y="235936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55466" y="1220730"/>
            <a:ext cx="1625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đồng hồ. Tháng – năm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339FB16-71F6-7704-02E9-32FF7373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72" y="2860477"/>
            <a:ext cx="12453759" cy="614841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BA46E6A-40B4-B006-862F-329EF5D4B051}"/>
              </a:ext>
            </a:extLst>
          </p:cNvPr>
          <p:cNvCxnSpPr>
            <a:cxnSpLocks/>
          </p:cNvCxnSpPr>
          <p:nvPr/>
        </p:nvCxnSpPr>
        <p:spPr>
          <a:xfrm>
            <a:off x="3337719" y="5410200"/>
            <a:ext cx="2438400" cy="1905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FF93A24F-9714-924B-DA46-0A448BE7248C}"/>
              </a:ext>
            </a:extLst>
          </p:cNvPr>
          <p:cNvCxnSpPr>
            <a:cxnSpLocks/>
          </p:cNvCxnSpPr>
          <p:nvPr/>
        </p:nvCxnSpPr>
        <p:spPr>
          <a:xfrm>
            <a:off x="6309519" y="5462488"/>
            <a:ext cx="5334000" cy="14673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6CB06089-F10C-0A03-7CCA-14C2E5109401}"/>
              </a:ext>
            </a:extLst>
          </p:cNvPr>
          <p:cNvCxnSpPr>
            <a:cxnSpLocks/>
          </p:cNvCxnSpPr>
          <p:nvPr/>
        </p:nvCxnSpPr>
        <p:spPr>
          <a:xfrm flipH="1">
            <a:off x="4328319" y="5462488"/>
            <a:ext cx="4711893" cy="14673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53280AC-45C7-2151-DC53-73DFD9C47736}"/>
              </a:ext>
            </a:extLst>
          </p:cNvPr>
          <p:cNvCxnSpPr>
            <a:cxnSpLocks/>
          </p:cNvCxnSpPr>
          <p:nvPr/>
        </p:nvCxnSpPr>
        <p:spPr>
          <a:xfrm flipH="1">
            <a:off x="9814719" y="5410200"/>
            <a:ext cx="2325787" cy="16857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319" y="2362200"/>
            <a:ext cx="158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639" y="701610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37" y="1425510"/>
            <a:ext cx="1625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Xem đồng hồ. Tháng – năm (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5D0ADA4-EB78-7104-9226-EA79ABA4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235" y="2561093"/>
            <a:ext cx="11925352" cy="61400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870B79F-3A97-AE91-927E-35CDFB638AA1}"/>
              </a:ext>
            </a:extLst>
          </p:cNvPr>
          <p:cNvSpPr/>
          <p:nvPr/>
        </p:nvSpPr>
        <p:spPr>
          <a:xfrm>
            <a:off x="3862965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CB0974C-CB05-7494-B160-C135A063CE0E}"/>
              </a:ext>
            </a:extLst>
          </p:cNvPr>
          <p:cNvSpPr/>
          <p:nvPr/>
        </p:nvSpPr>
        <p:spPr>
          <a:xfrm>
            <a:off x="12108873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973878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39" y="0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32372"/>
            <a:ext cx="1625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Xem đồng hồ. Tháng – năm (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745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BA90555-E376-434F-02C5-755B686BC1FE}"/>
              </a:ext>
            </a:extLst>
          </p:cNvPr>
          <p:cNvSpPr/>
          <p:nvPr/>
        </p:nvSpPr>
        <p:spPr>
          <a:xfrm>
            <a:off x="1051719" y="2286000"/>
            <a:ext cx="1409700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30 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65A5E4E-C75F-3428-9923-B35E0CF69127}"/>
              </a:ext>
            </a:extLst>
          </p:cNvPr>
          <p:cNvSpPr/>
          <p:nvPr/>
        </p:nvSpPr>
        <p:spPr>
          <a:xfrm>
            <a:off x="8522303" y="2286000"/>
            <a:ext cx="651613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2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B8BACA9-6573-C019-90DA-E11FA3E2339A}"/>
              </a:ext>
            </a:extLst>
          </p:cNvPr>
          <p:cNvSpPr/>
          <p:nvPr/>
        </p:nvSpPr>
        <p:spPr>
          <a:xfrm>
            <a:off x="480219" y="4792054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466242B-4E27-1315-6065-215A3E7C33E0}"/>
              </a:ext>
            </a:extLst>
          </p:cNvPr>
          <p:cNvSpPr/>
          <p:nvPr/>
        </p:nvSpPr>
        <p:spPr>
          <a:xfrm>
            <a:off x="8977328" y="4807400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d.  60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= 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28EC2C-8A45-FA87-F1C8-C60D8FAF0827}"/>
              </a:ext>
            </a:extLst>
          </p:cNvPr>
          <p:cNvSpPr/>
          <p:nvPr/>
        </p:nvSpPr>
        <p:spPr>
          <a:xfrm>
            <a:off x="5534314" y="4950355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7CA52F99-0036-500E-3F08-3D4267F0C854}"/>
              </a:ext>
            </a:extLst>
          </p:cNvPr>
          <p:cNvSpPr/>
          <p:nvPr/>
        </p:nvSpPr>
        <p:spPr>
          <a:xfrm>
            <a:off x="13207329" y="4879137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7B172A4C-4381-355E-7126-7F93063D7B32}"/>
              </a:ext>
            </a:extLst>
          </p:cNvPr>
          <p:cNvSpPr/>
          <p:nvPr/>
        </p:nvSpPr>
        <p:spPr>
          <a:xfrm>
            <a:off x="3853558" y="5882791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3D3B57AB-16CB-8B18-105D-AD6E317E0075}"/>
              </a:ext>
            </a:extLst>
          </p:cNvPr>
          <p:cNvSpPr/>
          <p:nvPr/>
        </p:nvSpPr>
        <p:spPr>
          <a:xfrm>
            <a:off x="13111229" y="588279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4165C809-38A9-655D-843B-DBEBE2A40180}"/>
              </a:ext>
            </a:extLst>
          </p:cNvPr>
          <p:cNvSpPr/>
          <p:nvPr/>
        </p:nvSpPr>
        <p:spPr>
          <a:xfrm>
            <a:off x="5534315" y="4912846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194C588-C2F1-6CC3-90BC-D44BDCBBA215}"/>
              </a:ext>
            </a:extLst>
          </p:cNvPr>
          <p:cNvSpPr/>
          <p:nvPr/>
        </p:nvSpPr>
        <p:spPr>
          <a:xfrm>
            <a:off x="13207330" y="4890138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DCF29A1-C0FD-5666-D5C1-CE53F20EED53}"/>
              </a:ext>
            </a:extLst>
          </p:cNvPr>
          <p:cNvSpPr/>
          <p:nvPr/>
        </p:nvSpPr>
        <p:spPr>
          <a:xfrm>
            <a:off x="3903775" y="5889909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754F9BD1-0D42-6256-9D00-23173F8CF430}"/>
              </a:ext>
            </a:extLst>
          </p:cNvPr>
          <p:cNvSpPr/>
          <p:nvPr/>
        </p:nvSpPr>
        <p:spPr>
          <a:xfrm>
            <a:off x="13090703" y="5865274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319" y="1676400"/>
            <a:ext cx="616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="" xmlns:a16="http://schemas.microsoft.com/office/drawing/2014/main" id="{56AB088E-5773-4F40-9266-892100D959FE}"/>
              </a:ext>
            </a:extLst>
          </p:cNvPr>
          <p:cNvSpPr txBox="1"/>
          <p:nvPr/>
        </p:nvSpPr>
        <p:spPr>
          <a:xfrm>
            <a:off x="20639" y="0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="" xmlns:a16="http://schemas.microsoft.com/office/drawing/2014/main" id="{8BD7C23B-0BBC-48D9-AC9C-9AE10A69556D}"/>
              </a:ext>
            </a:extLst>
          </p:cNvPr>
          <p:cNvSpPr txBox="1"/>
          <p:nvPr/>
        </p:nvSpPr>
        <p:spPr>
          <a:xfrm>
            <a:off x="0" y="632372"/>
            <a:ext cx="1625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Xem đồng hồ. Tháng – năm (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13931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3794919" y="3513931"/>
            <a:ext cx="8915400" cy="211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 rot="920767">
            <a:off x="5250657" y="2395967"/>
            <a:ext cx="6426200" cy="6046729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171" tIns="47585" rIns="95171" bIns="47585" anchor="ctr"/>
          <a:lstStyle/>
          <a:p>
            <a:pPr algn="ctr" defTabSz="1214469">
              <a:defRPr/>
            </a:pPr>
            <a:endParaRPr lang="zh-CN" altLang="en-US" sz="2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4114" y="3418058"/>
            <a:ext cx="4459287" cy="2804533"/>
          </a:xfrm>
          <a:prstGeom prst="rect">
            <a:avLst/>
          </a:prstGeom>
          <a:noFill/>
        </p:spPr>
        <p:txBody>
          <a:bodyPr lIns="95171" tIns="47585" rIns="95171" bIns="47585">
            <a:spAutoFit/>
          </a:bodyPr>
          <a:lstStyle/>
          <a:p>
            <a:pPr algn="ctr" defTabSz="1214469">
              <a:defRPr/>
            </a:pPr>
            <a:r>
              <a:rPr lang="en-US" altLang="zh-CN" sz="8800" b="1" dirty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7" b="12019"/>
          <a:stretch>
            <a:fillRect/>
          </a:stretch>
        </p:blipFill>
        <p:spPr bwMode="auto">
          <a:xfrm rot="20009610">
            <a:off x="3475038" y="4217428"/>
            <a:ext cx="3930650" cy="36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919" y="725277"/>
            <a:ext cx="3850480" cy="674321"/>
          </a:xfrm>
          <a:prstGeom prst="rect">
            <a:avLst/>
          </a:prstGeom>
          <a:noFill/>
        </p:spPr>
        <p:txBody>
          <a:bodyPr wrap="square"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A843BC2-B5AC-0C52-56B1-3DC154E9300D}"/>
              </a:ext>
            </a:extLst>
          </p:cNvPr>
          <p:cNvSpPr txBox="1"/>
          <p:nvPr/>
        </p:nvSpPr>
        <p:spPr>
          <a:xfrm>
            <a:off x="53453" y="1513941"/>
            <a:ext cx="1625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đồng hồ. Tháng – năm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</p:txBody>
      </p:sp>
    </p:spTree>
    <p:extLst>
      <p:ext uri="{BB962C8B-B14F-4D97-AF65-F5344CB8AC3E}">
        <p14:creationId xmlns:p14="http://schemas.microsoft.com/office/powerpoint/2010/main" val="11204022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648</Words>
  <Application>Microsoft Office PowerPoint</Application>
  <PresentationFormat>Custom</PresentationFormat>
  <Paragraphs>95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TINHTU</cp:lastModifiedBy>
  <cp:revision>185</cp:revision>
  <dcterms:created xsi:type="dcterms:W3CDTF">2022-07-10T01:37:20Z</dcterms:created>
  <dcterms:modified xsi:type="dcterms:W3CDTF">2025-04-01T01:38:33Z</dcterms:modified>
</cp:coreProperties>
</file>