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9" r:id="rId2"/>
    <p:sldId id="590" r:id="rId3"/>
    <p:sldId id="591" r:id="rId4"/>
    <p:sldId id="592" r:id="rId5"/>
    <p:sldId id="309" r:id="rId6"/>
    <p:sldId id="319" r:id="rId7"/>
    <p:sldId id="320" r:id="rId8"/>
    <p:sldId id="321" r:id="rId9"/>
    <p:sldId id="600" r:id="rId10"/>
    <p:sldId id="601" r:id="rId11"/>
    <p:sldId id="266" r:id="rId12"/>
    <p:sldId id="602" r:id="rId13"/>
    <p:sldId id="594" r:id="rId14"/>
    <p:sldId id="59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18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F451B7-896D-4AC1-ABA4-D8412AEB48B6}" type="datetimeFigureOut">
              <a:rPr lang="en-US" smtClean="0"/>
              <a:t>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0C58F5-5479-4E50-BCFE-47B9E9F0FFA1}" type="slidenum">
              <a:rPr lang="en-US" smtClean="0"/>
              <a:t>‹#›</a:t>
            </a:fld>
            <a:endParaRPr lang="en-US"/>
          </a:p>
        </p:txBody>
      </p:sp>
    </p:spTree>
    <p:extLst>
      <p:ext uri="{BB962C8B-B14F-4D97-AF65-F5344CB8AC3E}">
        <p14:creationId xmlns:p14="http://schemas.microsoft.com/office/powerpoint/2010/main" val="2845500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3437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58" name="Google Shape;2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1042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1776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1794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F192-7FAC-2E5D-8CAA-6A4F6C8CBB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1838D6-C5F7-BDB3-DCA6-9E429C8032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FD9C5D-0E4F-C75A-745C-E712F847362B}"/>
              </a:ext>
            </a:extLst>
          </p:cNvPr>
          <p:cNvSpPr>
            <a:spLocks noGrp="1"/>
          </p:cNvSpPr>
          <p:nvPr>
            <p:ph type="dt" sz="half" idx="10"/>
          </p:nvPr>
        </p:nvSpPr>
        <p:spPr/>
        <p:txBody>
          <a:bodyPr/>
          <a:lstStyle/>
          <a:p>
            <a:fld id="{E938A19B-4CFC-44B4-995D-1E0D0CDD339F}" type="datetimeFigureOut">
              <a:rPr lang="en-US" smtClean="0"/>
              <a:t>2/7/2025</a:t>
            </a:fld>
            <a:endParaRPr lang="en-US"/>
          </a:p>
        </p:txBody>
      </p:sp>
      <p:sp>
        <p:nvSpPr>
          <p:cNvPr id="5" name="Footer Placeholder 4">
            <a:extLst>
              <a:ext uri="{FF2B5EF4-FFF2-40B4-BE49-F238E27FC236}">
                <a16:creationId xmlns:a16="http://schemas.microsoft.com/office/drawing/2014/main" id="{76CC6CA0-A380-D0CA-32C0-2747E980B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FE7201-7D37-44C1-0E51-9BF3930CC51F}"/>
              </a:ext>
            </a:extLst>
          </p:cNvPr>
          <p:cNvSpPr>
            <a:spLocks noGrp="1"/>
          </p:cNvSpPr>
          <p:nvPr>
            <p:ph type="sldNum" sz="quarter" idx="12"/>
          </p:nvPr>
        </p:nvSpPr>
        <p:spPr/>
        <p:txBody>
          <a:bodyPr/>
          <a:lstStyle/>
          <a:p>
            <a:fld id="{AC198B62-80EF-4171-BFB2-53FEEB0EF711}" type="slidenum">
              <a:rPr lang="en-US" smtClean="0"/>
              <a:t>‹#›</a:t>
            </a:fld>
            <a:endParaRPr lang="en-US"/>
          </a:p>
        </p:txBody>
      </p:sp>
    </p:spTree>
    <p:extLst>
      <p:ext uri="{BB962C8B-B14F-4D97-AF65-F5344CB8AC3E}">
        <p14:creationId xmlns:p14="http://schemas.microsoft.com/office/powerpoint/2010/main" val="3484418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C2232-8831-9F39-5C34-1C370B43F6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D3D1BC-DD23-C965-3756-B495B73EAA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127792-0299-FC1B-139A-F4FEC60807DB}"/>
              </a:ext>
            </a:extLst>
          </p:cNvPr>
          <p:cNvSpPr>
            <a:spLocks noGrp="1"/>
          </p:cNvSpPr>
          <p:nvPr>
            <p:ph type="dt" sz="half" idx="10"/>
          </p:nvPr>
        </p:nvSpPr>
        <p:spPr/>
        <p:txBody>
          <a:bodyPr/>
          <a:lstStyle/>
          <a:p>
            <a:fld id="{E938A19B-4CFC-44B4-995D-1E0D0CDD339F}" type="datetimeFigureOut">
              <a:rPr lang="en-US" smtClean="0"/>
              <a:t>2/7/2025</a:t>
            </a:fld>
            <a:endParaRPr lang="en-US"/>
          </a:p>
        </p:txBody>
      </p:sp>
      <p:sp>
        <p:nvSpPr>
          <p:cNvPr id="5" name="Footer Placeholder 4">
            <a:extLst>
              <a:ext uri="{FF2B5EF4-FFF2-40B4-BE49-F238E27FC236}">
                <a16:creationId xmlns:a16="http://schemas.microsoft.com/office/drawing/2014/main" id="{01AF93AF-EC3A-2DC9-9999-7A552B8C59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5D9E6E-54A8-986D-0855-EEB18D769323}"/>
              </a:ext>
            </a:extLst>
          </p:cNvPr>
          <p:cNvSpPr>
            <a:spLocks noGrp="1"/>
          </p:cNvSpPr>
          <p:nvPr>
            <p:ph type="sldNum" sz="quarter" idx="12"/>
          </p:nvPr>
        </p:nvSpPr>
        <p:spPr/>
        <p:txBody>
          <a:bodyPr/>
          <a:lstStyle/>
          <a:p>
            <a:fld id="{AC198B62-80EF-4171-BFB2-53FEEB0EF711}" type="slidenum">
              <a:rPr lang="en-US" smtClean="0"/>
              <a:t>‹#›</a:t>
            </a:fld>
            <a:endParaRPr lang="en-US"/>
          </a:p>
        </p:txBody>
      </p:sp>
    </p:spTree>
    <p:extLst>
      <p:ext uri="{BB962C8B-B14F-4D97-AF65-F5344CB8AC3E}">
        <p14:creationId xmlns:p14="http://schemas.microsoft.com/office/powerpoint/2010/main" val="1946359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78C84F-B2EB-45FE-6340-94948381E6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53E9DD-228D-0100-E25B-9CC328A478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E5C71A-62CE-23BB-EF67-462CE99DFFA5}"/>
              </a:ext>
            </a:extLst>
          </p:cNvPr>
          <p:cNvSpPr>
            <a:spLocks noGrp="1"/>
          </p:cNvSpPr>
          <p:nvPr>
            <p:ph type="dt" sz="half" idx="10"/>
          </p:nvPr>
        </p:nvSpPr>
        <p:spPr/>
        <p:txBody>
          <a:bodyPr/>
          <a:lstStyle/>
          <a:p>
            <a:fld id="{E938A19B-4CFC-44B4-995D-1E0D0CDD339F}" type="datetimeFigureOut">
              <a:rPr lang="en-US" smtClean="0"/>
              <a:t>2/7/2025</a:t>
            </a:fld>
            <a:endParaRPr lang="en-US"/>
          </a:p>
        </p:txBody>
      </p:sp>
      <p:sp>
        <p:nvSpPr>
          <p:cNvPr id="5" name="Footer Placeholder 4">
            <a:extLst>
              <a:ext uri="{FF2B5EF4-FFF2-40B4-BE49-F238E27FC236}">
                <a16:creationId xmlns:a16="http://schemas.microsoft.com/office/drawing/2014/main" id="{101E5C04-DBBF-ED30-845F-8F8601D708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4D8104-4BFF-8395-9372-2F07A83F12ED}"/>
              </a:ext>
            </a:extLst>
          </p:cNvPr>
          <p:cNvSpPr>
            <a:spLocks noGrp="1"/>
          </p:cNvSpPr>
          <p:nvPr>
            <p:ph type="sldNum" sz="quarter" idx="12"/>
          </p:nvPr>
        </p:nvSpPr>
        <p:spPr/>
        <p:txBody>
          <a:bodyPr/>
          <a:lstStyle/>
          <a:p>
            <a:fld id="{AC198B62-80EF-4171-BFB2-53FEEB0EF711}" type="slidenum">
              <a:rPr lang="en-US" smtClean="0"/>
              <a:t>‹#›</a:t>
            </a:fld>
            <a:endParaRPr lang="en-US"/>
          </a:p>
        </p:txBody>
      </p:sp>
    </p:spTree>
    <p:extLst>
      <p:ext uri="{BB962C8B-B14F-4D97-AF65-F5344CB8AC3E}">
        <p14:creationId xmlns:p14="http://schemas.microsoft.com/office/powerpoint/2010/main" val="698778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DC71-6188-C5EF-4C86-90CE160FA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119BEE-52E5-00AD-EF93-1EE528F0AF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4D11F-F148-E383-43F0-4466D8A13ECC}"/>
              </a:ext>
            </a:extLst>
          </p:cNvPr>
          <p:cNvSpPr>
            <a:spLocks noGrp="1"/>
          </p:cNvSpPr>
          <p:nvPr>
            <p:ph type="dt" sz="half" idx="10"/>
          </p:nvPr>
        </p:nvSpPr>
        <p:spPr/>
        <p:txBody>
          <a:bodyPr/>
          <a:lstStyle/>
          <a:p>
            <a:fld id="{E938A19B-4CFC-44B4-995D-1E0D0CDD339F}" type="datetimeFigureOut">
              <a:rPr lang="en-US" smtClean="0"/>
              <a:t>2/7/2025</a:t>
            </a:fld>
            <a:endParaRPr lang="en-US"/>
          </a:p>
        </p:txBody>
      </p:sp>
      <p:sp>
        <p:nvSpPr>
          <p:cNvPr id="5" name="Footer Placeholder 4">
            <a:extLst>
              <a:ext uri="{FF2B5EF4-FFF2-40B4-BE49-F238E27FC236}">
                <a16:creationId xmlns:a16="http://schemas.microsoft.com/office/drawing/2014/main" id="{56A0D2B4-F778-6A68-5A4A-7C9D48DF3E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075D70-E3C2-4551-45F0-EDB038112831}"/>
              </a:ext>
            </a:extLst>
          </p:cNvPr>
          <p:cNvSpPr>
            <a:spLocks noGrp="1"/>
          </p:cNvSpPr>
          <p:nvPr>
            <p:ph type="sldNum" sz="quarter" idx="12"/>
          </p:nvPr>
        </p:nvSpPr>
        <p:spPr/>
        <p:txBody>
          <a:bodyPr/>
          <a:lstStyle/>
          <a:p>
            <a:fld id="{AC198B62-80EF-4171-BFB2-53FEEB0EF711}" type="slidenum">
              <a:rPr lang="en-US" smtClean="0"/>
              <a:t>‹#›</a:t>
            </a:fld>
            <a:endParaRPr lang="en-US"/>
          </a:p>
        </p:txBody>
      </p:sp>
    </p:spTree>
    <p:extLst>
      <p:ext uri="{BB962C8B-B14F-4D97-AF65-F5344CB8AC3E}">
        <p14:creationId xmlns:p14="http://schemas.microsoft.com/office/powerpoint/2010/main" val="1933179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8CAA5-DA1A-218C-08AA-DDCF021088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AE79B1-EF59-112E-113D-898C3E2206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F35C17-DD9D-9215-1BBB-77A005E5AD2E}"/>
              </a:ext>
            </a:extLst>
          </p:cNvPr>
          <p:cNvSpPr>
            <a:spLocks noGrp="1"/>
          </p:cNvSpPr>
          <p:nvPr>
            <p:ph type="dt" sz="half" idx="10"/>
          </p:nvPr>
        </p:nvSpPr>
        <p:spPr/>
        <p:txBody>
          <a:bodyPr/>
          <a:lstStyle/>
          <a:p>
            <a:fld id="{E938A19B-4CFC-44B4-995D-1E0D0CDD339F}" type="datetimeFigureOut">
              <a:rPr lang="en-US" smtClean="0"/>
              <a:t>2/7/2025</a:t>
            </a:fld>
            <a:endParaRPr lang="en-US"/>
          </a:p>
        </p:txBody>
      </p:sp>
      <p:sp>
        <p:nvSpPr>
          <p:cNvPr id="5" name="Footer Placeholder 4">
            <a:extLst>
              <a:ext uri="{FF2B5EF4-FFF2-40B4-BE49-F238E27FC236}">
                <a16:creationId xmlns:a16="http://schemas.microsoft.com/office/drawing/2014/main" id="{08CA02C7-0AA7-4260-88AF-E9CF8C6C8A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997EF-AA0B-16C4-6860-DC58E832C074}"/>
              </a:ext>
            </a:extLst>
          </p:cNvPr>
          <p:cNvSpPr>
            <a:spLocks noGrp="1"/>
          </p:cNvSpPr>
          <p:nvPr>
            <p:ph type="sldNum" sz="quarter" idx="12"/>
          </p:nvPr>
        </p:nvSpPr>
        <p:spPr/>
        <p:txBody>
          <a:bodyPr/>
          <a:lstStyle/>
          <a:p>
            <a:fld id="{AC198B62-80EF-4171-BFB2-53FEEB0EF711}" type="slidenum">
              <a:rPr lang="en-US" smtClean="0"/>
              <a:t>‹#›</a:t>
            </a:fld>
            <a:endParaRPr lang="en-US"/>
          </a:p>
        </p:txBody>
      </p:sp>
    </p:spTree>
    <p:extLst>
      <p:ext uri="{BB962C8B-B14F-4D97-AF65-F5344CB8AC3E}">
        <p14:creationId xmlns:p14="http://schemas.microsoft.com/office/powerpoint/2010/main" val="1525385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2670-6091-5F31-9B58-2368A496F5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5CCE2F-1D00-1013-B7E0-B6799376A4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B8E865-39D0-82D2-23A8-389BE27E5E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7FDE2C-7FA1-31A1-6BC1-F6BFA4E6B0DE}"/>
              </a:ext>
            </a:extLst>
          </p:cNvPr>
          <p:cNvSpPr>
            <a:spLocks noGrp="1"/>
          </p:cNvSpPr>
          <p:nvPr>
            <p:ph type="dt" sz="half" idx="10"/>
          </p:nvPr>
        </p:nvSpPr>
        <p:spPr/>
        <p:txBody>
          <a:bodyPr/>
          <a:lstStyle/>
          <a:p>
            <a:fld id="{E938A19B-4CFC-44B4-995D-1E0D0CDD339F}" type="datetimeFigureOut">
              <a:rPr lang="en-US" smtClean="0"/>
              <a:t>2/7/2025</a:t>
            </a:fld>
            <a:endParaRPr lang="en-US"/>
          </a:p>
        </p:txBody>
      </p:sp>
      <p:sp>
        <p:nvSpPr>
          <p:cNvPr id="6" name="Footer Placeholder 5">
            <a:extLst>
              <a:ext uri="{FF2B5EF4-FFF2-40B4-BE49-F238E27FC236}">
                <a16:creationId xmlns:a16="http://schemas.microsoft.com/office/drawing/2014/main" id="{382196E7-FF49-DB3B-8AD6-63CFE0E4D5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90E2A8-E2B2-AD76-E285-2468CF9E9C26}"/>
              </a:ext>
            </a:extLst>
          </p:cNvPr>
          <p:cNvSpPr>
            <a:spLocks noGrp="1"/>
          </p:cNvSpPr>
          <p:nvPr>
            <p:ph type="sldNum" sz="quarter" idx="12"/>
          </p:nvPr>
        </p:nvSpPr>
        <p:spPr/>
        <p:txBody>
          <a:bodyPr/>
          <a:lstStyle/>
          <a:p>
            <a:fld id="{AC198B62-80EF-4171-BFB2-53FEEB0EF711}" type="slidenum">
              <a:rPr lang="en-US" smtClean="0"/>
              <a:t>‹#›</a:t>
            </a:fld>
            <a:endParaRPr lang="en-US"/>
          </a:p>
        </p:txBody>
      </p:sp>
    </p:spTree>
    <p:extLst>
      <p:ext uri="{BB962C8B-B14F-4D97-AF65-F5344CB8AC3E}">
        <p14:creationId xmlns:p14="http://schemas.microsoft.com/office/powerpoint/2010/main" val="842961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D67A5-2056-B3DB-15EF-6D537F5F45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EBEB8B-2F7D-A606-0AE9-A0174728EA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5EACE6-8381-956E-DB28-AB63D29729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C72B12-6E4D-4CF4-EBA0-16E0B0E600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8A6A65-47E8-3469-910F-95C3F15E93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5149CD-6D6A-A080-F066-6DA5B91DFA39}"/>
              </a:ext>
            </a:extLst>
          </p:cNvPr>
          <p:cNvSpPr>
            <a:spLocks noGrp="1"/>
          </p:cNvSpPr>
          <p:nvPr>
            <p:ph type="dt" sz="half" idx="10"/>
          </p:nvPr>
        </p:nvSpPr>
        <p:spPr/>
        <p:txBody>
          <a:bodyPr/>
          <a:lstStyle/>
          <a:p>
            <a:fld id="{E938A19B-4CFC-44B4-995D-1E0D0CDD339F}" type="datetimeFigureOut">
              <a:rPr lang="en-US" smtClean="0"/>
              <a:t>2/7/2025</a:t>
            </a:fld>
            <a:endParaRPr lang="en-US"/>
          </a:p>
        </p:txBody>
      </p:sp>
      <p:sp>
        <p:nvSpPr>
          <p:cNvPr id="8" name="Footer Placeholder 7">
            <a:extLst>
              <a:ext uri="{FF2B5EF4-FFF2-40B4-BE49-F238E27FC236}">
                <a16:creationId xmlns:a16="http://schemas.microsoft.com/office/drawing/2014/main" id="{59E44CD2-4159-FF64-3647-F70807844F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94885F-E6A4-9143-D128-23B89D66AE4E}"/>
              </a:ext>
            </a:extLst>
          </p:cNvPr>
          <p:cNvSpPr>
            <a:spLocks noGrp="1"/>
          </p:cNvSpPr>
          <p:nvPr>
            <p:ph type="sldNum" sz="quarter" idx="12"/>
          </p:nvPr>
        </p:nvSpPr>
        <p:spPr/>
        <p:txBody>
          <a:bodyPr/>
          <a:lstStyle/>
          <a:p>
            <a:fld id="{AC198B62-80EF-4171-BFB2-53FEEB0EF711}" type="slidenum">
              <a:rPr lang="en-US" smtClean="0"/>
              <a:t>‹#›</a:t>
            </a:fld>
            <a:endParaRPr lang="en-US"/>
          </a:p>
        </p:txBody>
      </p:sp>
    </p:spTree>
    <p:extLst>
      <p:ext uri="{BB962C8B-B14F-4D97-AF65-F5344CB8AC3E}">
        <p14:creationId xmlns:p14="http://schemas.microsoft.com/office/powerpoint/2010/main" val="1602004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60014-2023-B8C2-FD2D-BDD888D694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11CABE-F48D-54F7-FA70-62C17EB99933}"/>
              </a:ext>
            </a:extLst>
          </p:cNvPr>
          <p:cNvSpPr>
            <a:spLocks noGrp="1"/>
          </p:cNvSpPr>
          <p:nvPr>
            <p:ph type="dt" sz="half" idx="10"/>
          </p:nvPr>
        </p:nvSpPr>
        <p:spPr/>
        <p:txBody>
          <a:bodyPr/>
          <a:lstStyle/>
          <a:p>
            <a:fld id="{E938A19B-4CFC-44B4-995D-1E0D0CDD339F}" type="datetimeFigureOut">
              <a:rPr lang="en-US" smtClean="0"/>
              <a:t>2/7/2025</a:t>
            </a:fld>
            <a:endParaRPr lang="en-US"/>
          </a:p>
        </p:txBody>
      </p:sp>
      <p:sp>
        <p:nvSpPr>
          <p:cNvPr id="4" name="Footer Placeholder 3">
            <a:extLst>
              <a:ext uri="{FF2B5EF4-FFF2-40B4-BE49-F238E27FC236}">
                <a16:creationId xmlns:a16="http://schemas.microsoft.com/office/drawing/2014/main" id="{E5293434-AF21-B4D4-5E81-3C5407D633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3AAE81-1DE7-CBF4-1AD0-F6A59F79207D}"/>
              </a:ext>
            </a:extLst>
          </p:cNvPr>
          <p:cNvSpPr>
            <a:spLocks noGrp="1"/>
          </p:cNvSpPr>
          <p:nvPr>
            <p:ph type="sldNum" sz="quarter" idx="12"/>
          </p:nvPr>
        </p:nvSpPr>
        <p:spPr/>
        <p:txBody>
          <a:bodyPr/>
          <a:lstStyle/>
          <a:p>
            <a:fld id="{AC198B62-80EF-4171-BFB2-53FEEB0EF711}" type="slidenum">
              <a:rPr lang="en-US" smtClean="0"/>
              <a:t>‹#›</a:t>
            </a:fld>
            <a:endParaRPr lang="en-US"/>
          </a:p>
        </p:txBody>
      </p:sp>
    </p:spTree>
    <p:extLst>
      <p:ext uri="{BB962C8B-B14F-4D97-AF65-F5344CB8AC3E}">
        <p14:creationId xmlns:p14="http://schemas.microsoft.com/office/powerpoint/2010/main" val="3222343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EB864E-6382-22BD-62F6-B1F06634D004}"/>
              </a:ext>
            </a:extLst>
          </p:cNvPr>
          <p:cNvSpPr>
            <a:spLocks noGrp="1"/>
          </p:cNvSpPr>
          <p:nvPr>
            <p:ph type="dt" sz="half" idx="10"/>
          </p:nvPr>
        </p:nvSpPr>
        <p:spPr/>
        <p:txBody>
          <a:bodyPr/>
          <a:lstStyle/>
          <a:p>
            <a:fld id="{E938A19B-4CFC-44B4-995D-1E0D0CDD339F}" type="datetimeFigureOut">
              <a:rPr lang="en-US" smtClean="0"/>
              <a:t>2/7/2025</a:t>
            </a:fld>
            <a:endParaRPr lang="en-US"/>
          </a:p>
        </p:txBody>
      </p:sp>
      <p:sp>
        <p:nvSpPr>
          <p:cNvPr id="3" name="Footer Placeholder 2">
            <a:extLst>
              <a:ext uri="{FF2B5EF4-FFF2-40B4-BE49-F238E27FC236}">
                <a16:creationId xmlns:a16="http://schemas.microsoft.com/office/drawing/2014/main" id="{08CA9339-89C1-7B74-7F6B-2CE804678F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E1600F-77F1-AF03-E91B-63AA21CFFC98}"/>
              </a:ext>
            </a:extLst>
          </p:cNvPr>
          <p:cNvSpPr>
            <a:spLocks noGrp="1"/>
          </p:cNvSpPr>
          <p:nvPr>
            <p:ph type="sldNum" sz="quarter" idx="12"/>
          </p:nvPr>
        </p:nvSpPr>
        <p:spPr/>
        <p:txBody>
          <a:bodyPr/>
          <a:lstStyle/>
          <a:p>
            <a:fld id="{AC198B62-80EF-4171-BFB2-53FEEB0EF711}" type="slidenum">
              <a:rPr lang="en-US" smtClean="0"/>
              <a:t>‹#›</a:t>
            </a:fld>
            <a:endParaRPr lang="en-US"/>
          </a:p>
        </p:txBody>
      </p:sp>
    </p:spTree>
    <p:extLst>
      <p:ext uri="{BB962C8B-B14F-4D97-AF65-F5344CB8AC3E}">
        <p14:creationId xmlns:p14="http://schemas.microsoft.com/office/powerpoint/2010/main" val="404216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CB2A5-5737-6DA8-D9D6-B27994A755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DC9FCA-CD81-4307-8412-B6FF5112AC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E5AB7A-1F61-2C8F-F723-1CF8D39AB6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03849A-CB25-1901-A587-FD46DDBA5280}"/>
              </a:ext>
            </a:extLst>
          </p:cNvPr>
          <p:cNvSpPr>
            <a:spLocks noGrp="1"/>
          </p:cNvSpPr>
          <p:nvPr>
            <p:ph type="dt" sz="half" idx="10"/>
          </p:nvPr>
        </p:nvSpPr>
        <p:spPr/>
        <p:txBody>
          <a:bodyPr/>
          <a:lstStyle/>
          <a:p>
            <a:fld id="{E938A19B-4CFC-44B4-995D-1E0D0CDD339F}" type="datetimeFigureOut">
              <a:rPr lang="en-US" smtClean="0"/>
              <a:t>2/7/2025</a:t>
            </a:fld>
            <a:endParaRPr lang="en-US"/>
          </a:p>
        </p:txBody>
      </p:sp>
      <p:sp>
        <p:nvSpPr>
          <p:cNvPr id="6" name="Footer Placeholder 5">
            <a:extLst>
              <a:ext uri="{FF2B5EF4-FFF2-40B4-BE49-F238E27FC236}">
                <a16:creationId xmlns:a16="http://schemas.microsoft.com/office/drawing/2014/main" id="{8C6AE9C3-2A58-03B0-CBB0-A50105B4E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54FE30-5B9A-DBF4-D298-1255165C3CA6}"/>
              </a:ext>
            </a:extLst>
          </p:cNvPr>
          <p:cNvSpPr>
            <a:spLocks noGrp="1"/>
          </p:cNvSpPr>
          <p:nvPr>
            <p:ph type="sldNum" sz="quarter" idx="12"/>
          </p:nvPr>
        </p:nvSpPr>
        <p:spPr/>
        <p:txBody>
          <a:bodyPr/>
          <a:lstStyle/>
          <a:p>
            <a:fld id="{AC198B62-80EF-4171-BFB2-53FEEB0EF711}" type="slidenum">
              <a:rPr lang="en-US" smtClean="0"/>
              <a:t>‹#›</a:t>
            </a:fld>
            <a:endParaRPr lang="en-US"/>
          </a:p>
        </p:txBody>
      </p:sp>
    </p:spTree>
    <p:extLst>
      <p:ext uri="{BB962C8B-B14F-4D97-AF65-F5344CB8AC3E}">
        <p14:creationId xmlns:p14="http://schemas.microsoft.com/office/powerpoint/2010/main" val="1428493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257D7-CC71-E614-0452-EF024A9562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40B77A-F74A-29D2-EC4D-56E0D6AAAE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485942-07E4-511F-5B25-F17E874923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2E8276-D5B2-7892-F17A-D2802DBE5233}"/>
              </a:ext>
            </a:extLst>
          </p:cNvPr>
          <p:cNvSpPr>
            <a:spLocks noGrp="1"/>
          </p:cNvSpPr>
          <p:nvPr>
            <p:ph type="dt" sz="half" idx="10"/>
          </p:nvPr>
        </p:nvSpPr>
        <p:spPr/>
        <p:txBody>
          <a:bodyPr/>
          <a:lstStyle/>
          <a:p>
            <a:fld id="{E938A19B-4CFC-44B4-995D-1E0D0CDD339F}" type="datetimeFigureOut">
              <a:rPr lang="en-US" smtClean="0"/>
              <a:t>2/7/2025</a:t>
            </a:fld>
            <a:endParaRPr lang="en-US"/>
          </a:p>
        </p:txBody>
      </p:sp>
      <p:sp>
        <p:nvSpPr>
          <p:cNvPr id="6" name="Footer Placeholder 5">
            <a:extLst>
              <a:ext uri="{FF2B5EF4-FFF2-40B4-BE49-F238E27FC236}">
                <a16:creationId xmlns:a16="http://schemas.microsoft.com/office/drawing/2014/main" id="{1B83EF26-19F0-E3A3-9A01-4D614261D7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242D42-51FF-8113-9C5D-422D847C0E19}"/>
              </a:ext>
            </a:extLst>
          </p:cNvPr>
          <p:cNvSpPr>
            <a:spLocks noGrp="1"/>
          </p:cNvSpPr>
          <p:nvPr>
            <p:ph type="sldNum" sz="quarter" idx="12"/>
          </p:nvPr>
        </p:nvSpPr>
        <p:spPr/>
        <p:txBody>
          <a:bodyPr/>
          <a:lstStyle/>
          <a:p>
            <a:fld id="{AC198B62-80EF-4171-BFB2-53FEEB0EF711}" type="slidenum">
              <a:rPr lang="en-US" smtClean="0"/>
              <a:t>‹#›</a:t>
            </a:fld>
            <a:endParaRPr lang="en-US"/>
          </a:p>
        </p:txBody>
      </p:sp>
    </p:spTree>
    <p:extLst>
      <p:ext uri="{BB962C8B-B14F-4D97-AF65-F5344CB8AC3E}">
        <p14:creationId xmlns:p14="http://schemas.microsoft.com/office/powerpoint/2010/main" val="1933986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8954DC-DAFD-55B1-28D1-522C34FB09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CA9ED0-FED9-0557-7C06-9A9AB0886B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99CB86-06E3-7CE7-B85D-4A107B7458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38A19B-4CFC-44B4-995D-1E0D0CDD339F}" type="datetimeFigureOut">
              <a:rPr lang="en-US" smtClean="0"/>
              <a:t>2/7/2025</a:t>
            </a:fld>
            <a:endParaRPr lang="en-US"/>
          </a:p>
        </p:txBody>
      </p:sp>
      <p:sp>
        <p:nvSpPr>
          <p:cNvPr id="5" name="Footer Placeholder 4">
            <a:extLst>
              <a:ext uri="{FF2B5EF4-FFF2-40B4-BE49-F238E27FC236}">
                <a16:creationId xmlns:a16="http://schemas.microsoft.com/office/drawing/2014/main" id="{97B47BD6-2645-3D4B-02A4-CA2C69E5B5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EFECE3-8175-DFB4-E2B7-F121019401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198B62-80EF-4171-BFB2-53FEEB0EF711}" type="slidenum">
              <a:rPr lang="en-US" smtClean="0"/>
              <a:t>‹#›</a:t>
            </a:fld>
            <a:endParaRPr lang="en-US"/>
          </a:p>
        </p:txBody>
      </p:sp>
    </p:spTree>
    <p:extLst>
      <p:ext uri="{BB962C8B-B14F-4D97-AF65-F5344CB8AC3E}">
        <p14:creationId xmlns:p14="http://schemas.microsoft.com/office/powerpoint/2010/main" val="3503109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6" Type="http://schemas.openxmlformats.org/officeDocument/2006/relationships/image" Target="../media/image14.png"/><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6.xml"/><Relationship Id="rId18"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image" Target="../media/image17.png"/><Relationship Id="rId12" Type="http://schemas.openxmlformats.org/officeDocument/2006/relationships/image" Target="../media/image21.png"/><Relationship Id="rId17" Type="http://schemas.openxmlformats.org/officeDocument/2006/relationships/slide" Target="slide8.xml"/><Relationship Id="rId2" Type="http://schemas.openxmlformats.org/officeDocument/2006/relationships/notesSlide" Target="../notesSlides/notesSlide3.xml"/><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slide" Target="slide5.xml"/><Relationship Id="rId5" Type="http://schemas.openxmlformats.org/officeDocument/2006/relationships/image" Target="../media/image16.png"/><Relationship Id="rId15" Type="http://schemas.openxmlformats.org/officeDocument/2006/relationships/slide" Target="slide7.xml"/><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olm.vn/cau-hoi/dien-tich-mot-vuon-hoa-la-100m2-trong-do-co-25m2-trong-hoa-hong-tim-ti-so-cua-dien-tich-trong-hoa-hong-va-dien-tich-vuon-hoa.4260610232554" TargetMode="External"/><Relationship Id="rId5" Type="http://schemas.openxmlformats.org/officeDocument/2006/relationships/image" Target="../media/image25.png"/><Relationship Id="rId10" Type="http://schemas.openxmlformats.org/officeDocument/2006/relationships/image" Target="../media/image11.png"/><Relationship Id="rId4" Type="http://schemas.openxmlformats.org/officeDocument/2006/relationships/image" Target="../media/image20.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19A190-4C66-9056-2F13-212FA4185751}"/>
              </a:ext>
            </a:extLst>
          </p:cNvPr>
          <p:cNvPicPr>
            <a:picLocks noChangeAspect="1"/>
          </p:cNvPicPr>
          <p:nvPr/>
        </p:nvPicPr>
        <p:blipFill>
          <a:blip r:embed="rId3"/>
          <a:stretch>
            <a:fillRect/>
          </a:stretch>
        </p:blipFill>
        <p:spPr>
          <a:xfrm>
            <a:off x="3377021" y="488589"/>
            <a:ext cx="5437958" cy="3758978"/>
          </a:xfrm>
          <a:prstGeom prst="rect">
            <a:avLst/>
          </a:prstGeom>
        </p:spPr>
      </p:pic>
    </p:spTree>
    <p:extLst>
      <p:ext uri="{BB962C8B-B14F-4D97-AF65-F5344CB8AC3E}">
        <p14:creationId xmlns:p14="http://schemas.microsoft.com/office/powerpoint/2010/main" val="37294358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D18525-6BEB-D22B-F4E2-E342A45070F1}"/>
              </a:ext>
            </a:extLst>
          </p:cNvPr>
          <p:cNvPicPr>
            <a:picLocks noChangeAspect="1"/>
          </p:cNvPicPr>
          <p:nvPr/>
        </p:nvPicPr>
        <p:blipFill>
          <a:blip r:embed="rId3"/>
          <a:stretch>
            <a:fillRect/>
          </a:stretch>
        </p:blipFill>
        <p:spPr>
          <a:xfrm>
            <a:off x="2725414" y="440752"/>
            <a:ext cx="6354792" cy="4100331"/>
          </a:xfrm>
          <a:prstGeom prst="rect">
            <a:avLst/>
          </a:prstGeom>
        </p:spPr>
      </p:pic>
    </p:spTree>
    <p:extLst>
      <p:ext uri="{BB962C8B-B14F-4D97-AF65-F5344CB8AC3E}">
        <p14:creationId xmlns:p14="http://schemas.microsoft.com/office/powerpoint/2010/main" val="1996228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ộp Văn bản 11">
            <a:extLst>
              <a:ext uri="{FF2B5EF4-FFF2-40B4-BE49-F238E27FC236}">
                <a16:creationId xmlns:a16="http://schemas.microsoft.com/office/drawing/2014/main" id="{3BE59900-9A0C-9147-DEF7-18A82EEBB6B8}"/>
              </a:ext>
            </a:extLst>
          </p:cNvPr>
          <p:cNvSpPr txBox="1"/>
          <p:nvPr/>
        </p:nvSpPr>
        <p:spPr>
          <a:xfrm>
            <a:off x="472855" y="142668"/>
            <a:ext cx="8894428" cy="707886"/>
          </a:xfrm>
          <a:prstGeom prst="rect">
            <a:avLst/>
          </a:prstGeom>
          <a:noFill/>
        </p:spPr>
        <p:txBody>
          <a:bodyPr wrap="square">
            <a:spAutoFit/>
          </a:bodyPr>
          <a:lstStyle/>
          <a:p>
            <a:pPr lvl="0" algn="just">
              <a:defRPr/>
            </a:pPr>
            <a:r>
              <a:rPr lang="en-US" sz="4000" b="1">
                <a:solidFill>
                  <a:srgbClr val="0070C0"/>
                </a:solidFill>
                <a:latin typeface="Times New Roman" panose="02020603050405020304" pitchFamily="18" charset="0"/>
                <a:cs typeface="Times New Roman" panose="02020603050405020304" pitchFamily="18" charset="0"/>
              </a:rPr>
              <a:t>Bài 1:</a:t>
            </a:r>
            <a:r>
              <a:rPr lang="en-US" sz="4000" b="1">
                <a:solidFill>
                  <a:srgbClr val="FF0000"/>
                </a:solidFill>
                <a:latin typeface="Times New Roman" panose="02020603050405020304" pitchFamily="18" charset="0"/>
                <a:cs typeface="Times New Roman" panose="02020603050405020304" pitchFamily="18" charset="0"/>
              </a:rPr>
              <a:t> </a:t>
            </a:r>
            <a:r>
              <a:rPr lang="vi-VN" sz="4000" b="1">
                <a:solidFill>
                  <a:srgbClr val="FF0000"/>
                </a:solidFill>
                <a:latin typeface="Times New Roman" panose="02020603050405020304" pitchFamily="18" charset="0"/>
                <a:cs typeface="Times New Roman" panose="02020603050405020304" pitchFamily="18" charset="0"/>
              </a:rPr>
              <a:t>Tính </a:t>
            </a:r>
            <a:r>
              <a:rPr lang="vi-VN" sz="4000" b="1" dirty="0">
                <a:solidFill>
                  <a:srgbClr val="FF0000"/>
                </a:solidFill>
                <a:latin typeface="Times New Roman" panose="02020603050405020304" pitchFamily="18" charset="0"/>
                <a:cs typeface="Times New Roman" panose="02020603050405020304" pitchFamily="18" charset="0"/>
              </a:rPr>
              <a:t>tỉ số phần trăm của hai số:</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2148D37-D8A6-D800-5F0B-E11CE63A3C54}"/>
              </a:ext>
            </a:extLst>
          </p:cNvPr>
          <p:cNvSpPr txBox="1"/>
          <p:nvPr/>
        </p:nvSpPr>
        <p:spPr>
          <a:xfrm>
            <a:off x="1026307" y="793254"/>
            <a:ext cx="9865360" cy="707886"/>
          </a:xfrm>
          <a:prstGeom prst="rect">
            <a:avLst/>
          </a:prstGeom>
          <a:noFill/>
        </p:spPr>
        <p:txBody>
          <a:bodyPr wrap="square" rtlCol="0">
            <a:spAutoFit/>
          </a:bodyPr>
          <a:lstStyle/>
          <a:p>
            <a:r>
              <a:rPr lang="pt-BR" sz="4000" dirty="0">
                <a:latin typeface="Times New Roman" panose="02020603050405020304" pitchFamily="18" charset="0"/>
                <a:ea typeface="Cambria" panose="02040503050406030204" pitchFamily="18" charset="0"/>
                <a:cs typeface="Times New Roman" panose="02020603050405020304" pitchFamily="18" charset="0"/>
              </a:rPr>
              <a:t>a) 49 và </a:t>
            </a:r>
            <a:r>
              <a:rPr lang="pt-BR" sz="4000">
                <a:latin typeface="Times New Roman" panose="02020603050405020304" pitchFamily="18" charset="0"/>
                <a:ea typeface="Cambria" panose="02040503050406030204" pitchFamily="18" charset="0"/>
                <a:cs typeface="Times New Roman" panose="02020603050405020304" pitchFamily="18" charset="0"/>
              </a:rPr>
              <a:t>70                          </a:t>
            </a:r>
            <a:r>
              <a:rPr lang="pt-BR" sz="4000" dirty="0">
                <a:latin typeface="Times New Roman" panose="02020603050405020304" pitchFamily="18" charset="0"/>
                <a:ea typeface="Cambria" panose="02040503050406030204" pitchFamily="18" charset="0"/>
                <a:cs typeface="Times New Roman" panose="02020603050405020304" pitchFamily="18" charset="0"/>
              </a:rPr>
              <a:t>b) 37,8 và 45</a:t>
            </a:r>
            <a:endParaRPr lang="en-US"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5625ADA-13EB-DBAA-8AC7-80EA6634CA72}"/>
              </a:ext>
            </a:extLst>
          </p:cNvPr>
          <p:cNvSpPr txBox="1"/>
          <p:nvPr/>
        </p:nvSpPr>
        <p:spPr>
          <a:xfrm>
            <a:off x="1294785" y="1513046"/>
            <a:ext cx="8540095" cy="2554545"/>
          </a:xfrm>
          <a:prstGeom prst="rect">
            <a:avLst/>
          </a:prstGeom>
          <a:noFill/>
        </p:spPr>
        <p:txBody>
          <a:bodyPr wrap="square" rtlCol="0">
            <a:spAutoFit/>
          </a:bodyPr>
          <a:lstStyle/>
          <a:p>
            <a:pPr marL="742950" indent="-742950">
              <a:buAutoNum type="alphaLcParenR"/>
            </a:pPr>
            <a:r>
              <a:rPr lang="en-US" sz="4000">
                <a:solidFill>
                  <a:srgbClr val="0070C0"/>
                </a:solidFill>
                <a:latin typeface="Times New Roman" panose="02020603050405020304" pitchFamily="18" charset="0"/>
                <a:ea typeface="Cambria" panose="02040503050406030204" pitchFamily="18" charset="0"/>
                <a:cs typeface="Times New Roman" panose="02020603050405020304" pitchFamily="18" charset="0"/>
              </a:rPr>
              <a:t>Tỉ </a:t>
            </a:r>
            <a:r>
              <a:rPr lang="en-US" sz="4000"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số</a:t>
            </a:r>
            <a:r>
              <a:rPr lang="en-US" sz="40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phần</a:t>
            </a:r>
            <a:r>
              <a:rPr lang="en-US" sz="40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trăm</a:t>
            </a:r>
            <a:r>
              <a:rPr lang="en-US" sz="40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của</a:t>
            </a:r>
            <a:r>
              <a:rPr lang="en-US" sz="40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49 </a:t>
            </a:r>
            <a:r>
              <a:rPr lang="en-US" sz="4000"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và</a:t>
            </a:r>
            <a:r>
              <a:rPr lang="en-US" sz="40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70 </a:t>
            </a:r>
            <a:r>
              <a:rPr lang="en-US" sz="4000"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là</a:t>
            </a:r>
            <a:r>
              <a:rPr lang="en-US" sz="400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p>
          <a:p>
            <a:r>
              <a:rPr lang="en-US" sz="400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49 </a:t>
            </a:r>
            <a:r>
              <a:rPr lang="en-US" sz="40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70 = 0,7 = 70%</a:t>
            </a:r>
          </a:p>
          <a:p>
            <a:r>
              <a:rPr lang="en-US" sz="40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b) </a:t>
            </a:r>
            <a:r>
              <a:rPr lang="en-US" sz="4000"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Tỉ</a:t>
            </a:r>
            <a:r>
              <a:rPr lang="en-US" sz="40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số</a:t>
            </a:r>
            <a:r>
              <a:rPr lang="en-US" sz="40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phần</a:t>
            </a:r>
            <a:r>
              <a:rPr lang="en-US" sz="40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trăm</a:t>
            </a:r>
            <a:r>
              <a:rPr lang="en-US" sz="40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của</a:t>
            </a:r>
            <a:r>
              <a:rPr lang="en-US" sz="40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37,8 </a:t>
            </a:r>
            <a:r>
              <a:rPr lang="en-US" sz="4000"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và</a:t>
            </a:r>
            <a:r>
              <a:rPr lang="en-US" sz="40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45 </a:t>
            </a:r>
            <a:r>
              <a:rPr lang="en-US" sz="4000"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là</a:t>
            </a:r>
            <a:r>
              <a:rPr lang="en-US" sz="400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p>
          <a:p>
            <a:r>
              <a:rPr lang="en-US" sz="400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37,8 </a:t>
            </a:r>
            <a:r>
              <a:rPr lang="en-US" sz="40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45 = 0,84 = 84%</a:t>
            </a:r>
          </a:p>
        </p:txBody>
      </p:sp>
      <p:sp>
        <p:nvSpPr>
          <p:cNvPr id="5" name="Hộp Văn bản 11">
            <a:extLst>
              <a:ext uri="{FF2B5EF4-FFF2-40B4-BE49-F238E27FC236}">
                <a16:creationId xmlns:a16="http://schemas.microsoft.com/office/drawing/2014/main" id="{AD7D7BA0-5301-7299-0054-8A316444C186}"/>
              </a:ext>
            </a:extLst>
          </p:cNvPr>
          <p:cNvSpPr txBox="1"/>
          <p:nvPr/>
        </p:nvSpPr>
        <p:spPr>
          <a:xfrm>
            <a:off x="472855" y="3996764"/>
            <a:ext cx="2865256"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4000" b="1" i="0" u="none" strike="noStrike" kern="1200" cap="none" spc="0" normalizeH="0" noProof="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2:</a:t>
            </a:r>
            <a:r>
              <a:rPr kumimoji="0" lang="en-US" sz="4000" b="1" i="0" u="none" strike="noStrike" kern="1200" cap="none" spc="0" normalizeH="0" noProof="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Số</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DFF61FE6-3DF3-6327-3966-1912168B0ADD}"/>
              </a:ext>
            </a:extLst>
          </p:cNvPr>
          <p:cNvGraphicFramePr>
            <a:graphicFrameLocks noGrp="1"/>
          </p:cNvGraphicFramePr>
          <p:nvPr/>
        </p:nvGraphicFramePr>
        <p:xfrm>
          <a:off x="695960" y="4746163"/>
          <a:ext cx="3754120" cy="701040"/>
        </p:xfrm>
        <a:graphic>
          <a:graphicData uri="http://schemas.openxmlformats.org/drawingml/2006/table">
            <a:tbl>
              <a:tblPr/>
              <a:tblGrid>
                <a:gridCol w="3754120">
                  <a:extLst>
                    <a:ext uri="{9D8B030D-6E8A-4147-A177-3AD203B41FA5}">
                      <a16:colId xmlns:a16="http://schemas.microsoft.com/office/drawing/2014/main" val="1272105294"/>
                    </a:ext>
                  </a:extLst>
                </a:gridCol>
              </a:tblGrid>
              <a:tr h="0">
                <a:tc>
                  <a:txBody>
                    <a:bodyPr/>
                    <a:lstStyle/>
                    <a:p>
                      <a:pPr algn="just"/>
                      <a:r>
                        <a:rPr lang="fr-FR" sz="4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 10% </a:t>
                      </a:r>
                      <a:r>
                        <a:rPr lang="fr-FR" sz="400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của</a:t>
                      </a:r>
                      <a:r>
                        <a:rPr lang="fr-FR" sz="4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60 là</a:t>
                      </a:r>
                    </a:p>
                  </a:txBody>
                  <a:tcPr anchor="ctr">
                    <a:lnL>
                      <a:noFill/>
                    </a:lnL>
                    <a:lnR>
                      <a:noFill/>
                    </a:lnR>
                    <a:lnT>
                      <a:noFill/>
                    </a:lnT>
                    <a:lnB>
                      <a:noFill/>
                    </a:lnB>
                    <a:noFill/>
                  </a:tcPr>
                </a:tc>
                <a:extLst>
                  <a:ext uri="{0D108BD9-81ED-4DB2-BD59-A6C34878D82A}">
                    <a16:rowId xmlns:a16="http://schemas.microsoft.com/office/drawing/2014/main" val="2807546560"/>
                  </a:ext>
                </a:extLst>
              </a:tr>
            </a:tbl>
          </a:graphicData>
        </a:graphic>
      </p:graphicFrame>
      <p:graphicFrame>
        <p:nvGraphicFramePr>
          <p:cNvPr id="7" name="Table 6">
            <a:extLst>
              <a:ext uri="{FF2B5EF4-FFF2-40B4-BE49-F238E27FC236}">
                <a16:creationId xmlns:a16="http://schemas.microsoft.com/office/drawing/2014/main" id="{F21EF086-13DA-7757-459A-7BE56EEB9529}"/>
              </a:ext>
            </a:extLst>
          </p:cNvPr>
          <p:cNvGraphicFramePr>
            <a:graphicFrameLocks noGrp="1"/>
          </p:cNvGraphicFramePr>
          <p:nvPr/>
        </p:nvGraphicFramePr>
        <p:xfrm>
          <a:off x="695959" y="5582749"/>
          <a:ext cx="4277361" cy="701040"/>
        </p:xfrm>
        <a:graphic>
          <a:graphicData uri="http://schemas.openxmlformats.org/drawingml/2006/table">
            <a:tbl>
              <a:tblPr/>
              <a:tblGrid>
                <a:gridCol w="4277361">
                  <a:extLst>
                    <a:ext uri="{9D8B030D-6E8A-4147-A177-3AD203B41FA5}">
                      <a16:colId xmlns:a16="http://schemas.microsoft.com/office/drawing/2014/main" val="1272105294"/>
                    </a:ext>
                  </a:extLst>
                </a:gridCol>
              </a:tblGrid>
              <a:tr h="0">
                <a:tc>
                  <a:txBody>
                    <a:bodyPr/>
                    <a:lstStyle/>
                    <a:p>
                      <a:pPr algn="just"/>
                      <a:r>
                        <a:rPr lang="fr-FR" sz="4000" b="0" i="0" kern="1200"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c) 2% </a:t>
                      </a:r>
                      <a:r>
                        <a:rPr lang="fr-FR" sz="4000" b="0" i="0" kern="1200" dirty="0" err="1">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của</a:t>
                      </a:r>
                      <a:r>
                        <a:rPr lang="fr-FR" sz="4000" b="0" i="0" kern="1200"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 250 là</a:t>
                      </a:r>
                      <a:endParaRPr lang="fr-FR" sz="4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anchor="ctr">
                    <a:lnL>
                      <a:noFill/>
                    </a:lnL>
                    <a:lnR>
                      <a:noFill/>
                    </a:lnR>
                    <a:lnT>
                      <a:noFill/>
                    </a:lnT>
                    <a:lnB>
                      <a:noFill/>
                    </a:lnB>
                    <a:noFill/>
                  </a:tcPr>
                </a:tc>
                <a:extLst>
                  <a:ext uri="{0D108BD9-81ED-4DB2-BD59-A6C34878D82A}">
                    <a16:rowId xmlns:a16="http://schemas.microsoft.com/office/drawing/2014/main" val="2807546560"/>
                  </a:ext>
                </a:extLst>
              </a:tr>
            </a:tbl>
          </a:graphicData>
        </a:graphic>
      </p:graphicFrame>
      <p:graphicFrame>
        <p:nvGraphicFramePr>
          <p:cNvPr id="8" name="Table 7">
            <a:extLst>
              <a:ext uri="{FF2B5EF4-FFF2-40B4-BE49-F238E27FC236}">
                <a16:creationId xmlns:a16="http://schemas.microsoft.com/office/drawing/2014/main" id="{973221DF-09CA-3783-BEFB-ED734206AFDA}"/>
              </a:ext>
            </a:extLst>
          </p:cNvPr>
          <p:cNvGraphicFramePr>
            <a:graphicFrameLocks noGrp="1"/>
          </p:cNvGraphicFramePr>
          <p:nvPr/>
        </p:nvGraphicFramePr>
        <p:xfrm>
          <a:off x="5840822" y="4753392"/>
          <a:ext cx="4093210" cy="701040"/>
        </p:xfrm>
        <a:graphic>
          <a:graphicData uri="http://schemas.openxmlformats.org/drawingml/2006/table">
            <a:tbl>
              <a:tblPr/>
              <a:tblGrid>
                <a:gridCol w="4093210">
                  <a:extLst>
                    <a:ext uri="{9D8B030D-6E8A-4147-A177-3AD203B41FA5}">
                      <a16:colId xmlns:a16="http://schemas.microsoft.com/office/drawing/2014/main" val="1272105294"/>
                    </a:ext>
                  </a:extLst>
                </a:gridCol>
              </a:tblGrid>
              <a:tr h="0">
                <a:tc>
                  <a:txBody>
                    <a:bodyPr/>
                    <a:lstStyle/>
                    <a:p>
                      <a:pPr algn="just"/>
                      <a:r>
                        <a:rPr lang="fr-FR" sz="4000" b="0" i="0" kern="1200"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b) 50% </a:t>
                      </a:r>
                      <a:r>
                        <a:rPr lang="fr-FR" sz="4000" b="0" i="0" kern="1200" dirty="0" err="1">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của</a:t>
                      </a:r>
                      <a:r>
                        <a:rPr lang="fr-FR" sz="4000" b="0" i="0" kern="1200"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 36 là</a:t>
                      </a:r>
                      <a:endParaRPr lang="fr-FR" sz="4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anchor="ctr">
                    <a:lnL>
                      <a:noFill/>
                    </a:lnL>
                    <a:lnR>
                      <a:noFill/>
                    </a:lnR>
                    <a:lnT>
                      <a:noFill/>
                    </a:lnT>
                    <a:lnB>
                      <a:noFill/>
                    </a:lnB>
                    <a:noFill/>
                  </a:tcPr>
                </a:tc>
                <a:extLst>
                  <a:ext uri="{0D108BD9-81ED-4DB2-BD59-A6C34878D82A}">
                    <a16:rowId xmlns:a16="http://schemas.microsoft.com/office/drawing/2014/main" val="2807546560"/>
                  </a:ext>
                </a:extLst>
              </a:tr>
            </a:tbl>
          </a:graphicData>
        </a:graphic>
      </p:graphicFrame>
      <p:graphicFrame>
        <p:nvGraphicFramePr>
          <p:cNvPr id="9" name="Table 8">
            <a:extLst>
              <a:ext uri="{FF2B5EF4-FFF2-40B4-BE49-F238E27FC236}">
                <a16:creationId xmlns:a16="http://schemas.microsoft.com/office/drawing/2014/main" id="{3A8E7819-4739-B735-9215-248FE18339A9}"/>
              </a:ext>
            </a:extLst>
          </p:cNvPr>
          <p:cNvGraphicFramePr>
            <a:graphicFrameLocks noGrp="1"/>
          </p:cNvGraphicFramePr>
          <p:nvPr/>
        </p:nvGraphicFramePr>
        <p:xfrm>
          <a:off x="5840822" y="5643709"/>
          <a:ext cx="3947160" cy="701040"/>
        </p:xfrm>
        <a:graphic>
          <a:graphicData uri="http://schemas.openxmlformats.org/drawingml/2006/table">
            <a:tbl>
              <a:tblPr/>
              <a:tblGrid>
                <a:gridCol w="3947160">
                  <a:extLst>
                    <a:ext uri="{9D8B030D-6E8A-4147-A177-3AD203B41FA5}">
                      <a16:colId xmlns:a16="http://schemas.microsoft.com/office/drawing/2014/main" val="1272105294"/>
                    </a:ext>
                  </a:extLst>
                </a:gridCol>
              </a:tblGrid>
              <a:tr h="0">
                <a:tc>
                  <a:txBody>
                    <a:bodyPr/>
                    <a:lstStyle/>
                    <a:p>
                      <a:pPr algn="just"/>
                      <a:r>
                        <a:rPr lang="fr-FR" sz="4000" b="0" i="0" kern="1200"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d) 11% </a:t>
                      </a:r>
                      <a:r>
                        <a:rPr lang="fr-FR" sz="4000" b="0" i="0" kern="1200" dirty="0" err="1">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của</a:t>
                      </a:r>
                      <a:r>
                        <a:rPr lang="fr-FR" sz="4000" b="0" i="0" kern="1200"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 200 là</a:t>
                      </a:r>
                      <a:endParaRPr lang="fr-FR" sz="4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anchor="ctr">
                    <a:lnL>
                      <a:noFill/>
                    </a:lnL>
                    <a:lnR>
                      <a:noFill/>
                    </a:lnR>
                    <a:lnT>
                      <a:noFill/>
                    </a:lnT>
                    <a:lnB>
                      <a:noFill/>
                    </a:lnB>
                    <a:noFill/>
                  </a:tcPr>
                </a:tc>
                <a:extLst>
                  <a:ext uri="{0D108BD9-81ED-4DB2-BD59-A6C34878D82A}">
                    <a16:rowId xmlns:a16="http://schemas.microsoft.com/office/drawing/2014/main" val="2807546560"/>
                  </a:ext>
                </a:extLst>
              </a:tr>
            </a:tbl>
          </a:graphicData>
        </a:graphic>
      </p:graphicFrame>
      <p:sp>
        <p:nvSpPr>
          <p:cNvPr id="10" name="Rectangle 9">
            <a:extLst>
              <a:ext uri="{FF2B5EF4-FFF2-40B4-BE49-F238E27FC236}">
                <a16:creationId xmlns:a16="http://schemas.microsoft.com/office/drawing/2014/main" id="{A48338BB-9775-B76B-8EDC-2C15C410B647}"/>
              </a:ext>
            </a:extLst>
          </p:cNvPr>
          <p:cNvSpPr/>
          <p:nvPr/>
        </p:nvSpPr>
        <p:spPr>
          <a:xfrm>
            <a:off x="4386580" y="488462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FF0066"/>
                </a:solidFill>
                <a:latin typeface="Times New Roman" panose="02020603050405020304" pitchFamily="18" charset="0"/>
                <a:ea typeface="Cambria" panose="02040503050406030204" pitchFamily="18" charset="0"/>
                <a:cs typeface="Times New Roman" panose="02020603050405020304" pitchFamily="18" charset="0"/>
              </a:rPr>
              <a:t>6</a:t>
            </a:r>
          </a:p>
        </p:txBody>
      </p:sp>
      <p:sp>
        <p:nvSpPr>
          <p:cNvPr id="11" name="Rectangle 10">
            <a:extLst>
              <a:ext uri="{FF2B5EF4-FFF2-40B4-BE49-F238E27FC236}">
                <a16:creationId xmlns:a16="http://schemas.microsoft.com/office/drawing/2014/main" id="{4387A7B1-55CB-9D57-76FF-028D50AC5DA5}"/>
              </a:ext>
            </a:extLst>
          </p:cNvPr>
          <p:cNvSpPr/>
          <p:nvPr/>
        </p:nvSpPr>
        <p:spPr>
          <a:xfrm>
            <a:off x="9517472" y="4844832"/>
            <a:ext cx="83312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FF0066"/>
                </a:solidFill>
                <a:latin typeface="Times New Roman" panose="02020603050405020304" pitchFamily="18" charset="0"/>
                <a:ea typeface="Cambria" panose="02040503050406030204" pitchFamily="18" charset="0"/>
                <a:cs typeface="Times New Roman" panose="02020603050405020304" pitchFamily="18" charset="0"/>
              </a:rPr>
              <a:t>18</a:t>
            </a:r>
          </a:p>
        </p:txBody>
      </p:sp>
      <p:sp>
        <p:nvSpPr>
          <p:cNvPr id="13" name="Rectangle 12">
            <a:extLst>
              <a:ext uri="{FF2B5EF4-FFF2-40B4-BE49-F238E27FC236}">
                <a16:creationId xmlns:a16="http://schemas.microsoft.com/office/drawing/2014/main" id="{1F9350A5-7172-F52A-219D-7F1BFB8D05D4}"/>
              </a:ext>
            </a:extLst>
          </p:cNvPr>
          <p:cNvSpPr/>
          <p:nvPr/>
        </p:nvSpPr>
        <p:spPr>
          <a:xfrm>
            <a:off x="4376420" y="5713418"/>
            <a:ext cx="65024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FF0066"/>
                </a:solidFill>
                <a:latin typeface="Times New Roman" panose="02020603050405020304" pitchFamily="18" charset="0"/>
                <a:ea typeface="Cambria" panose="02040503050406030204" pitchFamily="18" charset="0"/>
                <a:cs typeface="Times New Roman" panose="02020603050405020304" pitchFamily="18" charset="0"/>
              </a:rPr>
              <a:t>5</a:t>
            </a:r>
          </a:p>
        </p:txBody>
      </p:sp>
      <p:sp>
        <p:nvSpPr>
          <p:cNvPr id="14" name="Rectangle 13">
            <a:extLst>
              <a:ext uri="{FF2B5EF4-FFF2-40B4-BE49-F238E27FC236}">
                <a16:creationId xmlns:a16="http://schemas.microsoft.com/office/drawing/2014/main" id="{D1974EB4-D747-788D-378F-7CA45DFD7534}"/>
              </a:ext>
            </a:extLst>
          </p:cNvPr>
          <p:cNvSpPr/>
          <p:nvPr/>
        </p:nvSpPr>
        <p:spPr>
          <a:xfrm>
            <a:off x="9769024" y="5713418"/>
            <a:ext cx="83312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FF0066"/>
                </a:solidFill>
                <a:latin typeface="Times New Roman" panose="02020603050405020304" pitchFamily="18" charset="0"/>
                <a:ea typeface="Cambria" panose="02040503050406030204" pitchFamily="18" charset="0"/>
                <a:cs typeface="Times New Roman" panose="02020603050405020304" pitchFamily="18" charset="0"/>
              </a:rPr>
              <a:t>22</a:t>
            </a:r>
          </a:p>
        </p:txBody>
      </p:sp>
    </p:spTree>
    <p:extLst>
      <p:ext uri="{BB962C8B-B14F-4D97-AF65-F5344CB8AC3E}">
        <p14:creationId xmlns:p14="http://schemas.microsoft.com/office/powerpoint/2010/main" val="34939450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up)">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up)">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up)">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wipe(up)">
                                      <p:cBhvr>
                                        <p:cTn id="30" dur="5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par>
                                <p:cTn id="42" presetID="10" presetClass="entr" presetSubtype="0"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par>
                                <p:cTn id="45" presetID="10"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down)">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down)">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down)">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5" grpId="0"/>
      <p:bldP spid="10" grpId="0" animBg="1"/>
      <p:bldP spid="11"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A1E8AF-AC29-482C-8256-28E62EC94319}"/>
              </a:ext>
            </a:extLst>
          </p:cNvPr>
          <p:cNvPicPr>
            <a:picLocks noChangeAspect="1"/>
          </p:cNvPicPr>
          <p:nvPr/>
        </p:nvPicPr>
        <p:blipFill>
          <a:blip r:embed="rId3"/>
          <a:stretch>
            <a:fillRect/>
          </a:stretch>
        </p:blipFill>
        <p:spPr>
          <a:xfrm>
            <a:off x="3472950" y="593497"/>
            <a:ext cx="5246099" cy="3626356"/>
          </a:xfrm>
          <a:prstGeom prst="rect">
            <a:avLst/>
          </a:prstGeom>
        </p:spPr>
      </p:pic>
    </p:spTree>
    <p:extLst>
      <p:ext uri="{BB962C8B-B14F-4D97-AF65-F5344CB8AC3E}">
        <p14:creationId xmlns:p14="http://schemas.microsoft.com/office/powerpoint/2010/main" val="35038488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ộp Văn bản 11">
            <a:extLst>
              <a:ext uri="{FF2B5EF4-FFF2-40B4-BE49-F238E27FC236}">
                <a16:creationId xmlns:a16="http://schemas.microsoft.com/office/drawing/2014/main" id="{3BE59900-9A0C-9147-DEF7-18A82EEBB6B8}"/>
              </a:ext>
            </a:extLst>
          </p:cNvPr>
          <p:cNvSpPr txBox="1"/>
          <p:nvPr/>
        </p:nvSpPr>
        <p:spPr>
          <a:xfrm>
            <a:off x="297712" y="118331"/>
            <a:ext cx="11674548" cy="3170099"/>
          </a:xfrm>
          <a:prstGeom prst="rect">
            <a:avLst/>
          </a:prstGeom>
          <a:noFill/>
        </p:spPr>
        <p:txBody>
          <a:bodyPr wrap="square">
            <a:spAutoFit/>
          </a:bodyPr>
          <a:lstStyle/>
          <a:p>
            <a:pPr lvl="0" algn="just">
              <a:defRPr/>
            </a:pPr>
            <a:r>
              <a:rPr lang="en-US" sz="4000" b="1">
                <a:solidFill>
                  <a:srgbClr val="002060"/>
                </a:solidFill>
                <a:latin typeface="Times New Roman" panose="02020603050405020304" pitchFamily="18" charset="0"/>
                <a:cs typeface="Times New Roman" panose="02020603050405020304" pitchFamily="18" charset="0"/>
              </a:rPr>
              <a:t>Bài 3: </a:t>
            </a:r>
            <a:r>
              <a:rPr lang="vi-VN" sz="4000">
                <a:solidFill>
                  <a:srgbClr val="002060"/>
                </a:solidFill>
                <a:latin typeface="Times New Roman" panose="02020603050405020304" pitchFamily="18" charset="0"/>
                <a:cs typeface="Times New Roman" panose="02020603050405020304" pitchFamily="18" charset="0"/>
              </a:rPr>
              <a:t>Khi </a:t>
            </a:r>
            <a:r>
              <a:rPr lang="vi-VN" sz="4000" dirty="0">
                <a:solidFill>
                  <a:srgbClr val="002060"/>
                </a:solidFill>
                <a:latin typeface="Times New Roman" panose="02020603050405020304" pitchFamily="18" charset="0"/>
                <a:cs typeface="Times New Roman" panose="02020603050405020304" pitchFamily="18" charset="0"/>
              </a:rPr>
              <a:t>thu hoạch táo, người ta lấy ra một thùng táo 30 kg thì thấy có 1,5 kg táo bị sâu.</a:t>
            </a:r>
          </a:p>
          <a:p>
            <a:pPr lvl="0" algn="just">
              <a:defRPr/>
            </a:pPr>
            <a:r>
              <a:rPr lang="vi-VN" sz="4000" dirty="0">
                <a:solidFill>
                  <a:srgbClr val="002060"/>
                </a:solidFill>
                <a:latin typeface="Times New Roman" panose="02020603050405020304" pitchFamily="18" charset="0"/>
                <a:cs typeface="Times New Roman" panose="02020603050405020304" pitchFamily="18" charset="0"/>
              </a:rPr>
              <a:t>a) Hỏi tỉ lệ táo bị sâu là bao nhiêu phần trăm?</a:t>
            </a:r>
          </a:p>
          <a:p>
            <a:pPr lvl="0" algn="just">
              <a:defRPr/>
            </a:pPr>
            <a:r>
              <a:rPr lang="vi-VN" sz="4000" dirty="0">
                <a:solidFill>
                  <a:srgbClr val="002060"/>
                </a:solidFill>
                <a:latin typeface="Times New Roman" panose="02020603050405020304" pitchFamily="18" charset="0"/>
                <a:cs typeface="Times New Roman" panose="02020603050405020304" pitchFamily="18" charset="0"/>
              </a:rPr>
              <a:t>b) Với tỉ lệ táo bị sâu đó, nếu lấy ra thùng táo nặng 80 kg thì có bao nhiêu ki-lô-gam táo không bị sâu?</a:t>
            </a:r>
            <a:endParaRPr kumimoji="0" lang="vi-VN" sz="40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E6BA7DC-386C-826F-9555-DFEC599AB9B5}"/>
              </a:ext>
            </a:extLst>
          </p:cNvPr>
          <p:cNvSpPr txBox="1"/>
          <p:nvPr/>
        </p:nvSpPr>
        <p:spPr>
          <a:xfrm>
            <a:off x="85061" y="3260782"/>
            <a:ext cx="6049925" cy="3539430"/>
          </a:xfrm>
          <a:prstGeom prst="rect">
            <a:avLst/>
          </a:prstGeom>
          <a:noFill/>
        </p:spPr>
        <p:txBody>
          <a:bodyPr wrap="square" rtlCol="0">
            <a:spAutoFit/>
          </a:bodyPr>
          <a:lstStyle/>
          <a:p>
            <a:pPr marL="0" marR="0" algn="ctr">
              <a:spcBef>
                <a:spcPts val="0"/>
              </a:spcBef>
              <a:spcAft>
                <a:spcPts val="0"/>
              </a:spcAft>
            </a:pPr>
            <a:r>
              <a:rPr lang="nl-NL"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Bài g</a:t>
            </a:r>
            <a:r>
              <a:rPr lang="nl-NL" sz="32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iải:</a:t>
            </a:r>
            <a:endParaRPr lang="en-US" sz="32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a:p>
            <a:pPr marL="30480" marR="30480" algn="ctr">
              <a:spcBef>
                <a:spcPts val="0"/>
              </a:spcBef>
              <a:spcAft>
                <a:spcPts val="0"/>
              </a:spcAft>
            </a:pPr>
            <a:r>
              <a:rPr lang="nl-NL" sz="32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a) Tỉ lệ phần trăm táo bị sâu là:</a:t>
            </a:r>
            <a:endParaRPr lang="en-US" sz="32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a:p>
            <a:pPr marL="30480" marR="30480" algn="ctr">
              <a:spcBef>
                <a:spcPts val="0"/>
              </a:spcBef>
              <a:spcAft>
                <a:spcPts val="0"/>
              </a:spcAft>
            </a:pPr>
            <a:r>
              <a:rPr lang="nl-NL" sz="32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1,5 : 30 = 0,05 = 5%</a:t>
            </a:r>
            <a:endParaRPr lang="en-US" sz="32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a:p>
            <a:pPr marL="30480" marR="30480" algn="ctr">
              <a:spcBef>
                <a:spcPts val="0"/>
              </a:spcBef>
              <a:spcAft>
                <a:spcPts val="0"/>
              </a:spcAft>
            </a:pPr>
            <a:r>
              <a:rPr lang="nl-NL" sz="32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b) Nếu lấy ra thùng táo nặng 80 </a:t>
            </a:r>
            <a:r>
              <a:rPr lang="nl-NL" sz="320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kg </a:t>
            </a:r>
          </a:p>
          <a:p>
            <a:pPr marL="30480" marR="30480" algn="ctr">
              <a:spcBef>
                <a:spcPts val="0"/>
              </a:spcBef>
              <a:spcAft>
                <a:spcPts val="0"/>
              </a:spcAft>
            </a:pPr>
            <a:r>
              <a:rPr lang="nl-NL" sz="320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thì </a:t>
            </a:r>
            <a:r>
              <a:rPr lang="nl-NL" sz="32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số ki-lô-gam táo bị sâu là:</a:t>
            </a:r>
            <a:endParaRPr lang="en-US" sz="32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a:p>
            <a:pPr marL="30480" marR="30480" algn="ctr">
              <a:spcBef>
                <a:spcPts val="0"/>
              </a:spcBef>
              <a:spcAft>
                <a:spcPts val="0"/>
              </a:spcAft>
            </a:pPr>
            <a:r>
              <a:rPr lang="nl-NL" sz="32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80 × 5 : 100 = 4 (kg)</a:t>
            </a:r>
            <a:endParaRPr lang="en-US" sz="32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a:p>
            <a:pPr marL="30480" marR="30480" algn="ctr">
              <a:spcBef>
                <a:spcPts val="0"/>
              </a:spcBef>
              <a:spcAft>
                <a:spcPts val="0"/>
              </a:spcAft>
            </a:pPr>
            <a:endParaRPr lang="en-US" sz="32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F66BCD4-A2A1-61FA-8CB9-6528C9BFC1A5}"/>
              </a:ext>
            </a:extLst>
          </p:cNvPr>
          <p:cNvSpPr txBox="1"/>
          <p:nvPr/>
        </p:nvSpPr>
        <p:spPr>
          <a:xfrm>
            <a:off x="5977270" y="3887267"/>
            <a:ext cx="6214730" cy="2062103"/>
          </a:xfrm>
          <a:prstGeom prst="rect">
            <a:avLst/>
          </a:prstGeom>
          <a:noFill/>
        </p:spPr>
        <p:txBody>
          <a:bodyPr wrap="square">
            <a:spAutoFit/>
          </a:bodyPr>
          <a:lstStyle/>
          <a:p>
            <a:pPr marL="30480" marR="30480" algn="ctr">
              <a:spcBef>
                <a:spcPts val="0"/>
              </a:spcBef>
              <a:spcAft>
                <a:spcPts val="0"/>
              </a:spcAft>
            </a:pPr>
            <a:r>
              <a:rPr lang="nl-NL" sz="320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Số ki-lô-gam táo không bị sâu là:</a:t>
            </a:r>
            <a:endParaRPr lang="en-US" sz="320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a:p>
            <a:pPr marL="30480" marR="30480" algn="ctr">
              <a:spcBef>
                <a:spcPts val="0"/>
              </a:spcBef>
              <a:spcAft>
                <a:spcPts val="0"/>
              </a:spcAft>
            </a:pPr>
            <a:r>
              <a:rPr lang="en-US" sz="320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80 – 4 = 76 (kg)</a:t>
            </a:r>
          </a:p>
          <a:p>
            <a:pPr marL="30480" marR="30480" algn="ctr">
              <a:spcBef>
                <a:spcPts val="0"/>
              </a:spcBef>
              <a:spcAft>
                <a:spcPts val="0"/>
              </a:spcAft>
            </a:pPr>
            <a:r>
              <a:rPr lang="en-US" sz="320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Đáp số: a) 5%</a:t>
            </a:r>
          </a:p>
          <a:p>
            <a:pPr marL="30480" marR="30480" algn="ctr">
              <a:spcBef>
                <a:spcPts val="0"/>
              </a:spcBef>
              <a:spcAft>
                <a:spcPts val="0"/>
              </a:spcAft>
            </a:pPr>
            <a:r>
              <a:rPr lang="en-US" sz="320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b) 76 kg.</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5049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2" name="Hộp Văn bản 11">
                <a:extLst>
                  <a:ext uri="{FF2B5EF4-FFF2-40B4-BE49-F238E27FC236}">
                    <a16:creationId xmlns:a16="http://schemas.microsoft.com/office/drawing/2014/main" id="{3BE59900-9A0C-9147-DEF7-18A82EEBB6B8}"/>
                  </a:ext>
                </a:extLst>
              </p:cNvPr>
              <p:cNvSpPr txBox="1"/>
              <p:nvPr/>
            </p:nvSpPr>
            <p:spPr>
              <a:xfrm>
                <a:off x="223283" y="123428"/>
                <a:ext cx="11791508" cy="2545697"/>
              </a:xfrm>
              <a:prstGeom prst="rect">
                <a:avLst/>
              </a:prstGeom>
              <a:noFill/>
            </p:spPr>
            <p:txBody>
              <a:bodyPr wrap="square">
                <a:spAutoFit/>
              </a:bodyPr>
              <a:lstStyle/>
              <a:p>
                <a:pPr lvl="0" algn="just">
                  <a:defRPr/>
                </a:pPr>
                <a:r>
                  <a:rPr lang="en-US" sz="3600" b="1">
                    <a:solidFill>
                      <a:srgbClr val="002060"/>
                    </a:solidFill>
                    <a:latin typeface="Times New Roman" panose="02020603050405020304" pitchFamily="18" charset="0"/>
                    <a:cs typeface="Times New Roman" panose="02020603050405020304" pitchFamily="18" charset="0"/>
                  </a:rPr>
                  <a:t>Bà 4: </a:t>
                </a:r>
                <a:r>
                  <a:rPr lang="vi-VN" sz="3600">
                    <a:solidFill>
                      <a:srgbClr val="002060"/>
                    </a:solidFill>
                    <a:latin typeface="Times New Roman" panose="02020603050405020304" pitchFamily="18" charset="0"/>
                    <a:cs typeface="Times New Roman" panose="02020603050405020304" pitchFamily="18" charset="0"/>
                  </a:rPr>
                  <a:t>Mẹ </a:t>
                </a:r>
                <a:r>
                  <a:rPr lang="vi-VN" sz="3600" dirty="0">
                    <a:solidFill>
                      <a:srgbClr val="002060"/>
                    </a:solidFill>
                    <a:latin typeface="Times New Roman" panose="02020603050405020304" pitchFamily="18" charset="0"/>
                    <a:cs typeface="Times New Roman" panose="02020603050405020304" pitchFamily="18" charset="0"/>
                  </a:rPr>
                  <a:t>cho Mai và Mi một số kẹo. Mai nói rằng: “Tỉ số của số kẹo em có và số kẹo chị có là </a:t>
                </a:r>
                <a14:m>
                  <m:oMath xmlns:m="http://schemas.openxmlformats.org/officeDocument/2006/math">
                    <m:f>
                      <m:fPr>
                        <m:ctrlPr>
                          <a:rPr lang="vi-VN" sz="3600" i="1" smtClean="0">
                            <a:solidFill>
                              <a:srgbClr val="002060"/>
                            </a:solidFill>
                            <a:latin typeface="Cambria Math" panose="02040503050406030204" pitchFamily="18" charset="0"/>
                            <a:cs typeface="Calibri" panose="020F0502020204030204" pitchFamily="34" charset="0"/>
                          </a:rPr>
                        </m:ctrlPr>
                      </m:fPr>
                      <m:num>
                        <m:r>
                          <a:rPr lang="en-US" sz="3600" b="0" i="1" smtClean="0">
                            <a:solidFill>
                              <a:srgbClr val="002060"/>
                            </a:solidFill>
                            <a:latin typeface="Cambria Math" panose="02040503050406030204" pitchFamily="18" charset="0"/>
                            <a:cs typeface="Calibri" panose="020F0502020204030204" pitchFamily="34" charset="0"/>
                          </a:rPr>
                          <m:t>5</m:t>
                        </m:r>
                      </m:num>
                      <m:den>
                        <m:r>
                          <a:rPr lang="en-US" sz="3600" b="0" i="1" smtClean="0">
                            <a:solidFill>
                              <a:srgbClr val="002060"/>
                            </a:solidFill>
                            <a:latin typeface="Cambria Math" panose="02040503050406030204" pitchFamily="18" charset="0"/>
                            <a:cs typeface="Calibri" panose="020F0502020204030204" pitchFamily="34" charset="0"/>
                          </a:rPr>
                          <m:t>2</m:t>
                        </m:r>
                      </m:den>
                    </m:f>
                  </m:oMath>
                </a14:m>
                <a:r>
                  <a:rPr lang="vi-VN" sz="3600" dirty="0">
                    <a:solidFill>
                      <a:srgbClr val="002060"/>
                    </a:solidFill>
                    <a:latin typeface="Times New Roman" panose="02020603050405020304" pitchFamily="18" charset="0"/>
                    <a:cs typeface="Times New Roman" panose="02020603050405020304" pitchFamily="18" charset="0"/>
                  </a:rPr>
                  <a:t>.”. Mi trả lời: “Em chưa biết tỉ số là gì, em chỉ biết rằng số kẹo của em hơn của chị đúng 6 cái thôi!”. Tính số kẹo của mỗi người.</a:t>
                </a:r>
                <a:endParaRPr kumimoji="0" lang="vi-VN" sz="36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mc:Choice>
        <mc:Fallback>
          <p:sp>
            <p:nvSpPr>
              <p:cNvPr id="12" name="Hộp Văn bản 11">
                <a:extLst>
                  <a:ext uri="{FF2B5EF4-FFF2-40B4-BE49-F238E27FC236}">
                    <a16:creationId xmlns:a16="http://schemas.microsoft.com/office/drawing/2014/main" id="{3BE59900-9A0C-9147-DEF7-18A82EEBB6B8}"/>
                  </a:ext>
                </a:extLst>
              </p:cNvPr>
              <p:cNvSpPr txBox="1">
                <a:spLocks noRot="1" noChangeAspect="1" noMove="1" noResize="1" noEditPoints="1" noAdjustHandles="1" noChangeArrowheads="1" noChangeShapeType="1" noTextEdit="1"/>
              </p:cNvSpPr>
              <p:nvPr/>
            </p:nvSpPr>
            <p:spPr>
              <a:xfrm>
                <a:off x="223283" y="123428"/>
                <a:ext cx="11791508" cy="2545697"/>
              </a:xfrm>
              <a:prstGeom prst="rect">
                <a:avLst/>
              </a:prstGeom>
              <a:blipFill>
                <a:blip r:embed="rId2"/>
                <a:stretch>
                  <a:fillRect l="-1603" t="-3828" r="-1551" b="-7895"/>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2E6BA7DC-386C-826F-9555-DFEC599AB9B5}"/>
              </a:ext>
            </a:extLst>
          </p:cNvPr>
          <p:cNvSpPr txBox="1"/>
          <p:nvPr/>
        </p:nvSpPr>
        <p:spPr>
          <a:xfrm>
            <a:off x="602747" y="2669125"/>
            <a:ext cx="406494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3200" b="0" i="0" u="none" strike="noStrike" kern="1200" cap="none" spc="0" normalizeH="0" noProof="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giải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Ta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sơ</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đồ</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8" name="Picture 7" descr="Toán lớp 5 Kết nối tri thức Bài 44: Luyện tập chung (trang 28) | Giải Toán lớp 5">
            <a:extLst>
              <a:ext uri="{FF2B5EF4-FFF2-40B4-BE49-F238E27FC236}">
                <a16:creationId xmlns:a16="http://schemas.microsoft.com/office/drawing/2014/main" id="{5119A405-145F-1BAE-1015-7151A89C86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944278"/>
            <a:ext cx="6130925" cy="2695787"/>
          </a:xfrm>
          <a:prstGeom prst="rect">
            <a:avLst/>
          </a:prstGeom>
          <a:noFill/>
          <a:ln>
            <a:noFill/>
          </a:ln>
        </p:spPr>
      </p:pic>
      <p:sp>
        <p:nvSpPr>
          <p:cNvPr id="16" name="TextBox 15">
            <a:extLst>
              <a:ext uri="{FF2B5EF4-FFF2-40B4-BE49-F238E27FC236}">
                <a16:creationId xmlns:a16="http://schemas.microsoft.com/office/drawing/2014/main" id="{0CD0A6F7-07C0-D294-07A5-1E0DCA7AD5EC}"/>
              </a:ext>
            </a:extLst>
          </p:cNvPr>
          <p:cNvSpPr txBox="1"/>
          <p:nvPr/>
        </p:nvSpPr>
        <p:spPr>
          <a:xfrm>
            <a:off x="5979276" y="2826127"/>
            <a:ext cx="6212724" cy="4031873"/>
          </a:xfrm>
          <a:prstGeom prst="rect">
            <a:avLst/>
          </a:prstGeom>
          <a:noFill/>
        </p:spPr>
        <p:txBody>
          <a:bodyPr wrap="square" rtlCol="0">
            <a:spAutoFit/>
          </a:bodyPr>
          <a:lstStyle/>
          <a:p>
            <a:pPr marL="30480" marR="30480" lvl="0" algn="ctr"/>
            <a:r>
              <a:rPr lang="nl-NL" sz="320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Hiệu </a:t>
            </a:r>
            <a:r>
              <a:rPr lang="nl-NL"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số phần bằng nhau là:</a:t>
            </a:r>
          </a:p>
          <a:p>
            <a:pPr marL="30480" marR="30480" lvl="0" algn="ctr"/>
            <a:r>
              <a:rPr lang="nl-NL"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5 – 2 = 3 (phần)</a:t>
            </a:r>
          </a:p>
          <a:p>
            <a:pPr marL="30480" marR="30480" lvl="0" algn="ctr"/>
            <a:r>
              <a:rPr lang="nl-NL"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Số kẹo của Mi là:</a:t>
            </a:r>
          </a:p>
          <a:p>
            <a:pPr marL="30480" marR="30480" lvl="0" algn="ctr"/>
            <a:r>
              <a:rPr lang="nl-NL"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6 : 3 × 5 = 10 (cái)</a:t>
            </a:r>
          </a:p>
          <a:p>
            <a:pPr marL="30480" marR="30480" lvl="0" algn="ctr"/>
            <a:r>
              <a:rPr lang="nl-NL"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Số kẹo của Mai là:</a:t>
            </a:r>
          </a:p>
          <a:p>
            <a:pPr marL="30480" marR="30480" lvl="0" algn="ctr"/>
            <a:r>
              <a:rPr lang="nl-NL"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10 – 6 = 4 (cái)</a:t>
            </a:r>
          </a:p>
          <a:p>
            <a:pPr marL="30480" marR="30480" lvl="0" algn="ctr"/>
            <a:r>
              <a:rPr lang="nl-NL"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Đáp số: Mi: 10 cái kẹo;</a:t>
            </a:r>
          </a:p>
          <a:p>
            <a:pPr marL="30480" marR="30480" lvl="0" algn="ctr"/>
            <a:r>
              <a:rPr lang="nl-NL"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Mai: 4 cái kẹo.</a:t>
            </a:r>
          </a:p>
        </p:txBody>
      </p:sp>
    </p:spTree>
    <p:extLst>
      <p:ext uri="{BB962C8B-B14F-4D97-AF65-F5344CB8AC3E}">
        <p14:creationId xmlns:p14="http://schemas.microsoft.com/office/powerpoint/2010/main" val="3064315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1"/>
          <p:cNvPicPr preferRelativeResize="0"/>
          <p:nvPr/>
        </p:nvPicPr>
        <p:blipFill rotWithShape="1">
          <a:blip r:embed="rId5">
            <a:alphaModFix/>
          </a:blip>
          <a:srcRect l="19098" r="5935" b="68133"/>
          <a:stretch/>
        </p:blipFill>
        <p:spPr>
          <a:xfrm>
            <a:off x="1" y="4849770"/>
            <a:ext cx="12192000" cy="2008231"/>
          </a:xfrm>
          <a:prstGeom prst="rect">
            <a:avLst/>
          </a:prstGeom>
          <a:noFill/>
          <a:ln>
            <a:noFill/>
          </a:ln>
        </p:spPr>
      </p:pic>
      <p:grpSp>
        <p:nvGrpSpPr>
          <p:cNvPr id="235" name="Google Shape;235;p1"/>
          <p:cNvGrpSpPr/>
          <p:nvPr/>
        </p:nvGrpSpPr>
        <p:grpSpPr>
          <a:xfrm>
            <a:off x="5681143" y="1007096"/>
            <a:ext cx="6009343" cy="5395472"/>
            <a:chOff x="0" y="-38100"/>
            <a:chExt cx="2374061" cy="2131544"/>
          </a:xfrm>
        </p:grpSpPr>
        <p:sp>
          <p:nvSpPr>
            <p:cNvPr id="236" name="Google Shape;236;p1"/>
            <p:cNvSpPr/>
            <p:nvPr/>
          </p:nvSpPr>
          <p:spPr>
            <a:xfrm>
              <a:off x="0" y="0"/>
              <a:ext cx="2374061" cy="2093444"/>
            </a:xfrm>
            <a:custGeom>
              <a:avLst/>
              <a:gdLst/>
              <a:ahLst/>
              <a:cxnLst/>
              <a:rect l="l" t="t" r="r" b="b"/>
              <a:pathLst>
                <a:path w="2374061" h="2093444" extrusionOk="0">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237;p1"/>
            <p:cNvSpPr txBox="1"/>
            <p:nvPr/>
          </p:nvSpPr>
          <p:spPr>
            <a:xfrm>
              <a:off x="0" y="-38100"/>
              <a:ext cx="812800" cy="850900"/>
            </a:xfrm>
            <a:prstGeom prst="rect">
              <a:avLst/>
            </a:prstGeom>
            <a:noFill/>
            <a:ln>
              <a:noFill/>
            </a:ln>
          </p:spPr>
          <p:txBody>
            <a:bodyPr spcFirstLastPara="1" wrap="square" lIns="33851" tIns="33851" rIns="33851" bIns="33851" anchor="ctr" anchorCtr="0">
              <a:noAutofit/>
            </a:bodyPr>
            <a:lstStyle/>
            <a:p>
              <a:pPr marL="0" marR="0" lvl="0" indent="0" algn="ctr" defTabSz="1219170" rtl="0" eaLnBrk="1" fontAlgn="auto" latinLnBrk="0" hangingPunct="1">
                <a:lnSpc>
                  <a:spcPct val="14775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38" name="Google Shape;238;p1"/>
          <p:cNvGrpSpPr/>
          <p:nvPr/>
        </p:nvGrpSpPr>
        <p:grpSpPr>
          <a:xfrm>
            <a:off x="5459321" y="900072"/>
            <a:ext cx="6046881" cy="5373728"/>
            <a:chOff x="0" y="-38100"/>
            <a:chExt cx="2388891" cy="2122954"/>
          </a:xfrm>
        </p:grpSpPr>
        <p:sp>
          <p:nvSpPr>
            <p:cNvPr id="239" name="Google Shape;239;p1"/>
            <p:cNvSpPr/>
            <p:nvPr/>
          </p:nvSpPr>
          <p:spPr>
            <a:xfrm>
              <a:off x="0" y="0"/>
              <a:ext cx="2388891" cy="2084854"/>
            </a:xfrm>
            <a:custGeom>
              <a:avLst/>
              <a:gdLst/>
              <a:ahLst/>
              <a:cxnLst/>
              <a:rect l="l" t="t" r="r" b="b"/>
              <a:pathLst>
                <a:path w="2388891" h="2084854" extrusionOk="0">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240;p1"/>
            <p:cNvSpPr txBox="1"/>
            <p:nvPr/>
          </p:nvSpPr>
          <p:spPr>
            <a:xfrm>
              <a:off x="0" y="-38100"/>
              <a:ext cx="812800" cy="850900"/>
            </a:xfrm>
            <a:prstGeom prst="rect">
              <a:avLst/>
            </a:prstGeom>
            <a:noFill/>
            <a:ln>
              <a:noFill/>
            </a:ln>
          </p:spPr>
          <p:txBody>
            <a:bodyPr spcFirstLastPara="1" wrap="square" lIns="33851" tIns="33851" rIns="33851" bIns="33851" anchor="ctr" anchorCtr="0">
              <a:noAutofit/>
            </a:bodyPr>
            <a:lstStyle/>
            <a:p>
              <a:pPr marL="0" marR="0" lvl="0" indent="0" algn="ctr" defTabSz="1219170" rtl="0" eaLnBrk="1" fontAlgn="auto" latinLnBrk="0" hangingPunct="1">
                <a:lnSpc>
                  <a:spcPct val="14775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241" name="Google Shape;241;p1"/>
          <p:cNvPicPr preferRelativeResize="0"/>
          <p:nvPr/>
        </p:nvPicPr>
        <p:blipFill rotWithShape="1">
          <a:blip r:embed="rId6">
            <a:alphaModFix/>
          </a:blip>
          <a:srcRect l="17884"/>
          <a:stretch/>
        </p:blipFill>
        <p:spPr>
          <a:xfrm>
            <a:off x="1398786" y="3659368"/>
            <a:ext cx="3273511" cy="2762309"/>
          </a:xfrm>
          <a:prstGeom prst="rect">
            <a:avLst/>
          </a:prstGeom>
          <a:noFill/>
          <a:ln>
            <a:noFill/>
          </a:ln>
        </p:spPr>
      </p:pic>
      <p:pic>
        <p:nvPicPr>
          <p:cNvPr id="242" name="Google Shape;242;p1"/>
          <p:cNvPicPr preferRelativeResize="0"/>
          <p:nvPr/>
        </p:nvPicPr>
        <p:blipFill rotWithShape="1">
          <a:blip r:embed="rId7">
            <a:alphaModFix/>
          </a:blip>
          <a:srcRect/>
          <a:stretch/>
        </p:blipFill>
        <p:spPr>
          <a:xfrm>
            <a:off x="422185" y="5026726"/>
            <a:ext cx="2154199" cy="1532175"/>
          </a:xfrm>
          <a:prstGeom prst="rect">
            <a:avLst/>
          </a:prstGeom>
          <a:noFill/>
          <a:ln>
            <a:noFill/>
          </a:ln>
        </p:spPr>
      </p:pic>
      <p:pic>
        <p:nvPicPr>
          <p:cNvPr id="243" name="Google Shape;243;p1"/>
          <p:cNvPicPr preferRelativeResize="0"/>
          <p:nvPr/>
        </p:nvPicPr>
        <p:blipFill rotWithShape="1">
          <a:blip r:embed="rId8">
            <a:alphaModFix/>
          </a:blip>
          <a:srcRect/>
          <a:stretch/>
        </p:blipFill>
        <p:spPr>
          <a:xfrm>
            <a:off x="1600055" y="272611"/>
            <a:ext cx="1381677" cy="949903"/>
          </a:xfrm>
          <a:prstGeom prst="rect">
            <a:avLst/>
          </a:prstGeom>
          <a:noFill/>
          <a:ln>
            <a:noFill/>
          </a:ln>
        </p:spPr>
      </p:pic>
      <p:pic>
        <p:nvPicPr>
          <p:cNvPr id="244" name="Google Shape;244;p1"/>
          <p:cNvPicPr preferRelativeResize="0"/>
          <p:nvPr/>
        </p:nvPicPr>
        <p:blipFill rotWithShape="1">
          <a:blip r:embed="rId9">
            <a:alphaModFix/>
          </a:blip>
          <a:srcRect/>
          <a:stretch/>
        </p:blipFill>
        <p:spPr>
          <a:xfrm>
            <a:off x="4049638" y="1317232"/>
            <a:ext cx="981119" cy="605841"/>
          </a:xfrm>
          <a:prstGeom prst="rect">
            <a:avLst/>
          </a:prstGeom>
          <a:noFill/>
          <a:ln>
            <a:noFill/>
          </a:ln>
        </p:spPr>
      </p:pic>
      <p:pic>
        <p:nvPicPr>
          <p:cNvPr id="245" name="Google Shape;245;p1"/>
          <p:cNvPicPr preferRelativeResize="0"/>
          <p:nvPr/>
        </p:nvPicPr>
        <p:blipFill rotWithShape="1">
          <a:blip r:embed="rId10">
            <a:alphaModFix/>
          </a:blip>
          <a:srcRect/>
          <a:stretch/>
        </p:blipFill>
        <p:spPr>
          <a:xfrm>
            <a:off x="1546513" y="2100873"/>
            <a:ext cx="2852049" cy="3116993"/>
          </a:xfrm>
          <a:prstGeom prst="rect">
            <a:avLst/>
          </a:prstGeom>
          <a:noFill/>
          <a:ln>
            <a:noFill/>
          </a:ln>
        </p:spPr>
      </p:pic>
      <p:pic>
        <p:nvPicPr>
          <p:cNvPr id="246" name="Google Shape;246;p1"/>
          <p:cNvPicPr preferRelativeResize="0"/>
          <p:nvPr/>
        </p:nvPicPr>
        <p:blipFill rotWithShape="1">
          <a:blip r:embed="rId11">
            <a:alphaModFix/>
          </a:blip>
          <a:srcRect/>
          <a:stretch/>
        </p:blipFill>
        <p:spPr>
          <a:xfrm>
            <a:off x="1135550" y="5397441"/>
            <a:ext cx="1616673" cy="1175456"/>
          </a:xfrm>
          <a:prstGeom prst="rect">
            <a:avLst/>
          </a:prstGeom>
          <a:noFill/>
          <a:ln>
            <a:noFill/>
          </a:ln>
        </p:spPr>
      </p:pic>
      <p:pic>
        <p:nvPicPr>
          <p:cNvPr id="247" name="Google Shape;247;p1"/>
          <p:cNvPicPr preferRelativeResize="0"/>
          <p:nvPr/>
        </p:nvPicPr>
        <p:blipFill rotWithShape="1">
          <a:blip r:embed="rId11">
            <a:alphaModFix/>
          </a:blip>
          <a:srcRect/>
          <a:stretch/>
        </p:blipFill>
        <p:spPr>
          <a:xfrm>
            <a:off x="3179863" y="5397441"/>
            <a:ext cx="1699891" cy="1235963"/>
          </a:xfrm>
          <a:prstGeom prst="rect">
            <a:avLst/>
          </a:prstGeom>
          <a:noFill/>
          <a:ln>
            <a:noFill/>
          </a:ln>
        </p:spPr>
      </p:pic>
      <p:pic>
        <p:nvPicPr>
          <p:cNvPr id="248" name="Google Shape;248;p1"/>
          <p:cNvPicPr preferRelativeResize="0"/>
          <p:nvPr/>
        </p:nvPicPr>
        <p:blipFill rotWithShape="1">
          <a:blip r:embed="rId12">
            <a:alphaModFix/>
          </a:blip>
          <a:srcRect/>
          <a:stretch/>
        </p:blipFill>
        <p:spPr>
          <a:xfrm>
            <a:off x="2212649" y="5054319"/>
            <a:ext cx="1836987" cy="1504580"/>
          </a:xfrm>
          <a:prstGeom prst="rect">
            <a:avLst/>
          </a:prstGeom>
          <a:noFill/>
          <a:ln>
            <a:noFill/>
          </a:ln>
        </p:spPr>
      </p:pic>
      <p:pic>
        <p:nvPicPr>
          <p:cNvPr id="249" name="Google Shape;249;p1"/>
          <p:cNvPicPr preferRelativeResize="0"/>
          <p:nvPr/>
        </p:nvPicPr>
        <p:blipFill rotWithShape="1">
          <a:blip r:embed="rId13">
            <a:alphaModFix/>
          </a:blip>
          <a:srcRect/>
          <a:stretch/>
        </p:blipFill>
        <p:spPr>
          <a:xfrm>
            <a:off x="3035541" y="5054319"/>
            <a:ext cx="2220153" cy="1579084"/>
          </a:xfrm>
          <a:prstGeom prst="rect">
            <a:avLst/>
          </a:prstGeom>
          <a:noFill/>
          <a:ln>
            <a:noFill/>
          </a:ln>
        </p:spPr>
      </p:pic>
      <p:pic>
        <p:nvPicPr>
          <p:cNvPr id="250" name="Google Shape;250;p1"/>
          <p:cNvPicPr preferRelativeResize="0"/>
          <p:nvPr/>
        </p:nvPicPr>
        <p:blipFill rotWithShape="1">
          <a:blip r:embed="rId14">
            <a:alphaModFix/>
          </a:blip>
          <a:srcRect/>
          <a:stretch/>
        </p:blipFill>
        <p:spPr>
          <a:xfrm rot="10276833">
            <a:off x="7160765" y="666015"/>
            <a:ext cx="2643987" cy="660997"/>
          </a:xfrm>
          <a:prstGeom prst="rect">
            <a:avLst/>
          </a:prstGeom>
          <a:noFill/>
          <a:ln>
            <a:noFill/>
          </a:ln>
        </p:spPr>
      </p:pic>
      <p:sp>
        <p:nvSpPr>
          <p:cNvPr id="251" name="Google Shape;251;p1"/>
          <p:cNvSpPr txBox="1"/>
          <p:nvPr/>
        </p:nvSpPr>
        <p:spPr>
          <a:xfrm>
            <a:off x="5496859" y="2745825"/>
            <a:ext cx="6009343" cy="3046988"/>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6600" b="1" i="0" u="none" strike="noStrike" kern="0" cap="none" spc="0" normalizeH="0" baseline="0" noProof="0" dirty="0">
                <a:ln>
                  <a:noFill/>
                </a:ln>
                <a:solidFill>
                  <a:srgbClr val="5C5C82"/>
                </a:solidFill>
                <a:effectLst/>
                <a:uLnTx/>
                <a:uFillTx/>
                <a:latin typeface="UTM Avo" panose="02040603050506020204" pitchFamily="18"/>
                <a:ea typeface="+mn-ea"/>
                <a:cs typeface="Arial"/>
                <a:sym typeface="Arial"/>
              </a:rPr>
              <a:t>TƯỚI HOA TRONG CHẬU</a:t>
            </a:r>
            <a:endParaRPr kumimoji="0" sz="1400" b="0"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endParaRPr>
          </a:p>
        </p:txBody>
      </p:sp>
      <p:grpSp>
        <p:nvGrpSpPr>
          <p:cNvPr id="252" name="Google Shape;252;p1"/>
          <p:cNvGrpSpPr/>
          <p:nvPr/>
        </p:nvGrpSpPr>
        <p:grpSpPr>
          <a:xfrm>
            <a:off x="6709843" y="1844128"/>
            <a:ext cx="3444976" cy="819668"/>
            <a:chOff x="4287584" y="2806482"/>
            <a:chExt cx="5167464" cy="1229503"/>
          </a:xfrm>
        </p:grpSpPr>
        <p:sp>
          <p:nvSpPr>
            <p:cNvPr id="253" name="Google Shape;253;p1"/>
            <p:cNvSpPr/>
            <p:nvPr/>
          </p:nvSpPr>
          <p:spPr>
            <a:xfrm rot="-254175">
              <a:off x="4287584" y="2806482"/>
              <a:ext cx="5167464" cy="1229503"/>
            </a:xfrm>
            <a:custGeom>
              <a:avLst/>
              <a:gdLst/>
              <a:ahLst/>
              <a:cxnLst/>
              <a:rect l="l" t="t" r="r" b="b"/>
              <a:pathLst>
                <a:path w="6284414" h="1610114" extrusionOk="0">
                  <a:moveTo>
                    <a:pt x="5345514" y="1598927"/>
                  </a:moveTo>
                  <a:cubicBezTo>
                    <a:pt x="5345514" y="1598927"/>
                    <a:pt x="4925761" y="1610114"/>
                    <a:pt x="4463177" y="1607493"/>
                  </a:cubicBezTo>
                  <a:cubicBezTo>
                    <a:pt x="2350089" y="1605330"/>
                    <a:pt x="1057073" y="1597506"/>
                    <a:pt x="1057073" y="1597506"/>
                  </a:cubicBezTo>
                  <a:cubicBezTo>
                    <a:pt x="812931" y="1588672"/>
                    <a:pt x="565145" y="1571691"/>
                    <a:pt x="398404" y="1513513"/>
                  </a:cubicBezTo>
                  <a:cubicBezTo>
                    <a:pt x="120505" y="1416551"/>
                    <a:pt x="0" y="1239023"/>
                    <a:pt x="0" y="709996"/>
                  </a:cubicBezTo>
                  <a:lnTo>
                    <a:pt x="0" y="709991"/>
                  </a:lnTo>
                  <a:cubicBezTo>
                    <a:pt x="8536" y="440430"/>
                    <a:pt x="34263" y="311302"/>
                    <a:pt x="140291" y="225758"/>
                  </a:cubicBezTo>
                  <a:cubicBezTo>
                    <a:pt x="342602" y="62530"/>
                    <a:pt x="736658" y="7673"/>
                    <a:pt x="1155311" y="7673"/>
                  </a:cubicBezTo>
                  <a:cubicBezTo>
                    <a:pt x="1155311" y="7673"/>
                    <a:pt x="1551711" y="15681"/>
                    <a:pt x="3801476" y="7673"/>
                  </a:cubicBezTo>
                  <a:cubicBezTo>
                    <a:pt x="4706835" y="0"/>
                    <a:pt x="5170762" y="7673"/>
                    <a:pt x="5170762" y="7673"/>
                  </a:cubicBezTo>
                  <a:cubicBezTo>
                    <a:pt x="5539070" y="15152"/>
                    <a:pt x="5902383" y="84484"/>
                    <a:pt x="6100123" y="207066"/>
                  </a:cubicBezTo>
                  <a:cubicBezTo>
                    <a:pt x="6251140" y="300683"/>
                    <a:pt x="6284414" y="425358"/>
                    <a:pt x="6275274" y="709996"/>
                  </a:cubicBezTo>
                  <a:lnTo>
                    <a:pt x="6275274" y="710001"/>
                  </a:lnTo>
                  <a:cubicBezTo>
                    <a:pt x="6275274" y="1356988"/>
                    <a:pt x="5992277" y="1571086"/>
                    <a:pt x="5345514" y="1598927"/>
                  </a:cubicBezTo>
                  <a:close/>
                </a:path>
              </a:pathLst>
            </a:custGeom>
            <a:solidFill>
              <a:srgbClr val="98C8B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
            <p:cNvSpPr txBox="1"/>
            <p:nvPr/>
          </p:nvSpPr>
          <p:spPr>
            <a:xfrm rot="21319842">
              <a:off x="4554204" y="3005736"/>
              <a:ext cx="4700052" cy="830998"/>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FAFAF7"/>
                  </a:solidFill>
                  <a:effectLst/>
                  <a:uLnTx/>
                  <a:uFillTx/>
                  <a:latin typeface="UTM Avo" panose="02040603050506020204" pitchFamily="18"/>
                  <a:ea typeface="+mn-ea"/>
                  <a:cs typeface="Arial"/>
                  <a:sym typeface="Arial"/>
                </a:rPr>
                <a:t>TRÒ CHƠI</a:t>
              </a:r>
              <a:endParaRPr kumimoji="0" sz="3600" b="1" i="0" u="none" strike="noStrike" kern="0" cap="none" spc="0" normalizeH="0" baseline="0" noProof="0" dirty="0">
                <a:ln>
                  <a:noFill/>
                </a:ln>
                <a:solidFill>
                  <a:srgbClr val="FAFAF7"/>
                </a:solidFill>
                <a:effectLst/>
                <a:uLnTx/>
                <a:uFillTx/>
                <a:latin typeface="UTM Avo" panose="02040603050506020204" pitchFamily="18"/>
                <a:ea typeface="+mn-ea"/>
                <a:cs typeface="Arial"/>
                <a:sym typeface="Arial"/>
              </a:endParaRPr>
            </a:p>
          </p:txBody>
        </p:sp>
      </p:grpSp>
      <p:pic>
        <p:nvPicPr>
          <p:cNvPr id="255" name="Google Shape;255;p1"/>
          <p:cNvPicPr preferRelativeResize="0"/>
          <p:nvPr/>
        </p:nvPicPr>
        <p:blipFill rotWithShape="1">
          <a:blip r:embed="rId15">
            <a:alphaModFix/>
          </a:blip>
          <a:srcRect/>
          <a:stretch/>
        </p:blipFill>
        <p:spPr>
          <a:xfrm>
            <a:off x="232688" y="917483"/>
            <a:ext cx="1515395" cy="1445308"/>
          </a:xfrm>
          <a:prstGeom prst="rect">
            <a:avLst/>
          </a:prstGeom>
          <a:noFill/>
          <a:ln>
            <a:noFill/>
          </a:ln>
        </p:spPr>
      </p:pic>
      <p:pic>
        <p:nvPicPr>
          <p:cNvPr id="5" name="Сute funny background music _ no copyright">
            <a:hlinkClick r:id="" action="ppaction://media"/>
            <a:extLst>
              <a:ext uri="{FF2B5EF4-FFF2-40B4-BE49-F238E27FC236}">
                <a16:creationId xmlns:a16="http://schemas.microsoft.com/office/drawing/2014/main" id="{F2621FF1-896A-5DB9-4B21-9FFD009BF48C}"/>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851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1"/>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sp>
        <p:nvSpPr>
          <p:cNvPr id="4" name="Rectangle: Rounded Corners 3">
            <a:extLst>
              <a:ext uri="{FF2B5EF4-FFF2-40B4-BE49-F238E27FC236}">
                <a16:creationId xmlns:a16="http://schemas.microsoft.com/office/drawing/2014/main" id="{F60D56CE-6A6B-6E8F-FFFC-48B7D3E2BA62}"/>
              </a:ext>
            </a:extLst>
          </p:cNvPr>
          <p:cNvSpPr/>
          <p:nvPr/>
        </p:nvSpPr>
        <p:spPr>
          <a:xfrm>
            <a:off x="2847876" y="1510166"/>
            <a:ext cx="8839200" cy="4896054"/>
          </a:xfrm>
          <a:prstGeom prst="roundRect">
            <a:avLst>
              <a:gd name="adj" fmla="val 6085"/>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Hướng</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dẫn</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chơi</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game</a:t>
            </a: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Mỗi chậu hoa tương ứng với 1 câu hỏi.</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GV click vào chậu hoa để hiển thị câu hỏi tương ứng.</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Click vào ô đáp án để chọn đáp án đúng. </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Sau khi chọn đáp án đúng, GV click vào mũi tên "Quay về" để về màn hình chọn chậu hoa. </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Click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vào</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màn</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hình</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để</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chậu</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hoa</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biến</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mất</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a:t>
            </a: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Click vào chậu hoa tiếp theo để tiếp tục trò chơi.</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p:txBody>
      </p:sp>
      <p:sp>
        <p:nvSpPr>
          <p:cNvPr id="5" name="Google Shape;251;p1">
            <a:extLst>
              <a:ext uri="{FF2B5EF4-FFF2-40B4-BE49-F238E27FC236}">
                <a16:creationId xmlns:a16="http://schemas.microsoft.com/office/drawing/2014/main" id="{69AD57FB-3A75-ED4A-2CAD-3D77A5E3A212}"/>
              </a:ext>
            </a:extLst>
          </p:cNvPr>
          <p:cNvSpPr txBox="1"/>
          <p:nvPr/>
        </p:nvSpPr>
        <p:spPr>
          <a:xfrm>
            <a:off x="113525" y="313413"/>
            <a:ext cx="11614432" cy="923330"/>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5C5C82"/>
                </a:solidFill>
                <a:effectLst/>
                <a:uLnTx/>
                <a:uFillTx/>
                <a:latin typeface="Cambria" panose="02040503050406030204" pitchFamily="18" charset="0"/>
                <a:ea typeface="Cambria" panose="02040503050406030204" pitchFamily="18" charset="0"/>
                <a:cs typeface="Arial"/>
                <a:sym typeface="Arial"/>
              </a:rPr>
              <a:t>TƯỚI HOA TRONG CHẬU</a:t>
            </a:r>
            <a:endParaRPr kumimoji="0" sz="9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2" name="Group 1">
            <a:extLst>
              <a:ext uri="{FF2B5EF4-FFF2-40B4-BE49-F238E27FC236}">
                <a16:creationId xmlns:a16="http://schemas.microsoft.com/office/drawing/2014/main" id="{14A5A344-25EF-5B32-F4D6-F9394A0E4980}"/>
              </a:ext>
            </a:extLst>
          </p:cNvPr>
          <p:cNvGrpSpPr/>
          <p:nvPr/>
        </p:nvGrpSpPr>
        <p:grpSpPr>
          <a:xfrm>
            <a:off x="0" y="3132899"/>
            <a:ext cx="3303142" cy="3546744"/>
            <a:chOff x="232688" y="272611"/>
            <a:chExt cx="5023006" cy="6360793"/>
          </a:xfrm>
        </p:grpSpPr>
        <p:pic>
          <p:nvPicPr>
            <p:cNvPr id="241" name="Google Shape;241;p1"/>
            <p:cNvPicPr preferRelativeResize="0"/>
            <p:nvPr/>
          </p:nvPicPr>
          <p:blipFill rotWithShape="1">
            <a:blip r:embed="rId4">
              <a:alphaModFix/>
            </a:blip>
            <a:srcRect l="17884"/>
            <a:stretch/>
          </p:blipFill>
          <p:spPr>
            <a:xfrm>
              <a:off x="1398786" y="3659368"/>
              <a:ext cx="3273511" cy="2762309"/>
            </a:xfrm>
            <a:prstGeom prst="rect">
              <a:avLst/>
            </a:prstGeom>
            <a:noFill/>
            <a:ln>
              <a:noFill/>
            </a:ln>
          </p:spPr>
        </p:pic>
        <p:pic>
          <p:nvPicPr>
            <p:cNvPr id="242" name="Google Shape;242;p1"/>
            <p:cNvPicPr preferRelativeResize="0"/>
            <p:nvPr/>
          </p:nvPicPr>
          <p:blipFill rotWithShape="1">
            <a:blip r:embed="rId5">
              <a:alphaModFix/>
            </a:blip>
            <a:srcRect/>
            <a:stretch/>
          </p:blipFill>
          <p:spPr>
            <a:xfrm>
              <a:off x="422185" y="5026726"/>
              <a:ext cx="2154199" cy="1532175"/>
            </a:xfrm>
            <a:prstGeom prst="rect">
              <a:avLst/>
            </a:prstGeom>
            <a:noFill/>
            <a:ln>
              <a:noFill/>
            </a:ln>
          </p:spPr>
        </p:pic>
        <p:pic>
          <p:nvPicPr>
            <p:cNvPr id="243" name="Google Shape;243;p1"/>
            <p:cNvPicPr preferRelativeResize="0"/>
            <p:nvPr/>
          </p:nvPicPr>
          <p:blipFill rotWithShape="1">
            <a:blip r:embed="rId6">
              <a:alphaModFix/>
            </a:blip>
            <a:srcRect/>
            <a:stretch/>
          </p:blipFill>
          <p:spPr>
            <a:xfrm>
              <a:off x="1600055" y="272611"/>
              <a:ext cx="1381677" cy="949903"/>
            </a:xfrm>
            <a:prstGeom prst="rect">
              <a:avLst/>
            </a:prstGeom>
            <a:noFill/>
            <a:ln>
              <a:noFill/>
            </a:ln>
          </p:spPr>
        </p:pic>
        <p:pic>
          <p:nvPicPr>
            <p:cNvPr id="245" name="Google Shape;245;p1"/>
            <p:cNvPicPr preferRelativeResize="0"/>
            <p:nvPr/>
          </p:nvPicPr>
          <p:blipFill rotWithShape="1">
            <a:blip r:embed="rId7">
              <a:alphaModFix/>
            </a:blip>
            <a:srcRect/>
            <a:stretch/>
          </p:blipFill>
          <p:spPr>
            <a:xfrm>
              <a:off x="1546513" y="2100873"/>
              <a:ext cx="2852049" cy="3116993"/>
            </a:xfrm>
            <a:prstGeom prst="rect">
              <a:avLst/>
            </a:prstGeom>
            <a:noFill/>
            <a:ln>
              <a:noFill/>
            </a:ln>
          </p:spPr>
        </p:pic>
        <p:pic>
          <p:nvPicPr>
            <p:cNvPr id="246" name="Google Shape;246;p1"/>
            <p:cNvPicPr preferRelativeResize="0"/>
            <p:nvPr/>
          </p:nvPicPr>
          <p:blipFill rotWithShape="1">
            <a:blip r:embed="rId8">
              <a:alphaModFix/>
            </a:blip>
            <a:srcRect/>
            <a:stretch/>
          </p:blipFill>
          <p:spPr>
            <a:xfrm>
              <a:off x="1135550" y="5397441"/>
              <a:ext cx="1616673" cy="1175456"/>
            </a:xfrm>
            <a:prstGeom prst="rect">
              <a:avLst/>
            </a:prstGeom>
            <a:noFill/>
            <a:ln>
              <a:noFill/>
            </a:ln>
          </p:spPr>
        </p:pic>
        <p:pic>
          <p:nvPicPr>
            <p:cNvPr id="247" name="Google Shape;247;p1"/>
            <p:cNvPicPr preferRelativeResize="0"/>
            <p:nvPr/>
          </p:nvPicPr>
          <p:blipFill rotWithShape="1">
            <a:blip r:embed="rId8">
              <a:alphaModFix/>
            </a:blip>
            <a:srcRect/>
            <a:stretch/>
          </p:blipFill>
          <p:spPr>
            <a:xfrm>
              <a:off x="3179863" y="5397441"/>
              <a:ext cx="1699891" cy="1235963"/>
            </a:xfrm>
            <a:prstGeom prst="rect">
              <a:avLst/>
            </a:prstGeom>
            <a:noFill/>
            <a:ln>
              <a:noFill/>
            </a:ln>
          </p:spPr>
        </p:pic>
        <p:pic>
          <p:nvPicPr>
            <p:cNvPr id="248" name="Google Shape;248;p1"/>
            <p:cNvPicPr preferRelativeResize="0"/>
            <p:nvPr/>
          </p:nvPicPr>
          <p:blipFill rotWithShape="1">
            <a:blip r:embed="rId9">
              <a:alphaModFix/>
            </a:blip>
            <a:srcRect/>
            <a:stretch/>
          </p:blipFill>
          <p:spPr>
            <a:xfrm>
              <a:off x="2212649" y="5054319"/>
              <a:ext cx="1836987" cy="1504580"/>
            </a:xfrm>
            <a:prstGeom prst="rect">
              <a:avLst/>
            </a:prstGeom>
            <a:noFill/>
            <a:ln>
              <a:noFill/>
            </a:ln>
          </p:spPr>
        </p:pic>
        <p:pic>
          <p:nvPicPr>
            <p:cNvPr id="249" name="Google Shape;249;p1"/>
            <p:cNvPicPr preferRelativeResize="0"/>
            <p:nvPr/>
          </p:nvPicPr>
          <p:blipFill rotWithShape="1">
            <a:blip r:embed="rId10">
              <a:alphaModFix/>
            </a:blip>
            <a:srcRect/>
            <a:stretch/>
          </p:blipFill>
          <p:spPr>
            <a:xfrm>
              <a:off x="3035541" y="5054319"/>
              <a:ext cx="2220153" cy="1579084"/>
            </a:xfrm>
            <a:prstGeom prst="rect">
              <a:avLst/>
            </a:prstGeom>
            <a:noFill/>
            <a:ln>
              <a:noFill/>
            </a:ln>
          </p:spPr>
        </p:pic>
        <p:pic>
          <p:nvPicPr>
            <p:cNvPr id="255" name="Google Shape;255;p1"/>
            <p:cNvPicPr preferRelativeResize="0"/>
            <p:nvPr/>
          </p:nvPicPr>
          <p:blipFill rotWithShape="1">
            <a:blip r:embed="rId11">
              <a:alphaModFix/>
            </a:blip>
            <a:srcRect/>
            <a:stretch/>
          </p:blipFill>
          <p:spPr>
            <a:xfrm>
              <a:off x="232688" y="917483"/>
              <a:ext cx="1515395" cy="1445308"/>
            </a:xfrm>
            <a:prstGeom prst="rect">
              <a:avLst/>
            </a:prstGeom>
            <a:noFill/>
            <a:ln>
              <a:noFill/>
            </a:ln>
          </p:spPr>
        </p:pic>
      </p:grpSp>
    </p:spTree>
    <p:extLst>
      <p:ext uri="{BB962C8B-B14F-4D97-AF65-F5344CB8AC3E}">
        <p14:creationId xmlns:p14="http://schemas.microsoft.com/office/powerpoint/2010/main" val="10286306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2"/>
          <p:cNvPicPr preferRelativeResize="0"/>
          <p:nvPr/>
        </p:nvPicPr>
        <p:blipFill rotWithShape="1">
          <a:blip r:embed="rId3">
            <a:alphaModFix/>
          </a:blip>
          <a:srcRect l="19098" r="5935" b="68133"/>
          <a:stretch/>
        </p:blipFill>
        <p:spPr>
          <a:xfrm>
            <a:off x="1" y="4880942"/>
            <a:ext cx="12192000" cy="2008231"/>
          </a:xfrm>
          <a:prstGeom prst="rect">
            <a:avLst/>
          </a:prstGeom>
          <a:noFill/>
          <a:ln>
            <a:noFill/>
          </a:ln>
        </p:spPr>
      </p:pic>
      <p:pic>
        <p:nvPicPr>
          <p:cNvPr id="261" name="Google Shape;261;p2"/>
          <p:cNvPicPr preferRelativeResize="0"/>
          <p:nvPr/>
        </p:nvPicPr>
        <p:blipFill rotWithShape="1">
          <a:blip r:embed="rId4">
            <a:alphaModFix/>
          </a:blip>
          <a:srcRect/>
          <a:stretch/>
        </p:blipFill>
        <p:spPr>
          <a:xfrm>
            <a:off x="1688149" y="6164342"/>
            <a:ext cx="1334281" cy="688823"/>
          </a:xfrm>
          <a:prstGeom prst="rect">
            <a:avLst/>
          </a:prstGeom>
          <a:noFill/>
          <a:ln>
            <a:noFill/>
          </a:ln>
        </p:spPr>
      </p:pic>
      <p:grpSp>
        <p:nvGrpSpPr>
          <p:cNvPr id="262" name="Google Shape;262;p2"/>
          <p:cNvGrpSpPr/>
          <p:nvPr/>
        </p:nvGrpSpPr>
        <p:grpSpPr>
          <a:xfrm>
            <a:off x="-33848" y="5410626"/>
            <a:ext cx="1621971" cy="1447375"/>
            <a:chOff x="12922445" y="7368188"/>
            <a:chExt cx="2432955" cy="2171063"/>
          </a:xfrm>
        </p:grpSpPr>
        <p:pic>
          <p:nvPicPr>
            <p:cNvPr id="263" name="Google Shape;263;p2"/>
            <p:cNvPicPr preferRelativeResize="0"/>
            <p:nvPr/>
          </p:nvPicPr>
          <p:blipFill rotWithShape="1">
            <a:blip r:embed="rId5">
              <a:alphaModFix/>
            </a:blip>
            <a:srcRect/>
            <a:stretch/>
          </p:blipFill>
          <p:spPr>
            <a:xfrm>
              <a:off x="12922445" y="7368188"/>
              <a:ext cx="1432244" cy="1569959"/>
            </a:xfrm>
            <a:prstGeom prst="rect">
              <a:avLst/>
            </a:prstGeom>
            <a:noFill/>
            <a:ln>
              <a:noFill/>
            </a:ln>
          </p:spPr>
        </p:pic>
        <p:pic>
          <p:nvPicPr>
            <p:cNvPr id="264" name="Google Shape;264;p2"/>
            <p:cNvPicPr preferRelativeResize="0"/>
            <p:nvPr/>
          </p:nvPicPr>
          <p:blipFill rotWithShape="1">
            <a:blip r:embed="rId4">
              <a:alphaModFix/>
            </a:blip>
            <a:srcRect/>
            <a:stretch/>
          </p:blipFill>
          <p:spPr>
            <a:xfrm>
              <a:off x="13353978" y="8498764"/>
              <a:ext cx="2001422" cy="1033234"/>
            </a:xfrm>
            <a:prstGeom prst="rect">
              <a:avLst/>
            </a:prstGeom>
            <a:noFill/>
            <a:ln>
              <a:noFill/>
            </a:ln>
          </p:spPr>
        </p:pic>
        <p:pic>
          <p:nvPicPr>
            <p:cNvPr id="265" name="Google Shape;265;p2"/>
            <p:cNvPicPr preferRelativeResize="0"/>
            <p:nvPr/>
          </p:nvPicPr>
          <p:blipFill rotWithShape="1">
            <a:blip r:embed="rId6">
              <a:alphaModFix/>
            </a:blip>
            <a:srcRect l="218" r="219"/>
            <a:stretch/>
          </p:blipFill>
          <p:spPr>
            <a:xfrm>
              <a:off x="14367560" y="8833553"/>
              <a:ext cx="987839" cy="705698"/>
            </a:xfrm>
            <a:prstGeom prst="rect">
              <a:avLst/>
            </a:prstGeom>
            <a:noFill/>
            <a:ln>
              <a:noFill/>
            </a:ln>
          </p:spPr>
        </p:pic>
      </p:grpSp>
      <p:pic>
        <p:nvPicPr>
          <p:cNvPr id="266" name="Google Shape;266;p2"/>
          <p:cNvPicPr preferRelativeResize="0"/>
          <p:nvPr/>
        </p:nvPicPr>
        <p:blipFill rotWithShape="1">
          <a:blip r:embed="rId7">
            <a:alphaModFix/>
          </a:blip>
          <a:srcRect/>
          <a:stretch/>
        </p:blipFill>
        <p:spPr>
          <a:xfrm rot="-1511033">
            <a:off x="3438846" y="154814"/>
            <a:ext cx="886927" cy="895887"/>
          </a:xfrm>
          <a:prstGeom prst="rect">
            <a:avLst/>
          </a:prstGeom>
          <a:noFill/>
          <a:ln>
            <a:noFill/>
          </a:ln>
        </p:spPr>
      </p:pic>
      <p:pic>
        <p:nvPicPr>
          <p:cNvPr id="267" name="Google Shape;267;p2"/>
          <p:cNvPicPr preferRelativeResize="0"/>
          <p:nvPr/>
        </p:nvPicPr>
        <p:blipFill rotWithShape="1">
          <a:blip r:embed="rId8">
            <a:alphaModFix/>
          </a:blip>
          <a:srcRect/>
          <a:stretch/>
        </p:blipFill>
        <p:spPr>
          <a:xfrm>
            <a:off x="9440573" y="279239"/>
            <a:ext cx="1024069" cy="805173"/>
          </a:xfrm>
          <a:prstGeom prst="rect">
            <a:avLst/>
          </a:prstGeom>
          <a:noFill/>
          <a:ln>
            <a:noFill/>
          </a:ln>
        </p:spPr>
      </p:pic>
      <p:pic>
        <p:nvPicPr>
          <p:cNvPr id="268" name="Google Shape;268;p2"/>
          <p:cNvPicPr preferRelativeResize="0"/>
          <p:nvPr/>
        </p:nvPicPr>
        <p:blipFill rotWithShape="1">
          <a:blip r:embed="rId9">
            <a:alphaModFix/>
          </a:blip>
          <a:srcRect/>
          <a:stretch/>
        </p:blipFill>
        <p:spPr>
          <a:xfrm>
            <a:off x="6226391" y="186169"/>
            <a:ext cx="696352" cy="499633"/>
          </a:xfrm>
          <a:prstGeom prst="rect">
            <a:avLst/>
          </a:prstGeom>
          <a:noFill/>
          <a:ln>
            <a:noFill/>
          </a:ln>
        </p:spPr>
      </p:pic>
      <p:pic>
        <p:nvPicPr>
          <p:cNvPr id="269" name="Google Shape;269;p2"/>
          <p:cNvPicPr preferRelativeResize="0"/>
          <p:nvPr/>
        </p:nvPicPr>
        <p:blipFill rotWithShape="1">
          <a:blip r:embed="rId10">
            <a:alphaModFix/>
          </a:blip>
          <a:srcRect/>
          <a:stretch/>
        </p:blipFill>
        <p:spPr>
          <a:xfrm>
            <a:off x="10241856" y="599193"/>
            <a:ext cx="407605" cy="309440"/>
          </a:xfrm>
          <a:prstGeom prst="rect">
            <a:avLst/>
          </a:prstGeom>
          <a:noFill/>
          <a:ln>
            <a:noFill/>
          </a:ln>
        </p:spPr>
      </p:pic>
      <p:pic>
        <p:nvPicPr>
          <p:cNvPr id="271" name="Google Shape;271;p2">
            <a:hlinkClick r:id="rId11" action="ppaction://hlinksldjump"/>
          </p:cNvPr>
          <p:cNvPicPr preferRelativeResize="0"/>
          <p:nvPr/>
        </p:nvPicPr>
        <p:blipFill rotWithShape="1">
          <a:blip r:embed="rId12">
            <a:alphaModFix/>
          </a:blip>
          <a:srcRect/>
          <a:stretch/>
        </p:blipFill>
        <p:spPr>
          <a:xfrm>
            <a:off x="1625592" y="1384219"/>
            <a:ext cx="1987468" cy="2798307"/>
          </a:xfrm>
          <a:prstGeom prst="rect">
            <a:avLst/>
          </a:prstGeom>
          <a:noFill/>
          <a:ln>
            <a:noFill/>
          </a:ln>
        </p:spPr>
      </p:pic>
      <p:pic>
        <p:nvPicPr>
          <p:cNvPr id="272" name="Google Shape;272;p2">
            <a:hlinkClick r:id="rId13" action="ppaction://hlinksldjump"/>
          </p:cNvPr>
          <p:cNvPicPr preferRelativeResize="0"/>
          <p:nvPr/>
        </p:nvPicPr>
        <p:blipFill rotWithShape="1">
          <a:blip r:embed="rId14">
            <a:alphaModFix/>
          </a:blip>
          <a:srcRect/>
          <a:stretch/>
        </p:blipFill>
        <p:spPr>
          <a:xfrm>
            <a:off x="6993134" y="1253023"/>
            <a:ext cx="2206943" cy="2901948"/>
          </a:xfrm>
          <a:prstGeom prst="rect">
            <a:avLst/>
          </a:prstGeom>
          <a:noFill/>
          <a:ln>
            <a:noFill/>
          </a:ln>
        </p:spPr>
      </p:pic>
      <p:pic>
        <p:nvPicPr>
          <p:cNvPr id="273" name="Google Shape;273;p2">
            <a:hlinkClick r:id="rId15" action="ppaction://hlinksldjump"/>
          </p:cNvPr>
          <p:cNvPicPr preferRelativeResize="0"/>
          <p:nvPr/>
        </p:nvPicPr>
        <p:blipFill rotWithShape="1">
          <a:blip r:embed="rId16">
            <a:alphaModFix/>
          </a:blip>
          <a:srcRect/>
          <a:stretch/>
        </p:blipFill>
        <p:spPr>
          <a:xfrm>
            <a:off x="4543356" y="3429000"/>
            <a:ext cx="1298561" cy="3200677"/>
          </a:xfrm>
          <a:prstGeom prst="rect">
            <a:avLst/>
          </a:prstGeom>
          <a:noFill/>
          <a:ln>
            <a:noFill/>
          </a:ln>
        </p:spPr>
      </p:pic>
      <p:pic>
        <p:nvPicPr>
          <p:cNvPr id="274" name="Google Shape;274;p2">
            <a:hlinkClick r:id="rId17" action="ppaction://hlinksldjump"/>
          </p:cNvPr>
          <p:cNvPicPr preferRelativeResize="0"/>
          <p:nvPr/>
        </p:nvPicPr>
        <p:blipFill rotWithShape="1">
          <a:blip r:embed="rId18">
            <a:alphaModFix/>
          </a:blip>
          <a:srcRect/>
          <a:stretch/>
        </p:blipFill>
        <p:spPr>
          <a:xfrm>
            <a:off x="8601031" y="3649481"/>
            <a:ext cx="1987468" cy="2859272"/>
          </a:xfrm>
          <a:prstGeom prst="rect">
            <a:avLst/>
          </a:prstGeom>
          <a:noFill/>
          <a:ln>
            <a:noFill/>
          </a:ln>
        </p:spPr>
      </p:pic>
      <p:sp>
        <p:nvSpPr>
          <p:cNvPr id="2" name="Arrow: Notched Right 1">
            <a:hlinkClick r:id="" action="ppaction://noaction"/>
            <a:extLst>
              <a:ext uri="{FF2B5EF4-FFF2-40B4-BE49-F238E27FC236}">
                <a16:creationId xmlns:a16="http://schemas.microsoft.com/office/drawing/2014/main" id="{7B73E526-148F-4612-B46C-BE32F49A1711}"/>
              </a:ext>
            </a:extLst>
          </p:cNvPr>
          <p:cNvSpPr/>
          <p:nvPr/>
        </p:nvSpPr>
        <p:spPr>
          <a:xfrm>
            <a:off x="10775576" y="5890645"/>
            <a:ext cx="1162583" cy="739031"/>
          </a:xfrm>
          <a:prstGeom prst="notchedRightArrow">
            <a:avLst/>
          </a:prstGeom>
          <a:solidFill>
            <a:schemeClr val="accent5">
              <a:lumMod val="5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500"/>
                                        <p:tgtEl>
                                          <p:spTgt spid="271"/>
                                        </p:tgtEl>
                                        <p:attrNameLst>
                                          <p:attrName>ppt_w</p:attrName>
                                        </p:attrNameLst>
                                      </p:cBhvr>
                                      <p:tavLst>
                                        <p:tav tm="0">
                                          <p:val>
                                            <p:strVal val="#ppt_w"/>
                                          </p:val>
                                        </p:tav>
                                        <p:tav tm="100000">
                                          <p:val>
                                            <p:strVal val="0"/>
                                          </p:val>
                                        </p:tav>
                                      </p:tavLst>
                                    </p:anim>
                                    <p:anim calcmode="lin" valueType="num">
                                      <p:cBhvr additive="base">
                                        <p:cTn id="7" dur="500"/>
                                        <p:tgtEl>
                                          <p:spTgt spid="271"/>
                                        </p:tgtEl>
                                        <p:attrNameLst>
                                          <p:attrName>ppt_h</p:attrName>
                                        </p:attrNameLst>
                                      </p:cBhvr>
                                      <p:tavLst>
                                        <p:tav tm="0">
                                          <p:val>
                                            <p:strVal val="#ppt_h"/>
                                          </p:val>
                                        </p:tav>
                                        <p:tav tm="100000">
                                          <p:val>
                                            <p:strVal val="0"/>
                                          </p:val>
                                        </p:tav>
                                      </p:tavLst>
                                    </p:anim>
                                    <p:set>
                                      <p:cBhvr>
                                        <p:cTn id="8" dur="1" fill="hold">
                                          <p:stCondLst>
                                            <p:cond delay="500"/>
                                          </p:stCondLst>
                                        </p:cTn>
                                        <p:tgtEl>
                                          <p:spTgt spid="27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500"/>
                                        <p:tgtEl>
                                          <p:spTgt spid="272"/>
                                        </p:tgtEl>
                                        <p:attrNameLst>
                                          <p:attrName>ppt_w</p:attrName>
                                        </p:attrNameLst>
                                      </p:cBhvr>
                                      <p:tavLst>
                                        <p:tav tm="0">
                                          <p:val>
                                            <p:strVal val="#ppt_w"/>
                                          </p:val>
                                        </p:tav>
                                        <p:tav tm="100000">
                                          <p:val>
                                            <p:strVal val="0"/>
                                          </p:val>
                                        </p:tav>
                                      </p:tavLst>
                                    </p:anim>
                                    <p:anim calcmode="lin" valueType="num">
                                      <p:cBhvr additive="base">
                                        <p:cTn id="13" dur="500"/>
                                        <p:tgtEl>
                                          <p:spTgt spid="272"/>
                                        </p:tgtEl>
                                        <p:attrNameLst>
                                          <p:attrName>ppt_h</p:attrName>
                                        </p:attrNameLst>
                                      </p:cBhvr>
                                      <p:tavLst>
                                        <p:tav tm="0">
                                          <p:val>
                                            <p:strVal val="#ppt_h"/>
                                          </p:val>
                                        </p:tav>
                                        <p:tav tm="100000">
                                          <p:val>
                                            <p:strVal val="0"/>
                                          </p:val>
                                        </p:tav>
                                      </p:tavLst>
                                    </p:anim>
                                    <p:set>
                                      <p:cBhvr>
                                        <p:cTn id="14" dur="1" fill="hold">
                                          <p:stCondLst>
                                            <p:cond delay="500"/>
                                          </p:stCondLst>
                                        </p:cTn>
                                        <p:tgtEl>
                                          <p:spTgt spid="27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additive="base">
                                        <p:cTn id="18" dur="500"/>
                                        <p:tgtEl>
                                          <p:spTgt spid="273"/>
                                        </p:tgtEl>
                                        <p:attrNameLst>
                                          <p:attrName>ppt_w</p:attrName>
                                        </p:attrNameLst>
                                      </p:cBhvr>
                                      <p:tavLst>
                                        <p:tav tm="0">
                                          <p:val>
                                            <p:strVal val="#ppt_w"/>
                                          </p:val>
                                        </p:tav>
                                        <p:tav tm="100000">
                                          <p:val>
                                            <p:strVal val="0"/>
                                          </p:val>
                                        </p:tav>
                                      </p:tavLst>
                                    </p:anim>
                                    <p:anim calcmode="lin" valueType="num">
                                      <p:cBhvr additive="base">
                                        <p:cTn id="19" dur="500"/>
                                        <p:tgtEl>
                                          <p:spTgt spid="273"/>
                                        </p:tgtEl>
                                        <p:attrNameLst>
                                          <p:attrName>ppt_h</p:attrName>
                                        </p:attrNameLst>
                                      </p:cBhvr>
                                      <p:tavLst>
                                        <p:tav tm="0">
                                          <p:val>
                                            <p:strVal val="#ppt_h"/>
                                          </p:val>
                                        </p:tav>
                                        <p:tav tm="100000">
                                          <p:val>
                                            <p:strVal val="0"/>
                                          </p:val>
                                        </p:tav>
                                      </p:tavLst>
                                    </p:anim>
                                    <p:set>
                                      <p:cBhvr>
                                        <p:cTn id="20" dur="1" fill="hold">
                                          <p:stCondLst>
                                            <p:cond delay="500"/>
                                          </p:stCondLst>
                                        </p:cTn>
                                        <p:tgtEl>
                                          <p:spTgt spid="27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3" presetClass="exit" presetSubtype="32" fill="hold" nodeType="clickEffect">
                                  <p:stCondLst>
                                    <p:cond delay="0"/>
                                  </p:stCondLst>
                                  <p:childTnLst>
                                    <p:anim calcmode="lin" valueType="num">
                                      <p:cBhvr additive="base">
                                        <p:cTn id="24" dur="500"/>
                                        <p:tgtEl>
                                          <p:spTgt spid="274"/>
                                        </p:tgtEl>
                                        <p:attrNameLst>
                                          <p:attrName>ppt_w</p:attrName>
                                        </p:attrNameLst>
                                      </p:cBhvr>
                                      <p:tavLst>
                                        <p:tav tm="0">
                                          <p:val>
                                            <p:strVal val="#ppt_w"/>
                                          </p:val>
                                        </p:tav>
                                        <p:tav tm="100000">
                                          <p:val>
                                            <p:strVal val="0"/>
                                          </p:val>
                                        </p:tav>
                                      </p:tavLst>
                                    </p:anim>
                                    <p:anim calcmode="lin" valueType="num">
                                      <p:cBhvr additive="base">
                                        <p:cTn id="25" dur="500"/>
                                        <p:tgtEl>
                                          <p:spTgt spid="274"/>
                                        </p:tgtEl>
                                        <p:attrNameLst>
                                          <p:attrName>ppt_h</p:attrName>
                                        </p:attrNameLst>
                                      </p:cBhvr>
                                      <p:tavLst>
                                        <p:tav tm="0">
                                          <p:val>
                                            <p:strVal val="#ppt_h"/>
                                          </p:val>
                                        </p:tav>
                                        <p:tav tm="100000">
                                          <p:val>
                                            <p:strVal val="0"/>
                                          </p:val>
                                        </p:tav>
                                      </p:tavLst>
                                    </p:anim>
                                    <p:set>
                                      <p:cBhvr>
                                        <p:cTn id="26" dur="1" fill="hold">
                                          <p:stCondLst>
                                            <p:cond delay="500"/>
                                          </p:stCondLst>
                                        </p:cTn>
                                        <p:tgtEl>
                                          <p:spTgt spid="2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690757" y="726226"/>
            <a:ext cx="683735" cy="519069"/>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1098763" y="1143000"/>
            <a:ext cx="611677" cy="417469"/>
          </a:xfrm>
          <a:prstGeom prst="rect">
            <a:avLst/>
          </a:prstGeom>
          <a:noFill/>
          <a:ln>
            <a:noFill/>
          </a:ln>
        </p:spPr>
      </p:pic>
      <p:sp>
        <p:nvSpPr>
          <p:cNvPr id="283" name="Google Shape;283;p3"/>
          <p:cNvSpPr/>
          <p:nvPr/>
        </p:nvSpPr>
        <p:spPr>
          <a:xfrm>
            <a:off x="1214581" y="386081"/>
            <a:ext cx="9762837" cy="1757978"/>
          </a:xfrm>
          <a:prstGeom prst="roundRect">
            <a:avLst>
              <a:gd name="adj" fmla="val 16667"/>
            </a:avLst>
          </a:prstGeom>
          <a:solidFill>
            <a:schemeClr val="accent2">
              <a:lumMod val="20000"/>
              <a:lumOff val="80000"/>
            </a:schemeClr>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just"/>
            <a:r>
              <a:rPr lang="en-US" sz="3200" b="1" dirty="0">
                <a:solidFill>
                  <a:srgbClr val="343A40"/>
                </a:solidFill>
                <a:latin typeface="Times New Roman" panose="02020603050405020304" pitchFamily="18" charset="0"/>
                <a:ea typeface="Cambria" panose="02040503050406030204" pitchFamily="18" charset="0"/>
                <a:cs typeface="Times New Roman" panose="02020603050405020304" pitchFamily="18" charset="0"/>
              </a:rPr>
              <a:t>1. D</a:t>
            </a:r>
            <a:r>
              <a:rPr lang="vi-VN" sz="3200" b="1" i="0" u="none" strike="noStrike" dirty="0">
                <a:solidFill>
                  <a:srgbClr val="343A40"/>
                </a:solidFill>
                <a:effectLst/>
                <a:latin typeface="Times New Roman" panose="02020603050405020304" pitchFamily="18" charset="0"/>
                <a:ea typeface="Cambria" panose="02040503050406030204" pitchFamily="18" charset="0"/>
                <a:cs typeface="Times New Roman" panose="02020603050405020304" pitchFamily="18" charset="0"/>
              </a:rPr>
              <a:t>iện tích một vườn hoa là 100</a:t>
            </a:r>
            <a:r>
              <a:rPr lang="en-US" sz="3200" b="1" i="0" u="none" strike="noStrike" dirty="0">
                <a:solidFill>
                  <a:srgbClr val="343A4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i="0" dirty="0">
                <a:solidFill>
                  <a:srgbClr val="474747"/>
                </a:solidFill>
                <a:effectLst/>
                <a:latin typeface="Times New Roman" panose="02020603050405020304" pitchFamily="18" charset="0"/>
                <a:ea typeface="Cambria" panose="02040503050406030204" pitchFamily="18" charset="0"/>
                <a:cs typeface="Times New Roman" panose="02020603050405020304" pitchFamily="18" charset="0"/>
              </a:rPr>
              <a:t>m²</a:t>
            </a:r>
            <a:r>
              <a:rPr lang="vi-VN" sz="3200" b="1" i="0" u="none" strike="noStrike" dirty="0">
                <a:solidFill>
                  <a:srgbClr val="343A40"/>
                </a:solidFill>
                <a:effectLst/>
                <a:latin typeface="Times New Roman" panose="02020603050405020304" pitchFamily="18" charset="0"/>
                <a:ea typeface="Cambria" panose="02040503050406030204" pitchFamily="18" charset="0"/>
                <a:cs typeface="Times New Roman" panose="02020603050405020304" pitchFamily="18" charset="0"/>
              </a:rPr>
              <a:t>, trong đó có 25</a:t>
            </a:r>
            <a:r>
              <a:rPr lang="en-US" sz="3200" b="1" i="0" u="none" strike="noStrike" dirty="0">
                <a:solidFill>
                  <a:srgbClr val="343A4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i="0" dirty="0">
                <a:solidFill>
                  <a:srgbClr val="474747"/>
                </a:solidFill>
                <a:effectLst/>
                <a:latin typeface="Times New Roman" panose="02020603050405020304" pitchFamily="18" charset="0"/>
                <a:ea typeface="Cambria" panose="02040503050406030204" pitchFamily="18" charset="0"/>
                <a:cs typeface="Times New Roman" panose="02020603050405020304" pitchFamily="18" charset="0"/>
              </a:rPr>
              <a:t>m²</a:t>
            </a:r>
            <a:r>
              <a:rPr lang="vi-VN" sz="3200" b="1" i="0" u="none" strike="noStrike" dirty="0">
                <a:solidFill>
                  <a:srgbClr val="343A40"/>
                </a:solidFill>
                <a:effectLst/>
                <a:latin typeface="Times New Roman" panose="02020603050405020304" pitchFamily="18" charset="0"/>
                <a:ea typeface="Cambria" panose="02040503050406030204" pitchFamily="18" charset="0"/>
                <a:cs typeface="Times New Roman" panose="02020603050405020304" pitchFamily="18" charset="0"/>
              </a:rPr>
              <a:t> trồng hoa hồng. Tìm tỉ số của diện tích trồng hoa hồng và diện tích vườn hoa.</a:t>
            </a:r>
            <a:endParaRPr lang="vi-VN" sz="3200" b="1" i="0" u="none" strike="noStrike" dirty="0">
              <a:solidFill>
                <a:srgbClr val="343A40"/>
              </a:solidFill>
              <a:effectLst/>
              <a:latin typeface="Times New Roman" panose="02020603050405020304" pitchFamily="18" charset="0"/>
              <a:ea typeface="Cambria" panose="02040503050406030204" pitchFamily="18" charset="0"/>
              <a:cs typeface="Times New Roman" panose="02020603050405020304" pitchFamily="18" charset="0"/>
              <a:hlinkClick r:id="rId6"/>
            </a:endParaRPr>
          </a:p>
        </p:txBody>
      </p:sp>
      <p:sp>
        <p:nvSpPr>
          <p:cNvPr id="284" name="S1"/>
          <p:cNvSpPr/>
          <p:nvPr/>
        </p:nvSpPr>
        <p:spPr>
          <a:xfrm>
            <a:off x="1214582" y="2718888"/>
            <a:ext cx="4535055" cy="1614669"/>
          </a:xfrm>
          <a:prstGeom prst="roundRect">
            <a:avLst>
              <a:gd name="adj" fmla="val 16667"/>
            </a:avLst>
          </a:prstGeom>
          <a:solidFill>
            <a:schemeClr val="accent2">
              <a:lumMod val="20000"/>
              <a:lumOff val="80000"/>
            </a:schemeClr>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A. 12,5%.</a:t>
            </a:r>
            <a:endParaRPr kumimoji="0" lang="en-VN" sz="36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85" name="S2"/>
          <p:cNvSpPr/>
          <p:nvPr/>
        </p:nvSpPr>
        <p:spPr>
          <a:xfrm>
            <a:off x="1214583" y="4713942"/>
            <a:ext cx="4535055" cy="1614669"/>
          </a:xfrm>
          <a:prstGeom prst="roundRect">
            <a:avLst>
              <a:gd name="adj" fmla="val 16667"/>
            </a:avLst>
          </a:prstGeom>
          <a:solidFill>
            <a:schemeClr val="accent2">
              <a:lumMod val="20000"/>
              <a:lumOff val="80000"/>
            </a:schemeClr>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C. 26,2%.</a:t>
            </a:r>
          </a:p>
        </p:txBody>
      </p:sp>
      <p:sp>
        <p:nvSpPr>
          <p:cNvPr id="287" name="S4"/>
          <p:cNvSpPr/>
          <p:nvPr/>
        </p:nvSpPr>
        <p:spPr>
          <a:xfrm>
            <a:off x="6442365" y="2727826"/>
            <a:ext cx="4535055" cy="1614669"/>
          </a:xfrm>
          <a:prstGeom prst="roundRect">
            <a:avLst>
              <a:gd name="adj" fmla="val 16667"/>
            </a:avLst>
          </a:prstGeom>
          <a:solidFill>
            <a:schemeClr val="accent2">
              <a:lumMod val="20000"/>
              <a:lumOff val="80000"/>
            </a:schemeClr>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B. 22%.</a:t>
            </a:r>
          </a:p>
        </p:txBody>
      </p:sp>
      <p:sp>
        <p:nvSpPr>
          <p:cNvPr id="288" name="Đ"/>
          <p:cNvSpPr/>
          <p:nvPr/>
        </p:nvSpPr>
        <p:spPr>
          <a:xfrm>
            <a:off x="6442363" y="4702719"/>
            <a:ext cx="4535100" cy="1614506"/>
          </a:xfrm>
          <a:prstGeom prst="roundRect">
            <a:avLst>
              <a:gd name="adj" fmla="val 16667"/>
            </a:avLst>
          </a:prstGeom>
          <a:solidFill>
            <a:schemeClr val="accent2">
              <a:lumMod val="20000"/>
              <a:lumOff val="80000"/>
            </a:schemeClr>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D. 25%.</a:t>
            </a:r>
            <a:endParaRPr kumimoji="0" lang="en-VN" sz="36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89" name="Google Shape;289;p3">
            <a:hlinkClick r:id="rId7" action="ppaction://hlinksldjump"/>
          </p:cNvPr>
          <p:cNvPicPr preferRelativeResize="0"/>
          <p:nvPr/>
        </p:nvPicPr>
        <p:blipFill rotWithShape="1">
          <a:blip r:embed="rId8">
            <a:alphaModFix/>
          </a:blip>
          <a:srcRect/>
          <a:stretch/>
        </p:blipFill>
        <p:spPr>
          <a:xfrm>
            <a:off x="10977417" y="5468612"/>
            <a:ext cx="1214584" cy="1355888"/>
          </a:xfrm>
          <a:prstGeom prst="rect">
            <a:avLst/>
          </a:prstGeom>
          <a:noFill/>
          <a:ln>
            <a:noFill/>
          </a:ln>
        </p:spPr>
      </p:pic>
      <p:pic>
        <p:nvPicPr>
          <p:cNvPr id="290" name="Google Shape;290;p3"/>
          <p:cNvPicPr preferRelativeResize="0"/>
          <p:nvPr/>
        </p:nvPicPr>
        <p:blipFill rotWithShape="1">
          <a:blip r:embed="rId9">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10">
            <a:alphaModFix/>
          </a:blip>
          <a:srcRect/>
          <a:stretch/>
        </p:blipFill>
        <p:spPr>
          <a:xfrm>
            <a:off x="-42430" y="6181815"/>
            <a:ext cx="933724" cy="66411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84"/>
                                        </p:tgtEl>
                                        <p:attrNameLst>
                                          <p:attrName>fillcolor</p:attrName>
                                        </p:attrNameLst>
                                      </p:cBhvr>
                                      <p:to>
                                        <a:srgbClr val="FF0000"/>
                                      </p:to>
                                    </p:animClr>
                                    <p:set>
                                      <p:cBhvr>
                                        <p:cTn id="7" dur="500" fill="hold"/>
                                        <p:tgtEl>
                                          <p:spTgt spid="284"/>
                                        </p:tgtEl>
                                        <p:attrNameLst>
                                          <p:attrName>fill.type</p:attrName>
                                        </p:attrNameLst>
                                      </p:cBhvr>
                                      <p:to>
                                        <p:strVal val="solid"/>
                                      </p:to>
                                    </p:set>
                                    <p:set>
                                      <p:cBhvr>
                                        <p:cTn id="8" dur="500" fill="hold"/>
                                        <p:tgtEl>
                                          <p:spTgt spid="284"/>
                                        </p:tgtEl>
                                        <p:attrNameLst>
                                          <p:attrName>fill.on</p:attrName>
                                        </p:attrNameLst>
                                      </p:cBhvr>
                                      <p:to>
                                        <p:strVal val="true"/>
                                      </p:to>
                                    </p:set>
                                  </p:childTnLst>
                                </p:cTn>
                              </p:par>
                            </p:childTnLst>
                          </p:cTn>
                        </p:par>
                      </p:childTnLst>
                    </p:cTn>
                  </p:par>
                </p:childTnLst>
              </p:cTn>
              <p:nextCondLst>
                <p:cond evt="onClick" delay="0">
                  <p:tgtEl>
                    <p:spTgt spid="284"/>
                  </p:tgtEl>
                </p:cond>
              </p:nextCondLst>
            </p:seq>
            <p:seq concurrent="1" nextAc="seek">
              <p:cTn id="9" restart="whenNotActive" fill="hold" evtFilter="cancelBubble" nodeType="interactiveSeq">
                <p:stCondLst>
                  <p:cond evt="onClick" delay="0">
                    <p:tgtEl>
                      <p:spTgt spid="28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285"/>
                                        </p:tgtEl>
                                        <p:attrNameLst>
                                          <p:attrName>fillcolor</p:attrName>
                                        </p:attrNameLst>
                                      </p:cBhvr>
                                      <p:to>
                                        <a:srgbClr val="FF0000"/>
                                      </p:to>
                                    </p:animClr>
                                    <p:set>
                                      <p:cBhvr>
                                        <p:cTn id="14" dur="500" fill="hold"/>
                                        <p:tgtEl>
                                          <p:spTgt spid="285"/>
                                        </p:tgtEl>
                                        <p:attrNameLst>
                                          <p:attrName>fill.type</p:attrName>
                                        </p:attrNameLst>
                                      </p:cBhvr>
                                      <p:to>
                                        <p:strVal val="solid"/>
                                      </p:to>
                                    </p:set>
                                    <p:set>
                                      <p:cBhvr>
                                        <p:cTn id="15" dur="500" fill="hold"/>
                                        <p:tgtEl>
                                          <p:spTgt spid="285"/>
                                        </p:tgtEl>
                                        <p:attrNameLst>
                                          <p:attrName>fill.on</p:attrName>
                                        </p:attrNameLst>
                                      </p:cBhvr>
                                      <p:to>
                                        <p:strVal val="true"/>
                                      </p:to>
                                    </p:set>
                                  </p:childTnLst>
                                </p:cTn>
                              </p:par>
                            </p:childTnLst>
                          </p:cTn>
                        </p:par>
                      </p:childTnLst>
                    </p:cTn>
                  </p:par>
                </p:childTnLst>
              </p:cTn>
              <p:nextCondLst>
                <p:cond evt="onClick" delay="0">
                  <p:tgtEl>
                    <p:spTgt spid="285"/>
                  </p:tgtEl>
                </p:cond>
              </p:nextCondLst>
            </p:seq>
            <p:seq concurrent="1" nextAc="seek">
              <p:cTn id="16" restart="whenNotActive" fill="hold" evtFilter="cancelBubble" nodeType="interactiveSeq">
                <p:stCondLst>
                  <p:cond evt="onClick" delay="0">
                    <p:tgtEl>
                      <p:spTgt spid="28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87"/>
                                        </p:tgtEl>
                                        <p:attrNameLst>
                                          <p:attrName>fillcolor</p:attrName>
                                        </p:attrNameLst>
                                      </p:cBhvr>
                                      <p:to>
                                        <a:srgbClr val="FF0000"/>
                                      </p:to>
                                    </p:animClr>
                                    <p:set>
                                      <p:cBhvr>
                                        <p:cTn id="21" dur="500" fill="hold"/>
                                        <p:tgtEl>
                                          <p:spTgt spid="287"/>
                                        </p:tgtEl>
                                        <p:attrNameLst>
                                          <p:attrName>fill.type</p:attrName>
                                        </p:attrNameLst>
                                      </p:cBhvr>
                                      <p:to>
                                        <p:strVal val="solid"/>
                                      </p:to>
                                    </p:set>
                                    <p:set>
                                      <p:cBhvr>
                                        <p:cTn id="22" dur="500" fill="hold"/>
                                        <p:tgtEl>
                                          <p:spTgt spid="287"/>
                                        </p:tgtEl>
                                        <p:attrNameLst>
                                          <p:attrName>fill.on</p:attrName>
                                        </p:attrNameLst>
                                      </p:cBhvr>
                                      <p:to>
                                        <p:strVal val="true"/>
                                      </p:to>
                                    </p:set>
                                  </p:childTnLst>
                                </p:cTn>
                              </p:par>
                            </p:childTnLst>
                          </p:cTn>
                        </p:par>
                      </p:childTnLst>
                    </p:cTn>
                  </p:par>
                </p:childTnLst>
              </p:cTn>
              <p:nextCondLst>
                <p:cond evt="onClick" delay="0">
                  <p:tgtEl>
                    <p:spTgt spid="287"/>
                  </p:tgtEl>
                </p:cond>
              </p:nextCondLst>
            </p:seq>
            <p:seq concurrent="1" nextAc="seek">
              <p:cTn id="23" restart="whenNotActive" fill="hold" evtFilter="cancelBubble" nodeType="interactiveSeq">
                <p:stCondLst>
                  <p:cond evt="onClick" delay="0">
                    <p:tgtEl>
                      <p:spTgt spid="28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288"/>
                                        </p:tgtEl>
                                        <p:attrNameLst>
                                          <p:attrName>fillcolor</p:attrName>
                                        </p:attrNameLst>
                                      </p:cBhvr>
                                      <p:to>
                                        <a:srgbClr val="00B050"/>
                                      </p:to>
                                    </p:animClr>
                                    <p:set>
                                      <p:cBhvr>
                                        <p:cTn id="28" dur="500" fill="hold"/>
                                        <p:tgtEl>
                                          <p:spTgt spid="288"/>
                                        </p:tgtEl>
                                        <p:attrNameLst>
                                          <p:attrName>fill.type</p:attrName>
                                        </p:attrNameLst>
                                      </p:cBhvr>
                                      <p:to>
                                        <p:strVal val="solid"/>
                                      </p:to>
                                    </p:set>
                                    <p:set>
                                      <p:cBhvr>
                                        <p:cTn id="29" dur="500" fill="hold"/>
                                        <p:tgtEl>
                                          <p:spTgt spid="288"/>
                                        </p:tgtEl>
                                        <p:attrNameLst>
                                          <p:attrName>fill.on</p:attrName>
                                        </p:attrNameLst>
                                      </p:cBhvr>
                                      <p:to>
                                        <p:strVal val="true"/>
                                      </p:to>
                                    </p:set>
                                  </p:childTnLst>
                                </p:cTn>
                              </p:par>
                            </p:childTnLst>
                          </p:cTn>
                        </p:par>
                      </p:childTnLst>
                    </p:cTn>
                  </p:par>
                </p:childTnLst>
              </p:cTn>
              <p:nextCondLst>
                <p:cond evt="onClick" delay="0">
                  <p:tgtEl>
                    <p:spTgt spid="28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690757" y="726226"/>
            <a:ext cx="683735" cy="519069"/>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1098763" y="1143000"/>
            <a:ext cx="611677" cy="417469"/>
          </a:xfrm>
          <a:prstGeom prst="rect">
            <a:avLst/>
          </a:prstGeom>
          <a:noFill/>
          <a:ln>
            <a:noFill/>
          </a:ln>
        </p:spPr>
      </p:pic>
      <p:sp>
        <p:nvSpPr>
          <p:cNvPr id="283" name="Google Shape;283;p3"/>
          <p:cNvSpPr/>
          <p:nvPr/>
        </p:nvSpPr>
        <p:spPr>
          <a:xfrm>
            <a:off x="1274561" y="383178"/>
            <a:ext cx="9223647" cy="2647678"/>
          </a:xfrm>
          <a:prstGeom prst="roundRect">
            <a:avLst>
              <a:gd name="adj" fmla="val 16667"/>
            </a:avLst>
          </a:prstGeom>
          <a:solidFill>
            <a:schemeClr val="accent2">
              <a:lumMod val="20000"/>
              <a:lumOff val="80000"/>
            </a:schemeClr>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1219170" rtl="0" eaLnBrk="1" fontAlgn="auto" latinLnBrk="0" hangingPunct="1">
              <a:spcBef>
                <a:spcPts val="0"/>
              </a:spcBef>
              <a:spcAft>
                <a:spcPts val="0"/>
              </a:spcAft>
              <a:buClr>
                <a:srgbClr val="000000"/>
              </a:buClr>
              <a:buSzPts val="3200"/>
              <a:buFontTx/>
              <a:buNone/>
              <a:tabLst/>
              <a:defRPr/>
            </a:pP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2. </a:t>
            </a:r>
            <a:r>
              <a:rPr kumimoji="0" lang="vi-VN" sz="3600" b="1"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Ta nói: tỉ số phần trăm của số học sinh giỏi và học sinh toàn trường là 20%, hoặc: số học sinh giỏi chiếm 20% số học sinh toàn trường. Tỉ số này cho biết:</a:t>
            </a:r>
            <a:endParaRPr kumimoji="0" lang="vi-VN" sz="36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284" name="S1"/>
          <p:cNvSpPr/>
          <p:nvPr/>
        </p:nvSpPr>
        <p:spPr>
          <a:xfrm>
            <a:off x="6352360" y="3279225"/>
            <a:ext cx="4816306" cy="1493131"/>
          </a:xfrm>
          <a:prstGeom prst="roundRect">
            <a:avLst>
              <a:gd name="adj" fmla="val 16667"/>
            </a:avLst>
          </a:prstGeom>
          <a:solidFill>
            <a:schemeClr val="accent2">
              <a:lumMod val="20000"/>
              <a:lumOff val="80000"/>
            </a:schemeClr>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lvl="0" algn="ctr" defTabSz="1219170">
              <a:buClr>
                <a:srgbClr val="000000"/>
              </a:buClr>
              <a:buSzPts val="3200"/>
              <a:defRPr/>
            </a:pPr>
            <a:r>
              <a:rPr kumimoji="0" lang="en-US" sz="3600" b="0" i="0" u="none" strike="noStrike" kern="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 </a:t>
            </a:r>
            <a:r>
              <a:rPr lang="vi-VN" sz="3600" kern="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sym typeface="Arial"/>
              </a:rPr>
              <a:t>Cứ 100 học sinh của trường thì có 20% học sinh giỏi.</a:t>
            </a:r>
            <a:endParaRPr kumimoji="0" lang="en-US" sz="3600" b="0" i="0" u="none" strike="noStrike" kern="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285" name="S2"/>
          <p:cNvSpPr/>
          <p:nvPr/>
        </p:nvSpPr>
        <p:spPr>
          <a:xfrm>
            <a:off x="1068334" y="5039840"/>
            <a:ext cx="5135626" cy="1493131"/>
          </a:xfrm>
          <a:prstGeom prst="roundRect">
            <a:avLst>
              <a:gd name="adj" fmla="val 16667"/>
            </a:avLst>
          </a:prstGeom>
          <a:solidFill>
            <a:schemeClr val="accent2">
              <a:lumMod val="20000"/>
              <a:lumOff val="80000"/>
            </a:schemeClr>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lvl="0" algn="ctr" defTabSz="1219170">
              <a:buClr>
                <a:srgbClr val="000000"/>
              </a:buClr>
              <a:buSzPts val="3200"/>
              <a:defRPr/>
            </a:pPr>
            <a:r>
              <a:rPr kumimoji="0" lang="en-US" sz="3600" b="0" i="0" u="none" strike="noStrike" kern="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 </a:t>
            </a:r>
            <a:r>
              <a:rPr lang="vi-VN" sz="3600" kern="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sym typeface="Arial"/>
              </a:rPr>
              <a:t>Cứ 100% học sinh của trường thì có 20 học sinh giỏi.</a:t>
            </a:r>
            <a:endParaRPr kumimoji="0" lang="en-US" sz="3600" b="0" i="0" u="none" strike="noStrike" kern="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287" name="S4"/>
          <p:cNvSpPr/>
          <p:nvPr/>
        </p:nvSpPr>
        <p:spPr>
          <a:xfrm>
            <a:off x="6352360" y="5039840"/>
            <a:ext cx="4816306" cy="1493131"/>
          </a:xfrm>
          <a:prstGeom prst="roundRect">
            <a:avLst>
              <a:gd name="adj" fmla="val 16667"/>
            </a:avLst>
          </a:prstGeom>
          <a:solidFill>
            <a:schemeClr val="accent2">
              <a:lumMod val="20000"/>
              <a:lumOff val="80000"/>
            </a:schemeClr>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lvl="0" algn="ctr">
              <a:buSzPts val="3200"/>
              <a:defRPr/>
            </a:pP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D. </a:t>
            </a:r>
            <a:r>
              <a:rPr lang="en-US" sz="3600"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Cả</a:t>
            </a:r>
            <a:r>
              <a:rPr lang="en-US" sz="36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ba</a:t>
            </a:r>
            <a:r>
              <a:rPr lang="en-US" sz="36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đáp</a:t>
            </a:r>
            <a:r>
              <a:rPr lang="en-US" sz="36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án</a:t>
            </a:r>
            <a:r>
              <a:rPr lang="en-US" sz="36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trên</a:t>
            </a:r>
            <a:r>
              <a:rPr lang="en-US" sz="36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đều</a:t>
            </a:r>
            <a:r>
              <a:rPr lang="en-US" sz="36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đúng</a:t>
            </a:r>
            <a:r>
              <a:rPr lang="en-US" sz="36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VN" sz="36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88" name="Đ"/>
          <p:cNvSpPr/>
          <p:nvPr/>
        </p:nvSpPr>
        <p:spPr>
          <a:xfrm>
            <a:off x="1093237" y="3279376"/>
            <a:ext cx="5135677" cy="1492980"/>
          </a:xfrm>
          <a:prstGeom prst="roundRect">
            <a:avLst>
              <a:gd name="adj" fmla="val 16667"/>
            </a:avLst>
          </a:prstGeom>
          <a:solidFill>
            <a:schemeClr val="accent2">
              <a:lumMod val="20000"/>
              <a:lumOff val="80000"/>
            </a:schemeClr>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lvl="0" algn="ctr" defTabSz="1219170">
              <a:buClr>
                <a:srgbClr val="000000"/>
              </a:buClr>
              <a:buSzPts val="3200"/>
              <a:defRPr/>
            </a:pPr>
            <a:r>
              <a:rPr kumimoji="0" lang="vi-VN" sz="3600" b="0" i="0" u="none" strike="noStrike" kern="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 </a:t>
            </a:r>
            <a:r>
              <a:rPr lang="vi-VN" sz="3600" kern="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sym typeface="Arial"/>
              </a:rPr>
              <a:t>Cứ 100 học sinh của trường thì có 20 học sinh giỏi.</a:t>
            </a:r>
            <a:endParaRPr kumimoji="0" lang="vi-VN" sz="3600" b="0" i="0" u="none" strike="noStrike" kern="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pic>
        <p:nvPicPr>
          <p:cNvPr id="289" name="Google Shape;289;p3">
            <a:hlinkClick r:id="rId6" action="ppaction://hlinksldjump"/>
          </p:cNvPr>
          <p:cNvPicPr preferRelativeResize="0"/>
          <p:nvPr/>
        </p:nvPicPr>
        <p:blipFill rotWithShape="1">
          <a:blip r:embed="rId7">
            <a:alphaModFix/>
          </a:blip>
          <a:srcRect/>
          <a:stretch/>
        </p:blipFill>
        <p:spPr>
          <a:xfrm>
            <a:off x="10551346" y="5429839"/>
            <a:ext cx="1640655" cy="1493131"/>
          </a:xfrm>
          <a:prstGeom prst="rect">
            <a:avLst/>
          </a:prstGeom>
          <a:noFill/>
          <a:ln>
            <a:noFill/>
          </a:ln>
        </p:spPr>
      </p:pic>
      <p:pic>
        <p:nvPicPr>
          <p:cNvPr id="290" name="Google Shape;290;p3"/>
          <p:cNvPicPr preferRelativeResize="0"/>
          <p:nvPr/>
        </p:nvPicPr>
        <p:blipFill rotWithShape="1">
          <a:blip r:embed="rId8">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9">
            <a:alphaModFix/>
          </a:blip>
          <a:srcRect/>
          <a:stretch/>
        </p:blipFill>
        <p:spPr>
          <a:xfrm>
            <a:off x="-42430" y="6181815"/>
            <a:ext cx="933724" cy="664111"/>
          </a:xfrm>
          <a:prstGeom prst="rect">
            <a:avLst/>
          </a:prstGeom>
          <a:noFill/>
          <a:ln>
            <a:noFill/>
          </a:ln>
        </p:spPr>
      </p:pic>
    </p:spTree>
    <p:extLst>
      <p:ext uri="{BB962C8B-B14F-4D97-AF65-F5344CB8AC3E}">
        <p14:creationId xmlns:p14="http://schemas.microsoft.com/office/powerpoint/2010/main" val="2577897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84"/>
                                        </p:tgtEl>
                                        <p:attrNameLst>
                                          <p:attrName>fillcolor</p:attrName>
                                        </p:attrNameLst>
                                      </p:cBhvr>
                                      <p:to>
                                        <a:srgbClr val="FF0000"/>
                                      </p:to>
                                    </p:animClr>
                                    <p:set>
                                      <p:cBhvr>
                                        <p:cTn id="7" dur="500" fill="hold"/>
                                        <p:tgtEl>
                                          <p:spTgt spid="284"/>
                                        </p:tgtEl>
                                        <p:attrNameLst>
                                          <p:attrName>fill.type</p:attrName>
                                        </p:attrNameLst>
                                      </p:cBhvr>
                                      <p:to>
                                        <p:strVal val="solid"/>
                                      </p:to>
                                    </p:set>
                                    <p:set>
                                      <p:cBhvr>
                                        <p:cTn id="8" dur="500" fill="hold"/>
                                        <p:tgtEl>
                                          <p:spTgt spid="284"/>
                                        </p:tgtEl>
                                        <p:attrNameLst>
                                          <p:attrName>fill.on</p:attrName>
                                        </p:attrNameLst>
                                      </p:cBhvr>
                                      <p:to>
                                        <p:strVal val="true"/>
                                      </p:to>
                                    </p:set>
                                  </p:childTnLst>
                                </p:cTn>
                              </p:par>
                            </p:childTnLst>
                          </p:cTn>
                        </p:par>
                      </p:childTnLst>
                    </p:cTn>
                  </p:par>
                </p:childTnLst>
              </p:cTn>
              <p:nextCondLst>
                <p:cond evt="onClick" delay="0">
                  <p:tgtEl>
                    <p:spTgt spid="284"/>
                  </p:tgtEl>
                </p:cond>
              </p:nextCondLst>
            </p:seq>
            <p:seq concurrent="1" nextAc="seek">
              <p:cTn id="9" restart="whenNotActive" fill="hold" evtFilter="cancelBubble" nodeType="interactiveSeq">
                <p:stCondLst>
                  <p:cond evt="onClick" delay="0">
                    <p:tgtEl>
                      <p:spTgt spid="28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285"/>
                                        </p:tgtEl>
                                        <p:attrNameLst>
                                          <p:attrName>fillcolor</p:attrName>
                                        </p:attrNameLst>
                                      </p:cBhvr>
                                      <p:to>
                                        <a:srgbClr val="FF0000"/>
                                      </p:to>
                                    </p:animClr>
                                    <p:set>
                                      <p:cBhvr>
                                        <p:cTn id="14" dur="500" fill="hold"/>
                                        <p:tgtEl>
                                          <p:spTgt spid="285"/>
                                        </p:tgtEl>
                                        <p:attrNameLst>
                                          <p:attrName>fill.type</p:attrName>
                                        </p:attrNameLst>
                                      </p:cBhvr>
                                      <p:to>
                                        <p:strVal val="solid"/>
                                      </p:to>
                                    </p:set>
                                    <p:set>
                                      <p:cBhvr>
                                        <p:cTn id="15" dur="500" fill="hold"/>
                                        <p:tgtEl>
                                          <p:spTgt spid="285"/>
                                        </p:tgtEl>
                                        <p:attrNameLst>
                                          <p:attrName>fill.on</p:attrName>
                                        </p:attrNameLst>
                                      </p:cBhvr>
                                      <p:to>
                                        <p:strVal val="true"/>
                                      </p:to>
                                    </p:set>
                                  </p:childTnLst>
                                </p:cTn>
                              </p:par>
                            </p:childTnLst>
                          </p:cTn>
                        </p:par>
                      </p:childTnLst>
                    </p:cTn>
                  </p:par>
                </p:childTnLst>
              </p:cTn>
              <p:nextCondLst>
                <p:cond evt="onClick" delay="0">
                  <p:tgtEl>
                    <p:spTgt spid="285"/>
                  </p:tgtEl>
                </p:cond>
              </p:nextCondLst>
            </p:seq>
            <p:seq concurrent="1" nextAc="seek">
              <p:cTn id="16" restart="whenNotActive" fill="hold" evtFilter="cancelBubble" nodeType="interactiveSeq">
                <p:stCondLst>
                  <p:cond evt="onClick" delay="0">
                    <p:tgtEl>
                      <p:spTgt spid="28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87"/>
                                        </p:tgtEl>
                                        <p:attrNameLst>
                                          <p:attrName>fillcolor</p:attrName>
                                        </p:attrNameLst>
                                      </p:cBhvr>
                                      <p:to>
                                        <a:srgbClr val="FF0000"/>
                                      </p:to>
                                    </p:animClr>
                                    <p:set>
                                      <p:cBhvr>
                                        <p:cTn id="21" dur="500" fill="hold"/>
                                        <p:tgtEl>
                                          <p:spTgt spid="287"/>
                                        </p:tgtEl>
                                        <p:attrNameLst>
                                          <p:attrName>fill.type</p:attrName>
                                        </p:attrNameLst>
                                      </p:cBhvr>
                                      <p:to>
                                        <p:strVal val="solid"/>
                                      </p:to>
                                    </p:set>
                                    <p:set>
                                      <p:cBhvr>
                                        <p:cTn id="22" dur="500" fill="hold"/>
                                        <p:tgtEl>
                                          <p:spTgt spid="287"/>
                                        </p:tgtEl>
                                        <p:attrNameLst>
                                          <p:attrName>fill.on</p:attrName>
                                        </p:attrNameLst>
                                      </p:cBhvr>
                                      <p:to>
                                        <p:strVal val="true"/>
                                      </p:to>
                                    </p:set>
                                  </p:childTnLst>
                                </p:cTn>
                              </p:par>
                            </p:childTnLst>
                          </p:cTn>
                        </p:par>
                      </p:childTnLst>
                    </p:cTn>
                  </p:par>
                </p:childTnLst>
              </p:cTn>
              <p:nextCondLst>
                <p:cond evt="onClick" delay="0">
                  <p:tgtEl>
                    <p:spTgt spid="287"/>
                  </p:tgtEl>
                </p:cond>
              </p:nextCondLst>
            </p:seq>
            <p:seq concurrent="1" nextAc="seek">
              <p:cTn id="23" restart="whenNotActive" fill="hold" evtFilter="cancelBubble" nodeType="interactiveSeq">
                <p:stCondLst>
                  <p:cond evt="onClick" delay="0">
                    <p:tgtEl>
                      <p:spTgt spid="28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288"/>
                                        </p:tgtEl>
                                        <p:attrNameLst>
                                          <p:attrName>fillcolor</p:attrName>
                                        </p:attrNameLst>
                                      </p:cBhvr>
                                      <p:to>
                                        <a:srgbClr val="00B050"/>
                                      </p:to>
                                    </p:animClr>
                                    <p:set>
                                      <p:cBhvr>
                                        <p:cTn id="28" dur="500" fill="hold"/>
                                        <p:tgtEl>
                                          <p:spTgt spid="288"/>
                                        </p:tgtEl>
                                        <p:attrNameLst>
                                          <p:attrName>fill.type</p:attrName>
                                        </p:attrNameLst>
                                      </p:cBhvr>
                                      <p:to>
                                        <p:strVal val="solid"/>
                                      </p:to>
                                    </p:set>
                                    <p:set>
                                      <p:cBhvr>
                                        <p:cTn id="29" dur="500" fill="hold"/>
                                        <p:tgtEl>
                                          <p:spTgt spid="288"/>
                                        </p:tgtEl>
                                        <p:attrNameLst>
                                          <p:attrName>fill.on</p:attrName>
                                        </p:attrNameLst>
                                      </p:cBhvr>
                                      <p:to>
                                        <p:strVal val="true"/>
                                      </p:to>
                                    </p:set>
                                  </p:childTnLst>
                                </p:cTn>
                              </p:par>
                            </p:childTnLst>
                          </p:cTn>
                        </p:par>
                      </p:childTnLst>
                    </p:cTn>
                  </p:par>
                </p:childTnLst>
              </p:cTn>
              <p:nextCondLst>
                <p:cond evt="onClick" delay="0">
                  <p:tgtEl>
                    <p:spTgt spid="28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690757" y="726226"/>
            <a:ext cx="683735" cy="519069"/>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1098763" y="1143000"/>
            <a:ext cx="611677" cy="417469"/>
          </a:xfrm>
          <a:prstGeom prst="rect">
            <a:avLst/>
          </a:prstGeom>
          <a:noFill/>
          <a:ln>
            <a:noFill/>
          </a:ln>
        </p:spPr>
      </p:pic>
      <p:sp>
        <p:nvSpPr>
          <p:cNvPr id="283" name="Google Shape;283;p3"/>
          <p:cNvSpPr/>
          <p:nvPr/>
        </p:nvSpPr>
        <p:spPr>
          <a:xfrm>
            <a:off x="891294" y="559589"/>
            <a:ext cx="10609949" cy="2311202"/>
          </a:xfrm>
          <a:prstGeom prst="roundRect">
            <a:avLst>
              <a:gd name="adj" fmla="val 16667"/>
            </a:avLst>
          </a:prstGeom>
          <a:solidFill>
            <a:schemeClr val="accent2">
              <a:lumMod val="20000"/>
              <a:lumOff val="80000"/>
            </a:schemeClr>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1219170" rtl="0" eaLnBrk="1" fontAlgn="auto" latinLnBrk="0" hangingPunct="1">
              <a:spcBef>
                <a:spcPts val="133"/>
              </a:spcBef>
              <a:spcAft>
                <a:spcPts val="133"/>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3. </a:t>
            </a:r>
            <a:r>
              <a:rPr kumimoji="0" lang="vi-VN" sz="3200" b="1"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Kiểm tra sản phẩm của một nhà máy, người ta thấy trung bình cứ 100 sản phẩm thì có 88 sản phẩm đạt chuẩn. Hỏi số sản phẩm không đạt chuẩn chiếm bao nhiêu phần trăm tổng số sản phẩm của nhà máy?</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284" name="S1"/>
          <p:cNvSpPr/>
          <p:nvPr/>
        </p:nvSpPr>
        <p:spPr>
          <a:xfrm>
            <a:off x="1278310" y="3264740"/>
            <a:ext cx="4535055" cy="1614669"/>
          </a:xfrm>
          <a:prstGeom prst="roundRect">
            <a:avLst>
              <a:gd name="adj" fmla="val 16667"/>
            </a:avLst>
          </a:prstGeom>
          <a:solidFill>
            <a:schemeClr val="accent2">
              <a:lumMod val="20000"/>
              <a:lumOff val="80000"/>
            </a:schemeClr>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kumimoji="0" lang="en-US" sz="3600" b="0"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88 %</a:t>
            </a:r>
            <a:endParaRPr kumimoji="0" lang="en-VN" sz="36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85" name="S2"/>
          <p:cNvSpPr/>
          <p:nvPr/>
        </p:nvSpPr>
        <p:spPr>
          <a:xfrm>
            <a:off x="6378635" y="5061853"/>
            <a:ext cx="4535055" cy="1614669"/>
          </a:xfrm>
          <a:prstGeom prst="roundRect">
            <a:avLst>
              <a:gd name="adj" fmla="val 16667"/>
            </a:avLst>
          </a:prstGeom>
          <a:solidFill>
            <a:schemeClr val="accent2">
              <a:lumMod val="20000"/>
              <a:lumOff val="80000"/>
            </a:schemeClr>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D. 70 %</a:t>
            </a:r>
            <a:endParaRPr kumimoji="0" lang="en-VN" sz="36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87" name="S4"/>
          <p:cNvSpPr/>
          <p:nvPr/>
        </p:nvSpPr>
        <p:spPr>
          <a:xfrm>
            <a:off x="6378635" y="3264740"/>
            <a:ext cx="4535055" cy="1614669"/>
          </a:xfrm>
          <a:prstGeom prst="roundRect">
            <a:avLst>
              <a:gd name="adj" fmla="val 16667"/>
            </a:avLst>
          </a:prstGeom>
          <a:solidFill>
            <a:schemeClr val="accent2">
              <a:lumMod val="20000"/>
              <a:lumOff val="80000"/>
            </a:schemeClr>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B. 80 %</a:t>
            </a:r>
            <a:endParaRPr kumimoji="0" lang="en-VN" sz="36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88" name="Đ"/>
          <p:cNvSpPr/>
          <p:nvPr/>
        </p:nvSpPr>
        <p:spPr>
          <a:xfrm>
            <a:off x="1225468" y="5046632"/>
            <a:ext cx="4535100" cy="1614506"/>
          </a:xfrm>
          <a:prstGeom prst="roundRect">
            <a:avLst>
              <a:gd name="adj" fmla="val 16667"/>
            </a:avLst>
          </a:prstGeom>
          <a:solidFill>
            <a:schemeClr val="accent2">
              <a:lumMod val="20000"/>
              <a:lumOff val="80000"/>
            </a:schemeClr>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C. </a:t>
            </a:r>
            <a:r>
              <a:rPr kumimoji="0" lang="en-US" sz="3600" b="0" i="0" u="none" strike="noStrike" kern="1200" cap="none" spc="0" normalizeH="0" baseline="0" noProof="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12 </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VN" sz="36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89" name="Google Shape;289;p3">
            <a:hlinkClick r:id="rId6" action="ppaction://hlinksldjump"/>
          </p:cNvPr>
          <p:cNvPicPr preferRelativeResize="0"/>
          <p:nvPr/>
        </p:nvPicPr>
        <p:blipFill rotWithShape="1">
          <a:blip r:embed="rId7">
            <a:alphaModFix/>
          </a:blip>
          <a:srcRect/>
          <a:stretch/>
        </p:blipFill>
        <p:spPr>
          <a:xfrm>
            <a:off x="10551346" y="5429839"/>
            <a:ext cx="1640655" cy="1493131"/>
          </a:xfrm>
          <a:prstGeom prst="rect">
            <a:avLst/>
          </a:prstGeom>
          <a:noFill/>
          <a:ln>
            <a:noFill/>
          </a:ln>
        </p:spPr>
      </p:pic>
      <p:pic>
        <p:nvPicPr>
          <p:cNvPr id="290" name="Google Shape;290;p3"/>
          <p:cNvPicPr preferRelativeResize="0"/>
          <p:nvPr/>
        </p:nvPicPr>
        <p:blipFill rotWithShape="1">
          <a:blip r:embed="rId8">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9">
            <a:alphaModFix/>
          </a:blip>
          <a:srcRect/>
          <a:stretch/>
        </p:blipFill>
        <p:spPr>
          <a:xfrm>
            <a:off x="-42430" y="6181815"/>
            <a:ext cx="933724" cy="664111"/>
          </a:xfrm>
          <a:prstGeom prst="rect">
            <a:avLst/>
          </a:prstGeom>
          <a:noFill/>
          <a:ln>
            <a:noFill/>
          </a:ln>
        </p:spPr>
      </p:pic>
    </p:spTree>
    <p:extLst>
      <p:ext uri="{BB962C8B-B14F-4D97-AF65-F5344CB8AC3E}">
        <p14:creationId xmlns:p14="http://schemas.microsoft.com/office/powerpoint/2010/main" val="2112872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84"/>
                                        </p:tgtEl>
                                        <p:attrNameLst>
                                          <p:attrName>fillcolor</p:attrName>
                                        </p:attrNameLst>
                                      </p:cBhvr>
                                      <p:to>
                                        <a:srgbClr val="FF0000"/>
                                      </p:to>
                                    </p:animClr>
                                    <p:set>
                                      <p:cBhvr>
                                        <p:cTn id="7" dur="500" fill="hold"/>
                                        <p:tgtEl>
                                          <p:spTgt spid="284"/>
                                        </p:tgtEl>
                                        <p:attrNameLst>
                                          <p:attrName>fill.type</p:attrName>
                                        </p:attrNameLst>
                                      </p:cBhvr>
                                      <p:to>
                                        <p:strVal val="solid"/>
                                      </p:to>
                                    </p:set>
                                    <p:set>
                                      <p:cBhvr>
                                        <p:cTn id="8" dur="500" fill="hold"/>
                                        <p:tgtEl>
                                          <p:spTgt spid="284"/>
                                        </p:tgtEl>
                                        <p:attrNameLst>
                                          <p:attrName>fill.on</p:attrName>
                                        </p:attrNameLst>
                                      </p:cBhvr>
                                      <p:to>
                                        <p:strVal val="true"/>
                                      </p:to>
                                    </p:set>
                                  </p:childTnLst>
                                </p:cTn>
                              </p:par>
                            </p:childTnLst>
                          </p:cTn>
                        </p:par>
                      </p:childTnLst>
                    </p:cTn>
                  </p:par>
                </p:childTnLst>
              </p:cTn>
              <p:nextCondLst>
                <p:cond evt="onClick" delay="0">
                  <p:tgtEl>
                    <p:spTgt spid="284"/>
                  </p:tgtEl>
                </p:cond>
              </p:nextCondLst>
            </p:seq>
            <p:seq concurrent="1" nextAc="seek">
              <p:cTn id="9" restart="whenNotActive" fill="hold" evtFilter="cancelBubble" nodeType="interactiveSeq">
                <p:stCondLst>
                  <p:cond evt="onClick" delay="0">
                    <p:tgtEl>
                      <p:spTgt spid="28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285"/>
                                        </p:tgtEl>
                                        <p:attrNameLst>
                                          <p:attrName>fillcolor</p:attrName>
                                        </p:attrNameLst>
                                      </p:cBhvr>
                                      <p:to>
                                        <a:srgbClr val="FF0000"/>
                                      </p:to>
                                    </p:animClr>
                                    <p:set>
                                      <p:cBhvr>
                                        <p:cTn id="14" dur="500" fill="hold"/>
                                        <p:tgtEl>
                                          <p:spTgt spid="285"/>
                                        </p:tgtEl>
                                        <p:attrNameLst>
                                          <p:attrName>fill.type</p:attrName>
                                        </p:attrNameLst>
                                      </p:cBhvr>
                                      <p:to>
                                        <p:strVal val="solid"/>
                                      </p:to>
                                    </p:set>
                                    <p:set>
                                      <p:cBhvr>
                                        <p:cTn id="15" dur="500" fill="hold"/>
                                        <p:tgtEl>
                                          <p:spTgt spid="285"/>
                                        </p:tgtEl>
                                        <p:attrNameLst>
                                          <p:attrName>fill.on</p:attrName>
                                        </p:attrNameLst>
                                      </p:cBhvr>
                                      <p:to>
                                        <p:strVal val="true"/>
                                      </p:to>
                                    </p:set>
                                  </p:childTnLst>
                                </p:cTn>
                              </p:par>
                            </p:childTnLst>
                          </p:cTn>
                        </p:par>
                      </p:childTnLst>
                    </p:cTn>
                  </p:par>
                </p:childTnLst>
              </p:cTn>
              <p:nextCondLst>
                <p:cond evt="onClick" delay="0">
                  <p:tgtEl>
                    <p:spTgt spid="285"/>
                  </p:tgtEl>
                </p:cond>
              </p:nextCondLst>
            </p:seq>
            <p:seq concurrent="1" nextAc="seek">
              <p:cTn id="16" restart="whenNotActive" fill="hold" evtFilter="cancelBubble" nodeType="interactiveSeq">
                <p:stCondLst>
                  <p:cond evt="onClick" delay="0">
                    <p:tgtEl>
                      <p:spTgt spid="28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87"/>
                                        </p:tgtEl>
                                        <p:attrNameLst>
                                          <p:attrName>fillcolor</p:attrName>
                                        </p:attrNameLst>
                                      </p:cBhvr>
                                      <p:to>
                                        <a:srgbClr val="FF0000"/>
                                      </p:to>
                                    </p:animClr>
                                    <p:set>
                                      <p:cBhvr>
                                        <p:cTn id="21" dur="500" fill="hold"/>
                                        <p:tgtEl>
                                          <p:spTgt spid="287"/>
                                        </p:tgtEl>
                                        <p:attrNameLst>
                                          <p:attrName>fill.type</p:attrName>
                                        </p:attrNameLst>
                                      </p:cBhvr>
                                      <p:to>
                                        <p:strVal val="solid"/>
                                      </p:to>
                                    </p:set>
                                    <p:set>
                                      <p:cBhvr>
                                        <p:cTn id="22" dur="500" fill="hold"/>
                                        <p:tgtEl>
                                          <p:spTgt spid="287"/>
                                        </p:tgtEl>
                                        <p:attrNameLst>
                                          <p:attrName>fill.on</p:attrName>
                                        </p:attrNameLst>
                                      </p:cBhvr>
                                      <p:to>
                                        <p:strVal val="true"/>
                                      </p:to>
                                    </p:set>
                                  </p:childTnLst>
                                </p:cTn>
                              </p:par>
                            </p:childTnLst>
                          </p:cTn>
                        </p:par>
                      </p:childTnLst>
                    </p:cTn>
                  </p:par>
                </p:childTnLst>
              </p:cTn>
              <p:nextCondLst>
                <p:cond evt="onClick" delay="0">
                  <p:tgtEl>
                    <p:spTgt spid="287"/>
                  </p:tgtEl>
                </p:cond>
              </p:nextCondLst>
            </p:seq>
            <p:seq concurrent="1" nextAc="seek">
              <p:cTn id="23" restart="whenNotActive" fill="hold" evtFilter="cancelBubble" nodeType="interactiveSeq">
                <p:stCondLst>
                  <p:cond evt="onClick" delay="0">
                    <p:tgtEl>
                      <p:spTgt spid="28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288"/>
                                        </p:tgtEl>
                                        <p:attrNameLst>
                                          <p:attrName>fillcolor</p:attrName>
                                        </p:attrNameLst>
                                      </p:cBhvr>
                                      <p:to>
                                        <a:srgbClr val="00B050"/>
                                      </p:to>
                                    </p:animClr>
                                    <p:set>
                                      <p:cBhvr>
                                        <p:cTn id="28" dur="500" fill="hold"/>
                                        <p:tgtEl>
                                          <p:spTgt spid="288"/>
                                        </p:tgtEl>
                                        <p:attrNameLst>
                                          <p:attrName>fill.type</p:attrName>
                                        </p:attrNameLst>
                                      </p:cBhvr>
                                      <p:to>
                                        <p:strVal val="solid"/>
                                      </p:to>
                                    </p:set>
                                    <p:set>
                                      <p:cBhvr>
                                        <p:cTn id="29" dur="500" fill="hold"/>
                                        <p:tgtEl>
                                          <p:spTgt spid="288"/>
                                        </p:tgtEl>
                                        <p:attrNameLst>
                                          <p:attrName>fill.on</p:attrName>
                                        </p:attrNameLst>
                                      </p:cBhvr>
                                      <p:to>
                                        <p:strVal val="true"/>
                                      </p:to>
                                    </p:set>
                                  </p:childTnLst>
                                </p:cTn>
                              </p:par>
                            </p:childTnLst>
                          </p:cTn>
                        </p:par>
                      </p:childTnLst>
                    </p:cTn>
                  </p:par>
                </p:childTnLst>
              </p:cTn>
              <p:nextCondLst>
                <p:cond evt="onClick" delay="0">
                  <p:tgtEl>
                    <p:spTgt spid="28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690757" y="726226"/>
            <a:ext cx="683735" cy="519069"/>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1098763" y="1143000"/>
            <a:ext cx="611677" cy="417469"/>
          </a:xfrm>
          <a:prstGeom prst="rect">
            <a:avLst/>
          </a:prstGeom>
          <a:noFill/>
          <a:ln>
            <a:noFill/>
          </a:ln>
        </p:spPr>
      </p:pic>
      <p:sp>
        <p:nvSpPr>
          <p:cNvPr id="283" name="Google Shape;283;p3"/>
          <p:cNvSpPr/>
          <p:nvPr/>
        </p:nvSpPr>
        <p:spPr>
          <a:xfrm>
            <a:off x="1162156" y="435125"/>
            <a:ext cx="9762837" cy="2449088"/>
          </a:xfrm>
          <a:prstGeom prst="roundRect">
            <a:avLst>
              <a:gd name="adj" fmla="val 16667"/>
            </a:avLst>
          </a:prstGeom>
          <a:solidFill>
            <a:schemeClr val="accent2">
              <a:lumMod val="20000"/>
              <a:lumOff val="80000"/>
            </a:schemeClr>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1219170" rtl="0" eaLnBrk="1" fontAlgn="auto" latinLnBrk="0" hangingPunct="1">
              <a:spcBef>
                <a:spcPts val="133"/>
              </a:spcBef>
              <a:spcAft>
                <a:spcPts val="133"/>
              </a:spcAft>
              <a:buClr>
                <a:srgbClr val="000000"/>
              </a:buClr>
              <a:buSzTx/>
              <a:buFontTx/>
              <a:buNone/>
              <a:tabLst/>
              <a:defRPr/>
            </a:pPr>
            <a:r>
              <a:rPr kumimoji="0" lang="vi-VN" sz="3200" b="1"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Câu hỏi 4: </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Một lớp học có 40 học sinh, trong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đó</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có</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12 bạn tham gia câu lạc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bộ</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bóng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rổ</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của</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trường</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Tính</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tỉ</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s</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ố</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ph</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ầ</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 trăm s</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ố</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b</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ạ</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 tham gia câu lạc bộ b</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óng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rổ</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của</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lớp</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học</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đó</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endPar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284" name="S1"/>
          <p:cNvSpPr/>
          <p:nvPr/>
        </p:nvSpPr>
        <p:spPr>
          <a:xfrm>
            <a:off x="1193257" y="3127290"/>
            <a:ext cx="4535055" cy="1278895"/>
          </a:xfrm>
          <a:prstGeom prst="roundRect">
            <a:avLst>
              <a:gd name="adj" fmla="val 16667"/>
            </a:avLst>
          </a:prstGeom>
          <a:solidFill>
            <a:schemeClr val="accent2">
              <a:lumMod val="20000"/>
              <a:lumOff val="80000"/>
            </a:schemeClr>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spcBef>
                <a:spcPts val="0"/>
              </a:spcBef>
              <a:spcAft>
                <a:spcPts val="0"/>
              </a:spcAft>
              <a:buClrTx/>
              <a:buSzPts val="3200"/>
              <a:buFontTx/>
              <a:buNone/>
              <a:tabLst/>
              <a:defRPr/>
            </a:pP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A. 25%</a:t>
            </a:r>
            <a:endParaRPr kumimoji="0" lang="en-VN" sz="36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85" name="S2"/>
          <p:cNvSpPr/>
          <p:nvPr/>
        </p:nvSpPr>
        <p:spPr>
          <a:xfrm>
            <a:off x="1193213" y="4696220"/>
            <a:ext cx="4535055" cy="1278895"/>
          </a:xfrm>
          <a:prstGeom prst="roundRect">
            <a:avLst>
              <a:gd name="adj" fmla="val 16667"/>
            </a:avLst>
          </a:prstGeom>
          <a:solidFill>
            <a:schemeClr val="accent2">
              <a:lumMod val="20000"/>
              <a:lumOff val="80000"/>
            </a:schemeClr>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C. 22%</a:t>
            </a:r>
            <a:endParaRPr kumimoji="0" lang="en-VN" sz="36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87" name="S4"/>
          <p:cNvSpPr/>
          <p:nvPr/>
        </p:nvSpPr>
        <p:spPr>
          <a:xfrm>
            <a:off x="6420992" y="4679917"/>
            <a:ext cx="4535055" cy="1278895"/>
          </a:xfrm>
          <a:prstGeom prst="roundRect">
            <a:avLst>
              <a:gd name="adj" fmla="val 16667"/>
            </a:avLst>
          </a:prstGeom>
          <a:solidFill>
            <a:schemeClr val="accent2">
              <a:lumMod val="20000"/>
              <a:lumOff val="80000"/>
            </a:schemeClr>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D. 15%</a:t>
            </a:r>
            <a:endParaRPr kumimoji="0" lang="en-VN" sz="36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88" name="Đ"/>
          <p:cNvSpPr/>
          <p:nvPr/>
        </p:nvSpPr>
        <p:spPr>
          <a:xfrm>
            <a:off x="6420947" y="3102605"/>
            <a:ext cx="4535100" cy="1278766"/>
          </a:xfrm>
          <a:prstGeom prst="roundRect">
            <a:avLst>
              <a:gd name="adj" fmla="val 16667"/>
            </a:avLst>
          </a:prstGeom>
          <a:solidFill>
            <a:schemeClr val="accent2">
              <a:lumMod val="20000"/>
              <a:lumOff val="80000"/>
            </a:schemeClr>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B. 30%</a:t>
            </a:r>
            <a:endParaRPr kumimoji="0" lang="en-VN" sz="36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89" name="Google Shape;289;p3">
            <a:hlinkClick r:id="rId6" action="ppaction://hlinksldjump"/>
          </p:cNvPr>
          <p:cNvPicPr preferRelativeResize="0"/>
          <p:nvPr/>
        </p:nvPicPr>
        <p:blipFill rotWithShape="1">
          <a:blip r:embed="rId7">
            <a:alphaModFix/>
          </a:blip>
          <a:srcRect/>
          <a:stretch/>
        </p:blipFill>
        <p:spPr>
          <a:xfrm>
            <a:off x="10551346" y="5429839"/>
            <a:ext cx="1640655" cy="1493131"/>
          </a:xfrm>
          <a:prstGeom prst="rect">
            <a:avLst/>
          </a:prstGeom>
          <a:noFill/>
          <a:ln>
            <a:noFill/>
          </a:ln>
        </p:spPr>
      </p:pic>
      <p:pic>
        <p:nvPicPr>
          <p:cNvPr id="290" name="Google Shape;290;p3"/>
          <p:cNvPicPr preferRelativeResize="0"/>
          <p:nvPr/>
        </p:nvPicPr>
        <p:blipFill rotWithShape="1">
          <a:blip r:embed="rId8">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9">
            <a:alphaModFix/>
          </a:blip>
          <a:srcRect/>
          <a:stretch/>
        </p:blipFill>
        <p:spPr>
          <a:xfrm>
            <a:off x="-42430" y="6181815"/>
            <a:ext cx="933724" cy="664111"/>
          </a:xfrm>
          <a:prstGeom prst="rect">
            <a:avLst/>
          </a:prstGeom>
          <a:noFill/>
          <a:ln>
            <a:noFill/>
          </a:ln>
        </p:spPr>
      </p:pic>
    </p:spTree>
    <p:extLst>
      <p:ext uri="{BB962C8B-B14F-4D97-AF65-F5344CB8AC3E}">
        <p14:creationId xmlns:p14="http://schemas.microsoft.com/office/powerpoint/2010/main" val="15927759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84"/>
                                        </p:tgtEl>
                                        <p:attrNameLst>
                                          <p:attrName>fillcolor</p:attrName>
                                        </p:attrNameLst>
                                      </p:cBhvr>
                                      <p:to>
                                        <a:srgbClr val="FF0000"/>
                                      </p:to>
                                    </p:animClr>
                                    <p:set>
                                      <p:cBhvr>
                                        <p:cTn id="7" dur="500" fill="hold"/>
                                        <p:tgtEl>
                                          <p:spTgt spid="284"/>
                                        </p:tgtEl>
                                        <p:attrNameLst>
                                          <p:attrName>fill.type</p:attrName>
                                        </p:attrNameLst>
                                      </p:cBhvr>
                                      <p:to>
                                        <p:strVal val="solid"/>
                                      </p:to>
                                    </p:set>
                                    <p:set>
                                      <p:cBhvr>
                                        <p:cTn id="8" dur="500" fill="hold"/>
                                        <p:tgtEl>
                                          <p:spTgt spid="284"/>
                                        </p:tgtEl>
                                        <p:attrNameLst>
                                          <p:attrName>fill.on</p:attrName>
                                        </p:attrNameLst>
                                      </p:cBhvr>
                                      <p:to>
                                        <p:strVal val="true"/>
                                      </p:to>
                                    </p:set>
                                  </p:childTnLst>
                                </p:cTn>
                              </p:par>
                            </p:childTnLst>
                          </p:cTn>
                        </p:par>
                      </p:childTnLst>
                    </p:cTn>
                  </p:par>
                </p:childTnLst>
              </p:cTn>
              <p:nextCondLst>
                <p:cond evt="onClick" delay="0">
                  <p:tgtEl>
                    <p:spTgt spid="284"/>
                  </p:tgtEl>
                </p:cond>
              </p:nextCondLst>
            </p:seq>
            <p:seq concurrent="1" nextAc="seek">
              <p:cTn id="9" restart="whenNotActive" fill="hold" evtFilter="cancelBubble" nodeType="interactiveSeq">
                <p:stCondLst>
                  <p:cond evt="onClick" delay="0">
                    <p:tgtEl>
                      <p:spTgt spid="28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285"/>
                                        </p:tgtEl>
                                        <p:attrNameLst>
                                          <p:attrName>fillcolor</p:attrName>
                                        </p:attrNameLst>
                                      </p:cBhvr>
                                      <p:to>
                                        <a:srgbClr val="FF0000"/>
                                      </p:to>
                                    </p:animClr>
                                    <p:set>
                                      <p:cBhvr>
                                        <p:cTn id="14" dur="500" fill="hold"/>
                                        <p:tgtEl>
                                          <p:spTgt spid="285"/>
                                        </p:tgtEl>
                                        <p:attrNameLst>
                                          <p:attrName>fill.type</p:attrName>
                                        </p:attrNameLst>
                                      </p:cBhvr>
                                      <p:to>
                                        <p:strVal val="solid"/>
                                      </p:to>
                                    </p:set>
                                    <p:set>
                                      <p:cBhvr>
                                        <p:cTn id="15" dur="500" fill="hold"/>
                                        <p:tgtEl>
                                          <p:spTgt spid="285"/>
                                        </p:tgtEl>
                                        <p:attrNameLst>
                                          <p:attrName>fill.on</p:attrName>
                                        </p:attrNameLst>
                                      </p:cBhvr>
                                      <p:to>
                                        <p:strVal val="true"/>
                                      </p:to>
                                    </p:set>
                                  </p:childTnLst>
                                </p:cTn>
                              </p:par>
                            </p:childTnLst>
                          </p:cTn>
                        </p:par>
                      </p:childTnLst>
                    </p:cTn>
                  </p:par>
                </p:childTnLst>
              </p:cTn>
              <p:nextCondLst>
                <p:cond evt="onClick" delay="0">
                  <p:tgtEl>
                    <p:spTgt spid="285"/>
                  </p:tgtEl>
                </p:cond>
              </p:nextCondLst>
            </p:seq>
            <p:seq concurrent="1" nextAc="seek">
              <p:cTn id="16" restart="whenNotActive" fill="hold" evtFilter="cancelBubble" nodeType="interactiveSeq">
                <p:stCondLst>
                  <p:cond evt="onClick" delay="0">
                    <p:tgtEl>
                      <p:spTgt spid="28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87"/>
                                        </p:tgtEl>
                                        <p:attrNameLst>
                                          <p:attrName>fillcolor</p:attrName>
                                        </p:attrNameLst>
                                      </p:cBhvr>
                                      <p:to>
                                        <a:srgbClr val="FF0000"/>
                                      </p:to>
                                    </p:animClr>
                                    <p:set>
                                      <p:cBhvr>
                                        <p:cTn id="21" dur="500" fill="hold"/>
                                        <p:tgtEl>
                                          <p:spTgt spid="287"/>
                                        </p:tgtEl>
                                        <p:attrNameLst>
                                          <p:attrName>fill.type</p:attrName>
                                        </p:attrNameLst>
                                      </p:cBhvr>
                                      <p:to>
                                        <p:strVal val="solid"/>
                                      </p:to>
                                    </p:set>
                                    <p:set>
                                      <p:cBhvr>
                                        <p:cTn id="22" dur="500" fill="hold"/>
                                        <p:tgtEl>
                                          <p:spTgt spid="287"/>
                                        </p:tgtEl>
                                        <p:attrNameLst>
                                          <p:attrName>fill.on</p:attrName>
                                        </p:attrNameLst>
                                      </p:cBhvr>
                                      <p:to>
                                        <p:strVal val="true"/>
                                      </p:to>
                                    </p:set>
                                  </p:childTnLst>
                                </p:cTn>
                              </p:par>
                            </p:childTnLst>
                          </p:cTn>
                        </p:par>
                      </p:childTnLst>
                    </p:cTn>
                  </p:par>
                </p:childTnLst>
              </p:cTn>
              <p:nextCondLst>
                <p:cond evt="onClick" delay="0">
                  <p:tgtEl>
                    <p:spTgt spid="287"/>
                  </p:tgtEl>
                </p:cond>
              </p:nextCondLst>
            </p:seq>
            <p:seq concurrent="1" nextAc="seek">
              <p:cTn id="23" restart="whenNotActive" fill="hold" evtFilter="cancelBubble" nodeType="interactiveSeq">
                <p:stCondLst>
                  <p:cond evt="onClick" delay="0">
                    <p:tgtEl>
                      <p:spTgt spid="28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288"/>
                                        </p:tgtEl>
                                        <p:attrNameLst>
                                          <p:attrName>fillcolor</p:attrName>
                                        </p:attrNameLst>
                                      </p:cBhvr>
                                      <p:to>
                                        <a:srgbClr val="00B050"/>
                                      </p:to>
                                    </p:animClr>
                                    <p:set>
                                      <p:cBhvr>
                                        <p:cTn id="28" dur="500" fill="hold"/>
                                        <p:tgtEl>
                                          <p:spTgt spid="288"/>
                                        </p:tgtEl>
                                        <p:attrNameLst>
                                          <p:attrName>fill.type</p:attrName>
                                        </p:attrNameLst>
                                      </p:cBhvr>
                                      <p:to>
                                        <p:strVal val="solid"/>
                                      </p:to>
                                    </p:set>
                                    <p:set>
                                      <p:cBhvr>
                                        <p:cTn id="29" dur="500" fill="hold"/>
                                        <p:tgtEl>
                                          <p:spTgt spid="288"/>
                                        </p:tgtEl>
                                        <p:attrNameLst>
                                          <p:attrName>fill.on</p:attrName>
                                        </p:attrNameLst>
                                      </p:cBhvr>
                                      <p:to>
                                        <p:strVal val="true"/>
                                      </p:to>
                                    </p:set>
                                  </p:childTnLst>
                                </p:cTn>
                              </p:par>
                            </p:childTnLst>
                          </p:cTn>
                        </p:par>
                      </p:childTnLst>
                    </p:cTn>
                  </p:par>
                </p:childTnLst>
              </p:cTn>
              <p:nextCondLst>
                <p:cond evt="onClick" delay="0">
                  <p:tgtEl>
                    <p:spTgt spid="28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43E037-A806-C7BB-B1DB-57D345F572A5}"/>
              </a:ext>
            </a:extLst>
          </p:cNvPr>
          <p:cNvSpPr txBox="1"/>
          <p:nvPr/>
        </p:nvSpPr>
        <p:spPr>
          <a:xfrm>
            <a:off x="4857307" y="935665"/>
            <a:ext cx="2477386" cy="769441"/>
          </a:xfrm>
          <a:prstGeom prst="rect">
            <a:avLst/>
          </a:prstGeom>
          <a:noFill/>
        </p:spPr>
        <p:txBody>
          <a:bodyPr wrap="square" rtlCol="0">
            <a:spAutoFit/>
          </a:bodyPr>
          <a:lstStyle/>
          <a:p>
            <a:r>
              <a:rPr lang="en-US" sz="4400">
                <a:solidFill>
                  <a:srgbClr val="FFFF00"/>
                </a:solidFill>
                <a:latin typeface="Times New Roman" panose="02020603050405020304" pitchFamily="18" charset="0"/>
                <a:cs typeface="Times New Roman" panose="02020603050405020304" pitchFamily="18" charset="0"/>
              </a:rPr>
              <a:t>Toán</a:t>
            </a:r>
          </a:p>
        </p:txBody>
      </p:sp>
      <p:pic>
        <p:nvPicPr>
          <p:cNvPr id="3" name="Picture 2">
            <a:extLst>
              <a:ext uri="{FF2B5EF4-FFF2-40B4-BE49-F238E27FC236}">
                <a16:creationId xmlns:a16="http://schemas.microsoft.com/office/drawing/2014/main" id="{8B474048-94B6-81EE-55D4-32E85665BF6C}"/>
              </a:ext>
            </a:extLst>
          </p:cNvPr>
          <p:cNvPicPr>
            <a:picLocks noChangeAspect="1"/>
          </p:cNvPicPr>
          <p:nvPr/>
        </p:nvPicPr>
        <p:blipFill>
          <a:blip r:embed="rId3"/>
          <a:stretch>
            <a:fillRect/>
          </a:stretch>
        </p:blipFill>
        <p:spPr>
          <a:xfrm>
            <a:off x="1044274" y="2099849"/>
            <a:ext cx="9426274" cy="2658301"/>
          </a:xfrm>
          <a:prstGeom prst="rect">
            <a:avLst/>
          </a:prstGeom>
        </p:spPr>
      </p:pic>
    </p:spTree>
    <p:extLst>
      <p:ext uri="{BB962C8B-B14F-4D97-AF65-F5344CB8AC3E}">
        <p14:creationId xmlns:p14="http://schemas.microsoft.com/office/powerpoint/2010/main" val="32607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762</Words>
  <Application>Microsoft Office PowerPoint</Application>
  <PresentationFormat>Widescreen</PresentationFormat>
  <Paragraphs>70</Paragraphs>
  <Slides>14</Slides>
  <Notes>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Calibri Light</vt:lpstr>
      <vt:lpstr>Cambria</vt:lpstr>
      <vt:lpstr>Cambria Math</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cp:revision>
  <dcterms:created xsi:type="dcterms:W3CDTF">2025-02-07T07:37:47Z</dcterms:created>
  <dcterms:modified xsi:type="dcterms:W3CDTF">2025-02-07T07:49:22Z</dcterms:modified>
</cp:coreProperties>
</file>