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1817239695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  <p:sldId id="1817239694" r:id="rId11"/>
    <p:sldId id="1817239714" r:id="rId12"/>
    <p:sldId id="1817239715" r:id="rId13"/>
    <p:sldId id="1817239716" r:id="rId14"/>
    <p:sldId id="1817239717" r:id="rId15"/>
    <p:sldId id="1817239697" r:id="rId16"/>
    <p:sldId id="1817239718" r:id="rId17"/>
    <p:sldId id="1817239698" r:id="rId18"/>
    <p:sldId id="1817239712" r:id="rId19"/>
    <p:sldId id="1817239713" r:id="rId20"/>
    <p:sldId id="1817239720" r:id="rId21"/>
    <p:sldId id="18172397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2926"/>
    <a:srgbClr val="D9D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3372-5574-443F-BA06-79ED0211AB3A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872B7-3D7B-48A6-B03E-073DFD66003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080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3010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049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2721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869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67AD6-72A6-5FB4-37BB-ECBC29AA4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5C716-43F3-283C-D8EB-763EBEBBC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E173E-0E82-F1C7-1D46-BF453CCF6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964B5-64FC-9093-43BC-B38F02E8A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406-FF6A-29F9-B6F2-EFBC75D1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74265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3A65E-75E7-9576-277F-64DD99378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5EA85-1CAD-E1CC-3FD6-F6081359A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41D6F-1FDF-5E26-97A0-1E8D7C8F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4307B-61B5-C5CE-56A9-5C91AFAA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087D-C3C3-7408-2FDF-FE4194FA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2143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8C94ED-3FBF-A974-1CFD-809B67CC09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9844E-32C9-17C2-CF41-38829DBD9D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415B-561F-06E2-1486-7FDA3BC4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8A1C1-8D41-3730-0E5A-00210573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D35AD-7BD8-880E-1538-5B2A5FE3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1154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8CB02-DAEA-09D5-A9CC-5BDED02C1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EE143-97EB-0F76-FF68-CA1E8CEE6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33BC4-8B3B-5C2E-2AFC-3F4E02B4B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E2EBF-D518-8AFA-D6DD-87EC7CA3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6E48-0A9A-BC37-3E97-8BF2399F0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005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43BC-267A-D096-D75B-C82B7EBA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59287-709D-5E09-2FC3-823A5F1EE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7F5D-552F-E900-500E-82E9195B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EEEF4-470E-972D-6118-A8C794F2F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D8BA6-4B3F-6819-C701-72BE77C96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924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F7039-44CC-C3C4-03FB-D19E2B08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1A02EB-E917-54DC-7326-208DD82E7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DAC2AD-E518-B28A-AB73-2CFBA9622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6A0C5D-F977-0113-747B-85669CB6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D1094-18D0-0D7F-0F42-F7475E2C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58144-E05D-B63D-41FB-60B922A9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386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8D663-25D6-F097-E1C8-775773B6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7A5F9-3851-5F6C-BEAE-12D283B0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29F21C-CC7D-2CD1-50FF-C4669371E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F816C-ACA6-A119-8265-62EA199341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E3105D-D564-C0D5-8B92-0960DD05B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40460-A342-0990-079D-288F9BE481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C9C85-FA7C-D276-8982-84DD5F2B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7434A3-74EA-347D-0567-4710C9347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54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4E8A2-A1CB-01EF-4BE2-B0A362949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431FBF-8FD7-2848-CC8B-D3810EE8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DA324-ADBE-A8EE-6E89-3F3B1034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BD4DF-3322-72D1-1265-07D3DFFA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3304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56E094-A109-67A7-3A4B-45C55B801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828E5-36B4-3B40-7E32-D0111C3E0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3256D-7B24-7FEB-961B-B43AB046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10131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CC31-FFC6-41B1-ED1E-07E460A2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6762-A6D4-3116-8545-6704EB00F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BD538-94BE-AC36-0E10-9C3773AA87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3391B-5B8D-CD55-0B14-C30E16A4F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E7333-87BA-9C5C-F8B8-0D459C20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E728B-9F9C-DD43-104E-193D11AD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2064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9293E-90EB-6DCD-E807-1E3ADB02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BA47B8-C65B-DF6A-33AD-637D2730CF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FA7C0-FB40-FD38-74B9-14E2569B4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C334E-13B2-9E0F-1AF6-4CBABD226B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4F4141-AE26-42E5-89A7-6FC4D57E499F}" type="datetimeFigureOut">
              <a:rPr lang="en-SG" smtClean="0"/>
              <a:t>14/3/2025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0FE90-33E9-B627-126C-8E8DD7394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AE35-34C9-0988-91CA-54188B5FA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A4C23-907E-41A2-926C-1D003D3BA968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6144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C3A22E03-85E1-80CB-01AF-362546156B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8406AC-8E03-E646-7924-79E39D50A1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8.xml"/><Relationship Id="rId1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5" Type="http://schemas.openxmlformats.org/officeDocument/2006/relationships/slide" Target="slide9.xml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.wav"/><Relationship Id="rId7" Type="http://schemas.openxmlformats.org/officeDocument/2006/relationships/image" Target="../media/image280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3.xml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A8A9D-B445-E6C2-B816-61ECD7F95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460" y="3105425"/>
            <a:ext cx="9741192" cy="233992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1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993EB3-DF30-C4C8-7C25-3F3FBB2C1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174" y="463112"/>
            <a:ext cx="3505504" cy="1048603"/>
          </a:xfrm>
          <a:prstGeom prst="rect">
            <a:avLst/>
          </a:prstGeom>
        </p:spPr>
      </p:pic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FEA598-12C4-2153-C12D-B57FAF55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849" y="2128134"/>
            <a:ext cx="8425402" cy="303607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8C04DE1-0137-0AC4-5EAB-8780EEA6D6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563B6A-1F17-A7F3-EA0E-FCB2A07DBE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124" y="28575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64" y="3340528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148590"/>
            <a:ext cx="11669712" cy="632394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8352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pic>
        <p:nvPicPr>
          <p:cNvPr id="14" name="Picture 1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98AE69-BE3C-3976-3854-29AA589711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6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3153742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9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5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0F96CE4-42D7-6C9F-D7CD-3030B35C1BD9}"/>
              </a:ext>
            </a:extLst>
          </p:cNvPr>
          <p:cNvSpPr/>
          <p:nvPr/>
        </p:nvSpPr>
        <p:spPr>
          <a:xfrm>
            <a:off x="365112" y="1583752"/>
            <a:ext cx="11442077" cy="4959646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FBA2974-E421-04CE-D4DE-4EFAF346A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602" y="2182177"/>
            <a:ext cx="1035367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04FCA3-E87E-6D67-8BF1-0B96E7FE75DA}"/>
              </a:ext>
            </a:extLst>
          </p:cNvPr>
          <p:cNvSpPr/>
          <p:nvPr/>
        </p:nvSpPr>
        <p:spPr>
          <a:xfrm>
            <a:off x="2674779" y="3316278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4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117FB7-0B1A-568B-71E0-99F55284CD7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F79873-9FC9-57F6-37BC-C2572228719B}"/>
              </a:ext>
            </a:extLst>
          </p:cNvPr>
          <p:cNvSpPr/>
          <p:nvPr/>
        </p:nvSpPr>
        <p:spPr>
          <a:xfrm>
            <a:off x="2939649" y="1535453"/>
            <a:ext cx="8471701" cy="389635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9" name="Picture 18" descr="A cartoon of a child holding a book&#10;&#10;Description automatically generated">
            <a:extLst>
              <a:ext uri="{FF2B5EF4-FFF2-40B4-BE49-F238E27FC236}">
                <a16:creationId xmlns:a16="http://schemas.microsoft.com/office/drawing/2014/main" id="{96351126-A627-F59E-C8D7-B22CFFE9F2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2" b="99561" l="2981" r="95935">
                        <a14:foregroundMark x1="56640" y1="4539" x2="95393" y2="24597"/>
                        <a14:foregroundMark x1="13821" y1="14934" x2="60163" y2="3807"/>
                        <a14:foregroundMark x1="89702" y1="8931" x2="91599" y2="61786"/>
                        <a14:foregroundMark x1="37940" y1="2928" x2="18970" y2="12152"/>
                        <a14:foregroundMark x1="18970" y1="12152" x2="11924" y2="25769"/>
                        <a14:foregroundMark x1="6504" y1="22840" x2="13821" y2="50220"/>
                        <a14:foregroundMark x1="13821" y1="50220" x2="22764" y2="61054"/>
                        <a14:foregroundMark x1="22764" y1="61054" x2="23848" y2="61201"/>
                        <a14:foregroundMark x1="81030" y1="38507" x2="83198" y2="59736"/>
                        <a14:foregroundMark x1="83198" y1="59736" x2="85908" y2="63250"/>
                        <a14:foregroundMark x1="65583" y1="55198" x2="65583" y2="63250"/>
                        <a14:foregroundMark x1="73713" y1="64568" x2="76152" y2="68521"/>
                        <a14:foregroundMark x1="33604" y1="57247" x2="42818" y2="73206"/>
                        <a14:foregroundMark x1="42818" y1="73206" x2="42818" y2="78184"/>
                        <a14:foregroundMark x1="42276" y1="8931" x2="27371" y2="22255"/>
                        <a14:foregroundMark x1="27371" y1="22255" x2="25745" y2="22840"/>
                        <a14:foregroundMark x1="44173" y1="8931" x2="36585" y2="19473"/>
                        <a14:foregroundMark x1="73713" y1="43192" x2="78320" y2="58126"/>
                        <a14:foregroundMark x1="78320" y1="58126" x2="78591" y2="58419"/>
                        <a14:foregroundMark x1="74255" y1="56808" x2="14634" y2="55344"/>
                        <a14:foregroundMark x1="14634" y1="55344" x2="23306" y2="68228"/>
                        <a14:foregroundMark x1="23306" y1="68228" x2="34417" y2="70571"/>
                        <a14:foregroundMark x1="75068" y1="52123" x2="59079" y2="52562"/>
                        <a14:foregroundMark x1="7859" y1="52123" x2="12195" y2="66618"/>
                        <a14:foregroundMark x1="12195" y1="66618" x2="26829" y2="69546"/>
                        <a14:foregroundMark x1="23848" y1="93119" x2="66938" y2="92387"/>
                        <a14:foregroundMark x1="66938" y1="92387" x2="85366" y2="93411"/>
                        <a14:foregroundMark x1="79133" y1="82723" x2="88076" y2="99561"/>
                        <a14:foregroundMark x1="89702" y1="66764" x2="95935" y2="55198"/>
                        <a14:foregroundMark x1="95935" y1="55198" x2="95935" y2="52416"/>
                        <a14:foregroundMark x1="66396" y1="62079" x2="45528" y2="66471"/>
                        <a14:foregroundMark x1="13279" y1="50073" x2="39566" y2="50220"/>
                        <a14:foregroundMark x1="39566" y1="50220" x2="50136" y2="52562"/>
                        <a14:foregroundMark x1="2981" y1="19912" x2="36043" y2="18009"/>
                        <a14:foregroundMark x1="36043" y1="18009" x2="36856" y2="17570"/>
                        <a14:foregroundMark x1="41734" y1="4100" x2="76423" y2="8638"/>
                        <a14:foregroundMark x1="76423" y1="8638" x2="86721" y2="12592"/>
                        <a14:foregroundMark x1="55827" y1="6881" x2="72358" y2="14348"/>
                        <a14:foregroundMark x1="72358" y1="14348" x2="78591" y2="20205"/>
                        <a14:foregroundMark x1="54743" y1="11859" x2="62060" y2="21230"/>
                        <a14:foregroundMark x1="4065" y1="29136" x2="10298" y2="37921"/>
                        <a14:foregroundMark x1="94580" y1="27233" x2="92954" y2="3352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83" y="732734"/>
            <a:ext cx="3309257" cy="6125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26183-6CA2-BDC9-7CAA-4B998256A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85" y="1705005"/>
            <a:ext cx="7959428" cy="3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03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933D4EB-1249-8CF2-24B6-F34A04869C9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538" y="3395442"/>
            <a:ext cx="2528204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2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8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318</Words>
  <Application>Microsoft Office PowerPoint</Application>
  <PresentationFormat>Widescreen</PresentationFormat>
  <Paragraphs>55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Aptos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SingPC</cp:lastModifiedBy>
  <cp:revision>72</cp:revision>
  <dcterms:created xsi:type="dcterms:W3CDTF">2024-06-22T08:49:28Z</dcterms:created>
  <dcterms:modified xsi:type="dcterms:W3CDTF">2025-03-14T00:56:40Z</dcterms:modified>
</cp:coreProperties>
</file>