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37.jpg" ContentType="image/jpeg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</p:sldMasterIdLst>
  <p:notesMasterIdLst>
    <p:notesMasterId r:id="rId25"/>
  </p:notesMasterIdLst>
  <p:sldIdLst>
    <p:sldId id="377" r:id="rId3"/>
    <p:sldId id="385" r:id="rId4"/>
    <p:sldId id="351" r:id="rId5"/>
    <p:sldId id="333" r:id="rId6"/>
    <p:sldId id="352" r:id="rId7"/>
    <p:sldId id="356" r:id="rId8"/>
    <p:sldId id="353" r:id="rId9"/>
    <p:sldId id="360" r:id="rId10"/>
    <p:sldId id="354" r:id="rId11"/>
    <p:sldId id="355" r:id="rId12"/>
    <p:sldId id="357" r:id="rId13"/>
    <p:sldId id="358" r:id="rId14"/>
    <p:sldId id="359" r:id="rId15"/>
    <p:sldId id="361" r:id="rId16"/>
    <p:sldId id="386" r:id="rId17"/>
    <p:sldId id="335" r:id="rId18"/>
    <p:sldId id="387" r:id="rId19"/>
    <p:sldId id="340" r:id="rId20"/>
    <p:sldId id="388" r:id="rId21"/>
    <p:sldId id="348" r:id="rId22"/>
    <p:sldId id="382" r:id="rId23"/>
    <p:sldId id="389" r:id="rId24"/>
  </p:sldIdLst>
  <p:sldSz cx="9144000" cy="5143500" type="screen16x9"/>
  <p:notesSz cx="6858000" cy="9144000"/>
  <p:embeddedFontLst>
    <p:embeddedFont>
      <p:font typeface="Fira Sans Extra Condensed Medium" panose="020B0604020202020204" charset="-122"/>
      <p:regular r:id="rId26"/>
      <p:bold r:id="rId27"/>
      <p:italic r:id="rId28"/>
      <p:boldItalic r:id="rId29"/>
    </p:embeddedFont>
    <p:embeddedFont>
      <p:font typeface="Barlow" panose="00000500000000000000" pitchFamily="2" charset="0"/>
      <p:regular r:id="rId30"/>
      <p:bold r:id="rId31"/>
      <p:italic r:id="rId32"/>
      <p:boldItalic r:id="rId33"/>
    </p:embeddedFont>
    <p:embeddedFont>
      <p:font typeface="Comfortaa" panose="020B0604020202020204" charset="0"/>
      <p:regular r:id="rId34"/>
      <p:bold r:id="rId35"/>
    </p:embeddedFont>
    <p:embeddedFont>
      <p:font typeface="Coming Soon" panose="020B0604020202020204" charset="0"/>
      <p:regular r:id="rId36"/>
    </p:embeddedFont>
    <p:embeddedFont>
      <p:font typeface="Delius Swash Caps" panose="020B0604020202020204" charset="0"/>
      <p:regular r:id="rId37"/>
    </p:embeddedFont>
    <p:embeddedFont>
      <p:font typeface="Hind" panose="02000000000000000000" pitchFamily="2" charset="0"/>
      <p:regular r:id="rId38"/>
      <p:bold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Pangolin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A50021"/>
    <a:srgbClr val="0000FF"/>
    <a:srgbClr val="FFFFFF"/>
    <a:srgbClr val="FF33CC"/>
    <a:srgbClr val="660066"/>
    <a:srgbClr val="FF0066"/>
    <a:srgbClr val="0000CC"/>
    <a:srgbClr val="8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5E9B5D-44A1-4F1D-BDD2-D703EA22DECD}" v="9" dt="2024-09-29T14:17:01.345"/>
  </p1510:revLst>
</p1510:revInfo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 Khuyen" userId="b504abc758671a1d" providerId="LiveId" clId="{565E9B5D-44A1-4F1D-BDD2-D703EA22DECD}"/>
    <pc:docChg chg="addSld delSld modSld delMainMaster">
      <pc:chgData name="Ly Khuyen" userId="b504abc758671a1d" providerId="LiveId" clId="{565E9B5D-44A1-4F1D-BDD2-D703EA22DECD}" dt="2024-09-29T14:17:24.344" v="70" actId="14100"/>
      <pc:docMkLst>
        <pc:docMk/>
      </pc:docMkLst>
      <pc:sldChg chg="del">
        <pc:chgData name="Ly Khuyen" userId="b504abc758671a1d" providerId="LiveId" clId="{565E9B5D-44A1-4F1D-BDD2-D703EA22DECD}" dt="2024-09-29T14:16:36.050" v="57" actId="47"/>
        <pc:sldMkLst>
          <pc:docMk/>
          <pc:sldMk cId="0" sldId="256"/>
        </pc:sldMkLst>
      </pc:sldChg>
      <pc:sldChg chg="del">
        <pc:chgData name="Ly Khuyen" userId="b504abc758671a1d" providerId="LiveId" clId="{565E9B5D-44A1-4F1D-BDD2-D703EA22DECD}" dt="2024-09-29T14:16:35.024" v="56" actId="47"/>
        <pc:sldMkLst>
          <pc:docMk/>
          <pc:sldMk cId="0" sldId="258"/>
        </pc:sldMkLst>
      </pc:sldChg>
      <pc:sldChg chg="del">
        <pc:chgData name="Ly Khuyen" userId="b504abc758671a1d" providerId="LiveId" clId="{565E9B5D-44A1-4F1D-BDD2-D703EA22DECD}" dt="2024-09-26T16:36:10.391" v="44" actId="47"/>
        <pc:sldMkLst>
          <pc:docMk/>
          <pc:sldMk cId="0" sldId="259"/>
        </pc:sldMkLst>
      </pc:sldChg>
      <pc:sldChg chg="modSp del mod">
        <pc:chgData name="Ly Khuyen" userId="b504abc758671a1d" providerId="LiveId" clId="{565E9B5D-44A1-4F1D-BDD2-D703EA22DECD}" dt="2024-09-29T14:16:33.341" v="55" actId="47"/>
        <pc:sldMkLst>
          <pc:docMk/>
          <pc:sldMk cId="0" sldId="274"/>
        </pc:sldMkLst>
        <pc:graphicFrameChg chg="mod">
          <ac:chgData name="Ly Khuyen" userId="b504abc758671a1d" providerId="LiveId" clId="{565E9B5D-44A1-4F1D-BDD2-D703EA22DECD}" dt="2024-09-29T14:16:33.341" v="55" actId="47"/>
          <ac:graphicFrameMkLst>
            <pc:docMk/>
            <pc:sldMk cId="0" sldId="274"/>
            <ac:graphicFrameMk id="95" creationId="{4FE9F143-B386-46F0-B965-6048912B61FF}"/>
          </ac:graphicFrameMkLst>
        </pc:graphicFrameChg>
        <pc:graphicFrameChg chg="mod">
          <ac:chgData name="Ly Khuyen" userId="b504abc758671a1d" providerId="LiveId" clId="{565E9B5D-44A1-4F1D-BDD2-D703EA22DECD}" dt="2024-09-29T14:16:33.341" v="55" actId="47"/>
          <ac:graphicFrameMkLst>
            <pc:docMk/>
            <pc:sldMk cId="0" sldId="274"/>
            <ac:graphicFrameMk id="96" creationId="{51D591D3-AFC8-4D2C-B84C-594D6A31BF18}"/>
          </ac:graphicFrameMkLst>
        </pc:graphicFrameChg>
      </pc:sldChg>
      <pc:sldChg chg="del">
        <pc:chgData name="Ly Khuyen" userId="b504abc758671a1d" providerId="LiveId" clId="{565E9B5D-44A1-4F1D-BDD2-D703EA22DECD}" dt="2024-09-29T14:16:32.210" v="54" actId="47"/>
        <pc:sldMkLst>
          <pc:docMk/>
          <pc:sldMk cId="1788149180" sldId="339"/>
        </pc:sldMkLst>
      </pc:sldChg>
      <pc:sldChg chg="modSp mod">
        <pc:chgData name="Ly Khuyen" userId="b504abc758671a1d" providerId="LiveId" clId="{565E9B5D-44A1-4F1D-BDD2-D703EA22DECD}" dt="2024-09-29T14:16:40.364" v="59" actId="20577"/>
        <pc:sldMkLst>
          <pc:docMk/>
          <pc:sldMk cId="4007897829" sldId="348"/>
        </pc:sldMkLst>
        <pc:spChg chg="mod">
          <ac:chgData name="Ly Khuyen" userId="b504abc758671a1d" providerId="LiveId" clId="{565E9B5D-44A1-4F1D-BDD2-D703EA22DECD}" dt="2024-09-26T16:35:04.028" v="37" actId="14100"/>
          <ac:spMkLst>
            <pc:docMk/>
            <pc:sldMk cId="4007897829" sldId="348"/>
            <ac:spMk id="6" creationId="{D13AB4D6-3EFA-4F5B-A024-895DF1C538D6}"/>
          </ac:spMkLst>
        </pc:spChg>
        <pc:spChg chg="mod">
          <ac:chgData name="Ly Khuyen" userId="b504abc758671a1d" providerId="LiveId" clId="{565E9B5D-44A1-4F1D-BDD2-D703EA22DECD}" dt="2024-09-29T14:16:40.364" v="59" actId="20577"/>
          <ac:spMkLst>
            <pc:docMk/>
            <pc:sldMk cId="4007897829" sldId="348"/>
            <ac:spMk id="7" creationId="{C74293EA-69ED-4EEC-81F0-1AD69990A1C0}"/>
          </ac:spMkLst>
        </pc:spChg>
      </pc:sldChg>
      <pc:sldChg chg="del">
        <pc:chgData name="Ly Khuyen" userId="b504abc758671a1d" providerId="LiveId" clId="{565E9B5D-44A1-4F1D-BDD2-D703EA22DECD}" dt="2024-09-26T16:34:10.364" v="5" actId="47"/>
        <pc:sldMkLst>
          <pc:docMk/>
          <pc:sldMk cId="3487316547" sldId="362"/>
        </pc:sldMkLst>
      </pc:sldChg>
      <pc:sldChg chg="del">
        <pc:chgData name="Ly Khuyen" userId="b504abc758671a1d" providerId="LiveId" clId="{565E9B5D-44A1-4F1D-BDD2-D703EA22DECD}" dt="2024-09-26T16:34:07.119" v="4" actId="47"/>
        <pc:sldMkLst>
          <pc:docMk/>
          <pc:sldMk cId="2364445342" sldId="363"/>
        </pc:sldMkLst>
      </pc:sldChg>
      <pc:sldChg chg="del">
        <pc:chgData name="Ly Khuyen" userId="b504abc758671a1d" providerId="LiveId" clId="{565E9B5D-44A1-4F1D-BDD2-D703EA22DECD}" dt="2024-09-26T16:34:12.241" v="6" actId="47"/>
        <pc:sldMkLst>
          <pc:docMk/>
          <pc:sldMk cId="1131662803" sldId="364"/>
        </pc:sldMkLst>
      </pc:sldChg>
      <pc:sldChg chg="del">
        <pc:chgData name="Ly Khuyen" userId="b504abc758671a1d" providerId="LiveId" clId="{565E9B5D-44A1-4F1D-BDD2-D703EA22DECD}" dt="2024-09-26T16:34:13.982" v="7" actId="47"/>
        <pc:sldMkLst>
          <pc:docMk/>
          <pc:sldMk cId="1164714440" sldId="365"/>
        </pc:sldMkLst>
      </pc:sldChg>
      <pc:sldChg chg="del">
        <pc:chgData name="Ly Khuyen" userId="b504abc758671a1d" providerId="LiveId" clId="{565E9B5D-44A1-4F1D-BDD2-D703EA22DECD}" dt="2024-09-26T16:34:17.918" v="8" actId="47"/>
        <pc:sldMkLst>
          <pc:docMk/>
          <pc:sldMk cId="1974110718" sldId="366"/>
        </pc:sldMkLst>
      </pc:sldChg>
      <pc:sldChg chg="del">
        <pc:chgData name="Ly Khuyen" userId="b504abc758671a1d" providerId="LiveId" clId="{565E9B5D-44A1-4F1D-BDD2-D703EA22DECD}" dt="2024-09-26T16:34:19.399" v="9" actId="47"/>
        <pc:sldMkLst>
          <pc:docMk/>
          <pc:sldMk cId="3844080092" sldId="367"/>
        </pc:sldMkLst>
      </pc:sldChg>
      <pc:sldChg chg="del">
        <pc:chgData name="Ly Khuyen" userId="b504abc758671a1d" providerId="LiveId" clId="{565E9B5D-44A1-4F1D-BDD2-D703EA22DECD}" dt="2024-09-26T16:34:20.831" v="10" actId="47"/>
        <pc:sldMkLst>
          <pc:docMk/>
          <pc:sldMk cId="1448295218" sldId="368"/>
        </pc:sldMkLst>
      </pc:sldChg>
      <pc:sldChg chg="del">
        <pc:chgData name="Ly Khuyen" userId="b504abc758671a1d" providerId="LiveId" clId="{565E9B5D-44A1-4F1D-BDD2-D703EA22DECD}" dt="2024-09-26T16:34:22.352" v="11" actId="47"/>
        <pc:sldMkLst>
          <pc:docMk/>
          <pc:sldMk cId="3595254630" sldId="369"/>
        </pc:sldMkLst>
      </pc:sldChg>
      <pc:sldChg chg="del">
        <pc:chgData name="Ly Khuyen" userId="b504abc758671a1d" providerId="LiveId" clId="{565E9B5D-44A1-4F1D-BDD2-D703EA22DECD}" dt="2024-09-29T14:16:31.279" v="53" actId="47"/>
        <pc:sldMkLst>
          <pc:docMk/>
          <pc:sldMk cId="3688646810" sldId="370"/>
        </pc:sldMkLst>
      </pc:sldChg>
      <pc:sldChg chg="del">
        <pc:chgData name="Ly Khuyen" userId="b504abc758671a1d" providerId="LiveId" clId="{565E9B5D-44A1-4F1D-BDD2-D703EA22DECD}" dt="2024-09-29T14:16:29.195" v="51" actId="47"/>
        <pc:sldMkLst>
          <pc:docMk/>
          <pc:sldMk cId="1506476850" sldId="371"/>
        </pc:sldMkLst>
      </pc:sldChg>
      <pc:sldChg chg="del">
        <pc:chgData name="Ly Khuyen" userId="b504abc758671a1d" providerId="LiveId" clId="{565E9B5D-44A1-4F1D-BDD2-D703EA22DECD}" dt="2024-09-29T14:16:28.127" v="50" actId="47"/>
        <pc:sldMkLst>
          <pc:docMk/>
          <pc:sldMk cId="751135177" sldId="372"/>
        </pc:sldMkLst>
      </pc:sldChg>
      <pc:sldChg chg="del">
        <pc:chgData name="Ly Khuyen" userId="b504abc758671a1d" providerId="LiveId" clId="{565E9B5D-44A1-4F1D-BDD2-D703EA22DECD}" dt="2024-09-29T14:16:30.460" v="52" actId="47"/>
        <pc:sldMkLst>
          <pc:docMk/>
          <pc:sldMk cId="1409101357" sldId="373"/>
        </pc:sldMkLst>
      </pc:sldChg>
      <pc:sldChg chg="del">
        <pc:chgData name="Ly Khuyen" userId="b504abc758671a1d" providerId="LiveId" clId="{565E9B5D-44A1-4F1D-BDD2-D703EA22DECD}" dt="2024-09-29T14:16:26.821" v="49" actId="47"/>
        <pc:sldMkLst>
          <pc:docMk/>
          <pc:sldMk cId="2852449895" sldId="374"/>
        </pc:sldMkLst>
      </pc:sldChg>
      <pc:sldChg chg="del">
        <pc:chgData name="Ly Khuyen" userId="b504abc758671a1d" providerId="LiveId" clId="{565E9B5D-44A1-4F1D-BDD2-D703EA22DECD}" dt="2024-09-29T14:16:25.817" v="48" actId="47"/>
        <pc:sldMkLst>
          <pc:docMk/>
          <pc:sldMk cId="1170528398" sldId="375"/>
        </pc:sldMkLst>
      </pc:sldChg>
      <pc:sldChg chg="del">
        <pc:chgData name="Ly Khuyen" userId="b504abc758671a1d" providerId="LiveId" clId="{565E9B5D-44A1-4F1D-BDD2-D703EA22DECD}" dt="2024-09-29T14:16:24.439" v="47" actId="47"/>
        <pc:sldMkLst>
          <pc:docMk/>
          <pc:sldMk cId="3526276031" sldId="376"/>
        </pc:sldMkLst>
      </pc:sldChg>
      <pc:sldChg chg="del">
        <pc:chgData name="Ly Khuyen" userId="b504abc758671a1d" providerId="LiveId" clId="{565E9B5D-44A1-4F1D-BDD2-D703EA22DECD}" dt="2024-09-26T16:35:23.911" v="41" actId="47"/>
        <pc:sldMkLst>
          <pc:docMk/>
          <pc:sldMk cId="2189447797" sldId="383"/>
        </pc:sldMkLst>
      </pc:sldChg>
      <pc:sldChg chg="del">
        <pc:chgData name="Ly Khuyen" userId="b504abc758671a1d" providerId="LiveId" clId="{565E9B5D-44A1-4F1D-BDD2-D703EA22DECD}" dt="2024-09-26T16:35:21.488" v="40" actId="47"/>
        <pc:sldMkLst>
          <pc:docMk/>
          <pc:sldMk cId="4086091465" sldId="384"/>
        </pc:sldMkLst>
      </pc:sldChg>
      <pc:sldChg chg="addSp modSp new mod">
        <pc:chgData name="Ly Khuyen" userId="b504abc758671a1d" providerId="LiveId" clId="{565E9B5D-44A1-4F1D-BDD2-D703EA22DECD}" dt="2024-09-29T14:17:24.344" v="70" actId="14100"/>
        <pc:sldMkLst>
          <pc:docMk/>
          <pc:sldMk cId="893982932" sldId="389"/>
        </pc:sldMkLst>
        <pc:picChg chg="add mod">
          <ac:chgData name="Ly Khuyen" userId="b504abc758671a1d" providerId="LiveId" clId="{565E9B5D-44A1-4F1D-BDD2-D703EA22DECD}" dt="2024-09-29T14:17:24.344" v="70" actId="14100"/>
          <ac:picMkLst>
            <pc:docMk/>
            <pc:sldMk cId="893982932" sldId="389"/>
            <ac:picMk id="3" creationId="{384CA747-10B9-757C-4D0B-BB622DBDDADF}"/>
          </ac:picMkLst>
        </pc:picChg>
      </pc:sldChg>
      <pc:sldMasterChg chg="delSldLayout">
        <pc:chgData name="Ly Khuyen" userId="b504abc758671a1d" providerId="LiveId" clId="{565E9B5D-44A1-4F1D-BDD2-D703EA22DECD}" dt="2024-09-29T14:16:36.050" v="57" actId="47"/>
        <pc:sldMasterMkLst>
          <pc:docMk/>
          <pc:sldMasterMk cId="0" sldId="2147483684"/>
        </pc:sldMasterMkLst>
        <pc:sldLayoutChg chg="del">
          <pc:chgData name="Ly Khuyen" userId="b504abc758671a1d" providerId="LiveId" clId="{565E9B5D-44A1-4F1D-BDD2-D703EA22DECD}" dt="2024-09-29T14:16:36.050" v="57" actId="47"/>
          <pc:sldLayoutMkLst>
            <pc:docMk/>
            <pc:sldMasterMk cId="0" sldId="2147483684"/>
            <pc:sldLayoutMk cId="0" sldId="2147483648"/>
          </pc:sldLayoutMkLst>
        </pc:sldLayoutChg>
        <pc:sldLayoutChg chg="del">
          <pc:chgData name="Ly Khuyen" userId="b504abc758671a1d" providerId="LiveId" clId="{565E9B5D-44A1-4F1D-BDD2-D703EA22DECD}" dt="2024-09-29T14:16:35.024" v="56" actId="47"/>
          <pc:sldLayoutMkLst>
            <pc:docMk/>
            <pc:sldMasterMk cId="0" sldId="2147483684"/>
            <pc:sldLayoutMk cId="0" sldId="2147483659"/>
          </pc:sldLayoutMkLst>
        </pc:sldLayoutChg>
      </pc:sldMasterChg>
      <pc:sldMasterChg chg="del delSldLayout">
        <pc:chgData name="Ly Khuyen" userId="b504abc758671a1d" providerId="LiveId" clId="{565E9B5D-44A1-4F1D-BDD2-D703EA22DECD}" dt="2024-09-29T14:16:33.341" v="55" actId="47"/>
        <pc:sldMasterMkLst>
          <pc:docMk/>
          <pc:sldMasterMk cId="2975990746" sldId="2147483726"/>
        </pc:sldMasterMkLst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369753336" sldId="2147483727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685365089" sldId="2147483728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199242208" sldId="2147483729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1527013332" sldId="2147483730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121281060" sldId="2147483731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2886313698" sldId="2147483732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528242076" sldId="2147483733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582743612" sldId="2147483734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1156135375" sldId="2147483735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413058627" sldId="2147483736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58956519" sldId="2147483737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1319056997" sldId="2147483738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1023189052" sldId="2147483739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1048344679" sldId="2147483740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343765480" sldId="2147483741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544728552" sldId="2147483742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759496767" sldId="2147483743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418585171" sldId="2147483744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2266008830" sldId="2147483745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197971651" sldId="2147483746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1850182090" sldId="2147483747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470074803" sldId="2147483748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1787361280" sldId="2147483749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2803587546" sldId="2147483750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595303621" sldId="2147483751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1569995023" sldId="2147483752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4283892180" sldId="2147483753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728616236" sldId="2147483754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84167778" sldId="2147483755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992302004" sldId="2147483756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579466595" sldId="2147483757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2045346233" sldId="2147483758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3318776391" sldId="2147483759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2911810961" sldId="2147483760"/>
          </pc:sldLayoutMkLst>
        </pc:sldLayoutChg>
        <pc:sldLayoutChg chg="del">
          <pc:chgData name="Ly Khuyen" userId="b504abc758671a1d" providerId="LiveId" clId="{565E9B5D-44A1-4F1D-BDD2-D703EA22DECD}" dt="2024-09-29T14:16:33.341" v="55" actId="47"/>
          <pc:sldLayoutMkLst>
            <pc:docMk/>
            <pc:sldMasterMk cId="2975990746" sldId="2147483726"/>
            <pc:sldLayoutMk cId="1869722256" sldId="2147483761"/>
          </pc:sldLayoutMkLst>
        </pc:sldLayoutChg>
      </pc:sldMasterChg>
      <pc:sldMasterChg chg="del delSldLayout">
        <pc:chgData name="Ly Khuyen" userId="b504abc758671a1d" providerId="LiveId" clId="{565E9B5D-44A1-4F1D-BDD2-D703EA22DECD}" dt="2024-09-26T16:35:21.488" v="40" actId="47"/>
        <pc:sldMasterMkLst>
          <pc:docMk/>
          <pc:sldMasterMk cId="2119935964" sldId="2147483762"/>
        </pc:sldMasterMkLst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3057715790" sldId="2147483763"/>
          </pc:sldLayoutMkLst>
        </pc:sldLayoutChg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3577858509" sldId="2147483764"/>
          </pc:sldLayoutMkLst>
        </pc:sldLayoutChg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56539841" sldId="2147483765"/>
          </pc:sldLayoutMkLst>
        </pc:sldLayoutChg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2462536593" sldId="2147483766"/>
          </pc:sldLayoutMkLst>
        </pc:sldLayoutChg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61906163" sldId="2147483767"/>
          </pc:sldLayoutMkLst>
        </pc:sldLayoutChg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558284062" sldId="2147483768"/>
          </pc:sldLayoutMkLst>
        </pc:sldLayoutChg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131122617" sldId="2147483769"/>
          </pc:sldLayoutMkLst>
        </pc:sldLayoutChg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4011033165" sldId="2147483770"/>
          </pc:sldLayoutMkLst>
        </pc:sldLayoutChg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3280164582" sldId="2147483771"/>
          </pc:sldLayoutMkLst>
        </pc:sldLayoutChg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456948457" sldId="2147483772"/>
          </pc:sldLayoutMkLst>
        </pc:sldLayoutChg>
        <pc:sldLayoutChg chg="del">
          <pc:chgData name="Ly Khuyen" userId="b504abc758671a1d" providerId="LiveId" clId="{565E9B5D-44A1-4F1D-BDD2-D703EA22DECD}" dt="2024-09-26T16:35:21.488" v="40" actId="47"/>
          <pc:sldLayoutMkLst>
            <pc:docMk/>
            <pc:sldMasterMk cId="2119935964" sldId="2147483762"/>
            <pc:sldLayoutMk cId="1608695934" sldId="21474837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090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82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4418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845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78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7285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7675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708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309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215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0386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58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70" r:id="rId3"/>
    <p:sldLayoutId id="2147483678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11" Type="http://schemas.openxmlformats.org/officeDocument/2006/relationships/image" Target="../media/image30.jpeg"/><Relationship Id="rId5" Type="http://schemas.openxmlformats.org/officeDocument/2006/relationships/image" Target="../media/image18.jpeg"/><Relationship Id="rId10" Type="http://schemas.openxmlformats.org/officeDocument/2006/relationships/image" Target="../media/image29.jpe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BBC07E-CAAA-184B-A9A4-14DA4951202D}"/>
              </a:ext>
            </a:extLst>
          </p:cNvPr>
          <p:cNvSpPr txBox="1"/>
          <p:nvPr/>
        </p:nvSpPr>
        <p:spPr>
          <a:xfrm>
            <a:off x="972434" y="1835889"/>
            <a:ext cx="7561965" cy="171538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WARMLY WELCOME </a:t>
            </a:r>
          </a:p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TEACHERS TO OUR CLASS</a:t>
            </a:r>
          </a:p>
        </p:txBody>
      </p:sp>
    </p:spTree>
    <p:extLst>
      <p:ext uri="{BB962C8B-B14F-4D97-AF65-F5344CB8AC3E}">
        <p14:creationId xmlns:p14="http://schemas.microsoft.com/office/powerpoint/2010/main" val="357062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7">
            <a:extLst>
              <a:ext uri="{FF2B5EF4-FFF2-40B4-BE49-F238E27FC236}">
                <a16:creationId xmlns:a16="http://schemas.microsoft.com/office/drawing/2014/main" id="{BFA12EB0-1447-49D0-933D-5FA6F2EFC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93" y="838117"/>
            <a:ext cx="4611068" cy="361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1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06ACC705-FF49-4438-8DA5-8A1DC5408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26" y="808672"/>
            <a:ext cx="4501474" cy="352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2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BA5AA9BB-CBD0-4685-A2EF-8DF1D9CC2E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87" y="1341106"/>
            <a:ext cx="4111942" cy="322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F1A60BE8-00AA-4B6E-81F4-ED477344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0" y="1261898"/>
            <a:ext cx="4212688" cy="329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65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number-4-flashcards-for-kids-1">
            <a:extLst>
              <a:ext uri="{FF2B5EF4-FFF2-40B4-BE49-F238E27FC236}">
                <a16:creationId xmlns:a16="http://schemas.microsoft.com/office/drawing/2014/main" id="{61B9C9C8-38BF-407C-BC5E-7534A7AF8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12" y="956403"/>
            <a:ext cx="4309110" cy="337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55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count together!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39841A1-6B06-8106-377F-F37DFC71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05" y="1741850"/>
            <a:ext cx="2363700" cy="1963500"/>
          </a:xfrm>
        </p:spPr>
        <p:txBody>
          <a:bodyPr/>
          <a:lstStyle/>
          <a:p>
            <a:r>
              <a:rPr lang="en-US" sz="4400" dirty="0">
                <a:solidFill>
                  <a:srgbClr val="A50021"/>
                </a:solidFill>
              </a:rPr>
              <a:t>Activity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18F853-E010-4B12-F739-8873A0402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876" y="3726519"/>
            <a:ext cx="2692500" cy="872700"/>
          </a:xfrm>
        </p:spPr>
        <p:txBody>
          <a:bodyPr/>
          <a:lstStyle/>
          <a:p>
            <a:pPr marL="139700" indent="0">
              <a:buNone/>
            </a:pPr>
            <a:r>
              <a:rPr lang="en-US" sz="2800" b="1" dirty="0">
                <a:solidFill>
                  <a:srgbClr val="A50021"/>
                </a:solidFill>
              </a:rPr>
              <a:t>Look, listen and repeat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03C21A4-C46A-5C4C-5CAC-DBFD7657F01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281376" y="877525"/>
            <a:ext cx="2472474" cy="1963500"/>
          </a:xfrm>
        </p:spPr>
        <p:txBody>
          <a:bodyPr/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Activity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56A488-7768-76C1-F047-CF0DC4CC24B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Listen, point and say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3A01082-2228-3A65-3D00-BF6D98929A96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5753849" y="39325"/>
            <a:ext cx="2644245" cy="1963500"/>
          </a:xfrm>
        </p:spPr>
        <p:txBody>
          <a:bodyPr/>
          <a:lstStyle/>
          <a:p>
            <a:r>
              <a:rPr lang="en-US" sz="4400" dirty="0">
                <a:solidFill>
                  <a:srgbClr val="9900CC"/>
                </a:solidFill>
              </a:rPr>
              <a:t>Activity 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C660AD-5879-00AE-2F60-1DEBD587E905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800" b="1" dirty="0">
                <a:solidFill>
                  <a:srgbClr val="9900CC"/>
                </a:solidFill>
              </a:rPr>
              <a:t>Let’s talk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1245C-6E22-66DF-A8D5-ED2CBDEC4A61}"/>
              </a:ext>
            </a:extLst>
          </p:cNvPr>
          <p:cNvSpPr txBox="1"/>
          <p:nvPr/>
        </p:nvSpPr>
        <p:spPr>
          <a:xfrm>
            <a:off x="2595084" y="267701"/>
            <a:ext cx="3416595" cy="694661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98144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1" grpId="0"/>
      <p:bldP spid="12" grpId="0" build="p"/>
      <p:bldP spid="13" grpId="0"/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4090"/>
          <a:stretch/>
        </p:blipFill>
        <p:spPr>
          <a:xfrm>
            <a:off x="0" y="732586"/>
            <a:ext cx="5444197" cy="526407"/>
          </a:xfrm>
          <a:prstGeom prst="rect">
            <a:avLst/>
          </a:prstGeom>
        </p:spPr>
      </p:pic>
      <p:pic>
        <p:nvPicPr>
          <p:cNvPr id="5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7548" y="772248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575" t="14149" r="808"/>
          <a:stretch/>
        </p:blipFill>
        <p:spPr>
          <a:xfrm>
            <a:off x="0" y="1258993"/>
            <a:ext cx="9158068" cy="306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33E7341-B390-97A9-35EB-4F5A5CE403FD}"/>
              </a:ext>
            </a:extLst>
          </p:cNvPr>
          <p:cNvSpPr txBox="1"/>
          <p:nvPr/>
        </p:nvSpPr>
        <p:spPr>
          <a:xfrm>
            <a:off x="723568" y="556592"/>
            <a:ext cx="4540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words: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old: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914237-45CF-B538-3250-2DC14B63ABDF}"/>
              </a:ext>
            </a:extLst>
          </p:cNvPr>
          <p:cNvSpPr txBox="1"/>
          <p:nvPr/>
        </p:nvSpPr>
        <p:spPr>
          <a:xfrm>
            <a:off x="557916" y="1933493"/>
            <a:ext cx="4540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sentences: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old are you?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eight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years old.</a:t>
            </a:r>
          </a:p>
        </p:txBody>
      </p:sp>
    </p:spTree>
    <p:extLst>
      <p:ext uri="{BB962C8B-B14F-4D97-AF65-F5344CB8AC3E}">
        <p14:creationId xmlns:p14="http://schemas.microsoft.com/office/powerpoint/2010/main" val="71008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2" t="-2117" r="7708" b="2117"/>
          <a:stretch/>
        </p:blipFill>
        <p:spPr>
          <a:xfrm>
            <a:off x="7088" y="252917"/>
            <a:ext cx="9144000" cy="4351868"/>
          </a:xfrm>
          <a:prstGeom prst="rect">
            <a:avLst/>
          </a:prstGeom>
        </p:spPr>
      </p:pic>
      <p:pic>
        <p:nvPicPr>
          <p:cNvPr id="3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8102" y="428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78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3903B55B-8AAE-CABC-46FF-0149092D18AC}"/>
              </a:ext>
            </a:extLst>
          </p:cNvPr>
          <p:cNvSpPr/>
          <p:nvPr/>
        </p:nvSpPr>
        <p:spPr>
          <a:xfrm>
            <a:off x="790354" y="226827"/>
            <a:ext cx="7435702" cy="382506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September 30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2: Our names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2: 1, 2, 3</a:t>
            </a:r>
          </a:p>
        </p:txBody>
      </p:sp>
    </p:spTree>
    <p:extLst>
      <p:ext uri="{BB962C8B-B14F-4D97-AF65-F5344CB8AC3E}">
        <p14:creationId xmlns:p14="http://schemas.microsoft.com/office/powerpoint/2010/main" val="4235395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LET’S TALK!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572000" y="1198799"/>
            <a:ext cx="1028700" cy="1028805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2245179" y="1329718"/>
            <a:ext cx="3282042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 Activity    3</a:t>
            </a:r>
            <a:endParaRPr sz="44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76" t="690" r="5320" b="1"/>
          <a:stretch/>
        </p:blipFill>
        <p:spPr>
          <a:xfrm>
            <a:off x="893135" y="-12971"/>
            <a:ext cx="7244316" cy="5156471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250708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hank you card with butterflies and flowers&#10;&#10;Description automatically generated">
            <a:extLst>
              <a:ext uri="{FF2B5EF4-FFF2-40B4-BE49-F238E27FC236}">
                <a16:creationId xmlns:a16="http://schemas.microsoft.com/office/drawing/2014/main" id="{384CA747-10B9-757C-4D0B-BB622DBDD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82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23;p44">
            <a:extLst>
              <a:ext uri="{FF2B5EF4-FFF2-40B4-BE49-F238E27FC236}">
                <a16:creationId xmlns:a16="http://schemas.microsoft.com/office/drawing/2014/main" id="{0DAA6A68-078A-4007-B49E-8F7B33B3D5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0586" y="2021875"/>
            <a:ext cx="5347998" cy="8334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rgbClr val="FF33CC"/>
                </a:solidFill>
              </a:rPr>
              <a:t>GUESSING </a:t>
            </a:r>
            <a:endParaRPr sz="50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2B819C4B-F983-4254-A782-9B367A0A6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11" y="1071081"/>
            <a:ext cx="3952875" cy="309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96A79800-FD26-4077-9D81-BC3199F35E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72" y="802276"/>
            <a:ext cx="4517390" cy="353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B3B5BFC-5894-43C3-B118-6550E8C0F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40" y="677082"/>
            <a:ext cx="4837747" cy="37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4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eis">
            <a:extLst>
              <a:ext uri="{FF2B5EF4-FFF2-40B4-BE49-F238E27FC236}">
                <a16:creationId xmlns:a16="http://schemas.microsoft.com/office/drawing/2014/main" id="{E93E59FA-3C2C-44C8-BCAD-4AE6F4EF13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69" y="747057"/>
            <a:ext cx="4471987" cy="350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5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76121A0B-9DB6-4B19-9242-5B869F2B2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15" y="864731"/>
            <a:ext cx="4931933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3-lettere-e-numeri-numeri-1071263">
            <a:extLst>
              <a:ext uri="{FF2B5EF4-FFF2-40B4-BE49-F238E27FC236}">
                <a16:creationId xmlns:a16="http://schemas.microsoft.com/office/drawing/2014/main" id="{CB2115C7-2327-4F52-8E1E-20703AC39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96" y="868233"/>
            <a:ext cx="4533582" cy="355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7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74</Words>
  <Application>Microsoft Office PowerPoint</Application>
  <PresentationFormat>On-screen Show (16:9)</PresentationFormat>
  <Paragraphs>22</Paragraphs>
  <Slides>22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Pangolin</vt:lpstr>
      <vt:lpstr>Montserrat</vt:lpstr>
      <vt:lpstr>Coming Soon</vt:lpstr>
      <vt:lpstr>Arial</vt:lpstr>
      <vt:lpstr>Hind</vt:lpstr>
      <vt:lpstr>Comfortaa</vt:lpstr>
      <vt:lpstr>Calibri</vt:lpstr>
      <vt:lpstr>Barlow</vt:lpstr>
      <vt:lpstr>Fira Sans Extra Condensed Medium</vt:lpstr>
      <vt:lpstr>Times New Roman</vt:lpstr>
      <vt:lpstr>Delius Swash Caps</vt:lpstr>
      <vt:lpstr>Morning Greetings with Social DIstancing by Slidesgo</vt:lpstr>
      <vt:lpstr>Over The Rainbow by Slidesgo</vt:lpstr>
      <vt:lpstr>PowerPoint Presentation</vt:lpstr>
      <vt:lpstr>PowerPoint Presentation</vt:lpstr>
      <vt:lpstr>GUESSING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count together!</vt:lpstr>
      <vt:lpstr>Activity 1</vt:lpstr>
      <vt:lpstr>PowerPoint Presentation</vt:lpstr>
      <vt:lpstr>PowerPoint Presentation</vt:lpstr>
      <vt:lpstr>PowerPoint Presentation</vt:lpstr>
      <vt:lpstr>PowerPoint Presentation</vt:lpstr>
      <vt:lpstr>LET’S TALK!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Ly Khuyen</cp:lastModifiedBy>
  <cp:revision>34</cp:revision>
  <dcterms:modified xsi:type="dcterms:W3CDTF">2024-09-29T14:17:27Z</dcterms:modified>
</cp:coreProperties>
</file>