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3" r:id="rId3"/>
  </p:sldMasterIdLst>
  <p:sldIdLst>
    <p:sldId id="286" r:id="rId4"/>
    <p:sldId id="285" r:id="rId5"/>
    <p:sldId id="277" r:id="rId6"/>
    <p:sldId id="273" r:id="rId7"/>
    <p:sldId id="274" r:id="rId8"/>
    <p:sldId id="275" r:id="rId9"/>
    <p:sldId id="276" r:id="rId10"/>
    <p:sldId id="278" r:id="rId11"/>
    <p:sldId id="287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9" d="100"/>
          <a:sy n="99" d="100"/>
        </p:scale>
        <p:origin x="32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70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0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3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372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1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964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75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40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103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29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513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662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64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338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620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184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72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037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395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70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4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09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701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20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52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24530-B66F-4473-ADD6-7D32B9BE029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FC076-3453-4B97-B12D-D1475B2960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86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45600-08E8-4D6C-B8D6-C1682426AFA1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9F0D9B-CAC0-49A6-A6C2-9435A4C44AF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540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17"/>
            <a:ext cx="10260330" cy="51177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94638" y="209550"/>
            <a:ext cx="4268862" cy="373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sng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b="1" i="0" u="sng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b="1" i="0" u="sng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doni MT Black" panose="02070A03080606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TIỂU HỌC TAM THANH</a:t>
            </a:r>
            <a:endParaRPr kumimoji="0" lang="en-US" b="1" i="0" u="sng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doni MT Black" panose="02070A03080606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918968"/>
            <a:ext cx="79248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MT Black" panose="02070A03080606020203" pitchFamily="18" charset="0"/>
              </a:rPr>
              <a:t>LỚP</a:t>
            </a:r>
            <a:r>
              <a:rPr kumimoji="0" lang="en-US" sz="2800" b="1" i="0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MT Black" panose="02070A03080606020203" pitchFamily="18" charset="0"/>
              </a:rPr>
              <a:t> </a:t>
            </a:r>
            <a:r>
              <a:rPr kumimoji="0" lang="en-US" sz="2800" b="1" i="0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doni MT Black" panose="02070A03080606020203" pitchFamily="18" charset="0"/>
              </a:rPr>
              <a:t>1A6</a:t>
            </a:r>
            <a:endParaRPr kumimoji="0" lang="en-US" sz="2800" b="1" i="0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doni MT Black" panose="02070A03080606020203" pitchFamily="18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FFC000"/>
                </a:solidFill>
                <a:latin typeface="Bodoni MT Black" panose="02070A03080606020203" pitchFamily="18" charset="0"/>
              </a:rPr>
              <a:t>CHÀO MỪNG CÁC CON ĐẾN VỚI TIẾT HỌC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baseline="0" dirty="0">
              <a:solidFill>
                <a:srgbClr val="FFC00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 smtClean="0">
                <a:solidFill>
                  <a:srgbClr val="00B050"/>
                </a:solidFill>
                <a:latin typeface="Bodoni MT Black" panose="02070A03080606020203" pitchFamily="18" charset="0"/>
              </a:rPr>
              <a:t>MÔN: TOÁN</a:t>
            </a: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baseline="0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dirty="0" smtClean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baseline="0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dirty="0" smtClean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baseline="0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dirty="0" smtClean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baseline="0" dirty="0">
              <a:solidFill>
                <a:srgbClr val="00B050"/>
              </a:solidFill>
              <a:latin typeface="Britannic Bold" panose="020B0903060703020204" pitchFamily="34" charset="0"/>
            </a:endParaRPr>
          </a:p>
          <a:p>
            <a:pPr marL="0" marR="0" lvl="0" indent="0" algn="ctr" defTabSz="9142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u="sng" dirty="0" smtClean="0">
              <a:solidFill>
                <a:srgbClr val="00B05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4831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i Viết Bài Ta Phải Ngồi Ngay Ngắn - Nhạc Thiếu Nhi Hay - Voi TV - YouTube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D8A76011-6845-4E97-9027-DAF8F3B4A3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675234"/>
            <a:ext cx="8229600" cy="391938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4579"/>
            <a:ext cx="8229600" cy="36357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KHỞI ĐỘNG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678" y="133350"/>
            <a:ext cx="7239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000" b="1" i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tư </a:t>
            </a:r>
            <a:r>
              <a:rPr lang="en-US" sz="2000" b="1" i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i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19 </a:t>
            </a:r>
            <a:r>
              <a:rPr lang="en-US" sz="2000" b="1" i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b="1" i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b="1" i="1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b="1" i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US" sz="4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6: LUYỆN TẬP CHUNG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 SGK 44, 45)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17990" r="62233" b="72487"/>
          <a:stretch/>
        </p:blipFill>
        <p:spPr>
          <a:xfrm>
            <a:off x="990600" y="1885950"/>
            <a:ext cx="2509156" cy="114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13122" r="7634" b="65740"/>
          <a:stretch/>
        </p:blipFill>
        <p:spPr>
          <a:xfrm>
            <a:off x="0" y="725394"/>
            <a:ext cx="9144000" cy="44336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" y="226695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t="44901" r="10222" b="20721"/>
          <a:stretch/>
        </p:blipFill>
        <p:spPr>
          <a:xfrm>
            <a:off x="1" y="1581149"/>
            <a:ext cx="4648199" cy="35623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7" t="37672" r="60915" b="57883"/>
          <a:stretch/>
        </p:blipFill>
        <p:spPr>
          <a:xfrm>
            <a:off x="76200" y="19050"/>
            <a:ext cx="3526971" cy="64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4283" y="2647950"/>
            <a:ext cx="3931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UcPeriod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bay.</a:t>
            </a:r>
          </a:p>
          <a:p>
            <a:pPr marL="342900" indent="-342900" algn="just">
              <a:buAutoNum type="alphaUcPeriod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bay.</a:t>
            </a:r>
          </a:p>
          <a:p>
            <a:pPr marL="342900" indent="-342900" algn="just">
              <a:buAutoNum type="alphaUcPeriod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bay.</a:t>
            </a:r>
          </a:p>
        </p:txBody>
      </p:sp>
      <p:sp>
        <p:nvSpPr>
          <p:cNvPr id="6" name="Oval 5"/>
          <p:cNvSpPr/>
          <p:nvPr/>
        </p:nvSpPr>
        <p:spPr>
          <a:xfrm>
            <a:off x="5029200" y="2647950"/>
            <a:ext cx="5334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5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 t="6137" r="9424" b="63175"/>
          <a:stretch/>
        </p:blipFill>
        <p:spPr>
          <a:xfrm>
            <a:off x="0" y="895350"/>
            <a:ext cx="9144000" cy="42481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495800" y="1771650"/>
            <a:ext cx="6858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48600" y="37338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848600" y="17716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0" y="3714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95400" y="3714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62100" y="114300"/>
            <a:ext cx="62484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/>
              <a:t>Đếm số chấm ở cả hai con xúc xắc rồi nêu kết quả.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3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2" t="41981" r="7304" b="30077"/>
          <a:stretch/>
        </p:blipFill>
        <p:spPr>
          <a:xfrm>
            <a:off x="0" y="895350"/>
            <a:ext cx="9220200" cy="42481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153400" y="2828925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153400" y="4095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153400" y="3438525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134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70476" r="9423" b="8148"/>
          <a:stretch/>
        </p:blipFill>
        <p:spPr>
          <a:xfrm>
            <a:off x="0" y="895350"/>
            <a:ext cx="9144000" cy="424815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8305800" y="2626081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298180" y="409575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319655" y="335139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205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68"/>
            <a:ext cx="9144000" cy="5052732"/>
          </a:xfrm>
        </p:spPr>
      </p:pic>
      <p:sp>
        <p:nvSpPr>
          <p:cNvPr id="3" name="TextBox 5"/>
          <p:cNvSpPr txBox="1"/>
          <p:nvPr/>
        </p:nvSpPr>
        <p:spPr>
          <a:xfrm>
            <a:off x="3051464" y="2795066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9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63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18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72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26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80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34" algn="l" defTabSz="9143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Dặn dò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9064" y="1581150"/>
            <a:ext cx="3124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Củng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cố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8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97</Words>
  <Application>Microsoft Office PowerPoint</Application>
  <PresentationFormat>On-screen Show (16:9)</PresentationFormat>
  <Paragraphs>32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Office Theme</vt:lpstr>
      <vt:lpstr>1_Office Theme</vt:lpstr>
      <vt:lpstr>5_Office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KimAnh</dc:creator>
  <cp:lastModifiedBy>ADMIN</cp:lastModifiedBy>
  <cp:revision>47</cp:revision>
  <dcterms:created xsi:type="dcterms:W3CDTF">2020-08-18T08:22:14Z</dcterms:created>
  <dcterms:modified xsi:type="dcterms:W3CDTF">2023-10-31T07:39:30Z</dcterms:modified>
</cp:coreProperties>
</file>