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6"/>
  </p:notesMasterIdLst>
  <p:sldIdLst>
    <p:sldId id="359" r:id="rId3"/>
    <p:sldId id="407" r:id="rId4"/>
    <p:sldId id="414" r:id="rId5"/>
    <p:sldId id="415" r:id="rId6"/>
    <p:sldId id="416" r:id="rId7"/>
    <p:sldId id="421" r:id="rId8"/>
    <p:sldId id="418" r:id="rId9"/>
    <p:sldId id="357" r:id="rId10"/>
    <p:sldId id="360" r:id="rId11"/>
    <p:sldId id="340" r:id="rId12"/>
    <p:sldId id="363" r:id="rId13"/>
    <p:sldId id="422" r:id="rId14"/>
    <p:sldId id="423" r:id="rId15"/>
    <p:sldId id="365" r:id="rId16"/>
    <p:sldId id="368" r:id="rId17"/>
    <p:sldId id="366" r:id="rId18"/>
    <p:sldId id="369" r:id="rId19"/>
    <p:sldId id="370" r:id="rId20"/>
    <p:sldId id="361" r:id="rId21"/>
    <p:sldId id="354" r:id="rId22"/>
    <p:sldId id="373" r:id="rId23"/>
    <p:sldId id="424" r:id="rId24"/>
    <p:sldId id="3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p:scale>
          <a:sx n="40" d="100"/>
          <a:sy n="40" d="100"/>
        </p:scale>
        <p:origin x="1612"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11" Type="http://schemas.openxmlformats.org/officeDocument/2006/relationships/image" Target="../media/image7.GIF"/><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3.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17.jpg"/><Relationship Id="rId12" Type="http://schemas.openxmlformats.org/officeDocument/2006/relationships/slide" Target="slide4.xml"/><Relationship Id="rId17" Type="http://schemas.openxmlformats.org/officeDocument/2006/relationships/image" Target="../media/image22.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21.png"/><Relationship Id="rId23" Type="http://schemas.openxmlformats.org/officeDocument/2006/relationships/slide" Target="slide9.xml"/><Relationship Id="rId10" Type="http://schemas.openxmlformats.org/officeDocument/2006/relationships/image" Target="../media/image19.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1165</Words>
  <Application>Microsoft Office PowerPoint</Application>
  <PresentationFormat>Widescreen</PresentationFormat>
  <Paragraphs>111</Paragraphs>
  <Slides>23</Slides>
  <Notes>6</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宋体</vt:lpstr>
      <vt:lpstr>#9Slide07 Cadena</vt:lpstr>
      <vt:lpstr>Arial</vt:lpstr>
      <vt:lpstr>Calibri</vt:lpstr>
      <vt:lpstr>Calibri Light</vt:lpstr>
      <vt:lpstr>Cambria</vt:lpstr>
      <vt:lpstr>Coiny</vt:lpstr>
      <vt:lpstr>等线</vt:lpstr>
      <vt:lpstr>Vogue-ExtraBold</vt:lpstr>
      <vt:lpstr>Wingdings</vt:lpstr>
      <vt:lpstr>字魂59号-创粗黑</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2024-06-20T12:25:34Z</dcterms:created>
  <dcterms:modified xsi:type="dcterms:W3CDTF">2024-08-12T04:32:03Z</dcterms:modified>
</cp:coreProperties>
</file>