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63" r:id="rId3"/>
    <p:sldId id="295" r:id="rId4"/>
    <p:sldId id="271" r:id="rId5"/>
    <p:sldId id="2632" r:id="rId6"/>
    <p:sldId id="2633" r:id="rId7"/>
    <p:sldId id="299" r:id="rId8"/>
    <p:sldId id="300" r:id="rId9"/>
    <p:sldId id="2634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816-D451-4B92-84C5-79EC2891277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B2DF-897A-452A-A881-C28C92C01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7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14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0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6BD6E6-2ABE-B81D-F710-EAA79B825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E716CF-DB82-92F2-363F-4FF37D4CF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21AB37-CAB9-1A57-D7DC-4377CDB33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46019D-8832-0C5F-0ADA-B78B26F9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ECE94E-BA52-2803-F4CB-4C9923DF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56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AE3DD6-D03C-041E-AF8C-A1043F43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5165E3-15FF-F2AF-0EA5-A18CE000D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9B836E-0429-7918-2699-E735D657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2A596-4448-FCF5-6146-51C91C76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35CB14-B3BE-EB9A-8265-BE766F4C5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5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73AE83-80D1-A0E9-C531-E682269A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AD5412-E2EB-ADB3-3A4C-C563E8CB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A0CA48F-7AE7-5660-D0D0-A86EA62DF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BB3956-F70F-FF15-39AD-404F3597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4040FB-4063-194A-2EDB-808079812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72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B68E8C-CD00-8831-48E2-736057D1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872ABC-620E-47DB-749E-39E7F587B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E1FBEE-675B-39C9-A865-0CFE3761A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C7B1ADA-7DFB-3284-AB40-C4494C61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689EED-EF29-4D29-44F7-D038BF2C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1E1BC5-43FB-B140-DBD4-61A4DEEF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3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13062-7910-3131-84DD-14418F4ED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BA4A207-B4F3-E829-D347-5086D937F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904B298-54D6-8D78-7564-909F5CBEE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7CFC36-123F-29DB-7C4A-C0BCF16D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5D569AE-7DA9-B076-CD0E-F81C16D49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0815566-2F18-E691-5874-7F7400DE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EE76742-BF61-A69D-817C-B72C06FFB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5793EDA-9867-D0F3-02B7-05101BC5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8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BC606-2693-F702-419E-6AA0E908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8B958B5-D42E-6702-9FA3-E183EB96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1E89C6-B68B-98BA-921F-326CBFEA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D248FCE-AF2E-6C69-3813-BD5720EB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05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DD17EC1-7301-47BB-EDB6-F75DB2579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E8353E-8C52-9F7B-FB3D-296523CA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28BDEC-1BC1-3DE6-61B3-C913AEC14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DDD73E-6B56-5E01-E6C0-9F980D681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307DD0-38E0-4743-3E6F-60E9D585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7224ADB-7966-E3B7-00E3-22BFC96EC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21463-2AA7-86DB-0F7C-22B97B27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F15F80E-ABFD-BE00-7A9B-190320D1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8B2192-F9D8-D4CF-8250-78B65CF0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2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312233-6922-A90F-74F3-06FFC70A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DA5CE06-02DB-CECB-5FA7-C9740BC8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7A51F6-C6DE-A110-45C5-3EAE36340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F7D0CC-61EC-2299-EB3E-B1DCC089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125440-4FD5-0DCF-A654-592C9D4B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16579E7-B0D9-23C6-B524-5FE8BD8B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99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87462-A464-2E1E-2684-D660CED96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AD86498-B9A6-97FC-19BA-971FFA8ED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37557-372B-AD57-1680-0BD827DA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792DB3-004B-21B7-79B9-8418A72D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DEE211-B58C-628E-D8C4-08DBC6F9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7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110EAA0-C6F2-A67A-D691-F19F246C14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0A29B9-E201-8BE6-9549-40A0D7A3D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229887-EAF1-3281-7D01-825D06FD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2F2161-6886-468B-FDA6-17AD8CA5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0E9355-1C99-597E-23A1-AC07D1A08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1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3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86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9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1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9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21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="" xmlns:a16="http://schemas.microsoft.com/office/drawing/2014/main" id="{AB5A1265-316F-FBA3-A0E4-F64B494B633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FFCEF1-3216-004D-2955-B67520F5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275646-2828-DD4D-A085-E4C0DF17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918637-2043-BCD5-B20E-3AF7A54F9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572C-BD3D-4F5D-890C-7DE828D145EE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CE6124-FC6D-23F7-FA7C-0CB4F314C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3E4859-AD73-1471-4DEE-50FBC0231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D8CF8-DF26-4E15-8028-6CB626DC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="" xmlns:a16="http://schemas.microsoft.com/office/drawing/2014/main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39CB99-D3C9-7030-58B7-6B4095A0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0" y="1597826"/>
            <a:ext cx="11223709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KL">
            <a:hlinkClick r:id="" action="ppaction://media"/>
            <a:extLst>
              <a:ext uri="{FF2B5EF4-FFF2-40B4-BE49-F238E27FC236}">
                <a16:creationId xmlns="" xmlns:a16="http://schemas.microsoft.com/office/drawing/2014/main" id="{A9C87C45-A14D-5CDD-F00D-83EE0FC018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271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=""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C6BE092A-27C4-DA66-85D2-5DD46A2197EF}"/>
              </a:ext>
            </a:extLst>
          </p:cNvPr>
          <p:cNvGrpSpPr/>
          <p:nvPr/>
        </p:nvGrpSpPr>
        <p:grpSpPr>
          <a:xfrm>
            <a:off x="495301" y="1619250"/>
            <a:ext cx="11401424" cy="741581"/>
            <a:chOff x="495301" y="1619250"/>
            <a:chExt cx="11401424" cy="74158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C61AFFD-733C-E018-6172-796AB414B272}"/>
                </a:ext>
              </a:extLst>
            </p:cNvPr>
            <p:cNvSpPr txBox="1"/>
            <p:nvPr/>
          </p:nvSpPr>
          <p:spPr>
            <a:xfrm>
              <a:off x="495301" y="1619250"/>
              <a:ext cx="472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a) 6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kg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CD42513-BA28-BF11-7F6D-FBDF5AB6597E}"/>
                </a:ext>
              </a:extLst>
            </p:cNvPr>
            <p:cNvSpPr txBox="1"/>
            <p:nvPr/>
          </p:nvSpPr>
          <p:spPr>
            <a:xfrm>
              <a:off x="5200650" y="1676400"/>
              <a:ext cx="31527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kg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63F554D2-1D57-F4ED-2FD0-48624DA1B7B9}"/>
                </a:ext>
              </a:extLst>
            </p:cNvPr>
            <p:cNvSpPr txBox="1"/>
            <p:nvPr/>
          </p:nvSpPr>
          <p:spPr>
            <a:xfrm>
              <a:off x="8629651" y="1714500"/>
              <a:ext cx="32670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2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  kg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AD5CE286-C6AD-6E13-1813-E389E2D00CF2}"/>
                </a:ext>
              </a:extLst>
            </p:cNvPr>
            <p:cNvSpPr/>
            <p:nvPr/>
          </p:nvSpPr>
          <p:spPr>
            <a:xfrm>
              <a:off x="2562225" y="171450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3C804B5D-3F8A-4119-74C2-FD4D6C9FC1FF}"/>
                </a:ext>
              </a:extLst>
            </p:cNvPr>
            <p:cNvSpPr/>
            <p:nvPr/>
          </p:nvSpPr>
          <p:spPr>
            <a:xfrm>
              <a:off x="6448425" y="17716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B6460CED-B4EB-1B50-2C38-02A2FA6B77F4}"/>
                </a:ext>
              </a:extLst>
            </p:cNvPr>
            <p:cNvSpPr/>
            <p:nvPr/>
          </p:nvSpPr>
          <p:spPr>
            <a:xfrm>
              <a:off x="10163174" y="1790700"/>
              <a:ext cx="923925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5B5E281-6EE3-7FD6-60C9-5658A9CE5A4C}"/>
              </a:ext>
            </a:extLst>
          </p:cNvPr>
          <p:cNvGrpSpPr/>
          <p:nvPr/>
        </p:nvGrpSpPr>
        <p:grpSpPr>
          <a:xfrm>
            <a:off x="438151" y="2867025"/>
            <a:ext cx="11496674" cy="741581"/>
            <a:chOff x="438151" y="2695575"/>
            <a:chExt cx="11496674" cy="741581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0620EAE-B681-E354-C4CE-A0323EDEB747}"/>
                </a:ext>
              </a:extLst>
            </p:cNvPr>
            <p:cNvSpPr txBox="1"/>
            <p:nvPr/>
          </p:nvSpPr>
          <p:spPr>
            <a:xfrm>
              <a:off x="438151" y="2790825"/>
              <a:ext cx="34385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C787BD0-58CC-6412-891C-133C21A2FB7B}"/>
                </a:ext>
              </a:extLst>
            </p:cNvPr>
            <p:cNvSpPr txBox="1"/>
            <p:nvPr/>
          </p:nvSpPr>
          <p:spPr>
            <a:xfrm>
              <a:off x="5181600" y="27336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7A0FB817-3D96-DCBD-C164-7FBBB316FC53}"/>
                </a:ext>
              </a:extLst>
            </p:cNvPr>
            <p:cNvSpPr txBox="1"/>
            <p:nvPr/>
          </p:nvSpPr>
          <p:spPr>
            <a:xfrm>
              <a:off x="8715376" y="2695575"/>
              <a:ext cx="32194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9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6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2B81FE25-8C58-4039-31D8-BE93F33E6873}"/>
                </a:ext>
              </a:extLst>
            </p:cNvPr>
            <p:cNvSpPr/>
            <p:nvPr/>
          </p:nvSpPr>
          <p:spPr>
            <a:xfrm>
              <a:off x="2514600" y="2876550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A87B4A79-53B1-F92C-0368-E6809660E994}"/>
                </a:ext>
              </a:extLst>
            </p:cNvPr>
            <p:cNvSpPr/>
            <p:nvPr/>
          </p:nvSpPr>
          <p:spPr>
            <a:xfrm>
              <a:off x="6724650" y="280987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="" xmlns:a16="http://schemas.microsoft.com/office/drawing/2014/main" id="{BE71BCF9-D2EB-C625-8F78-25FD9E545179}"/>
                </a:ext>
              </a:extLst>
            </p:cNvPr>
            <p:cNvSpPr/>
            <p:nvPr/>
          </p:nvSpPr>
          <p:spPr>
            <a:xfrm>
              <a:off x="9972675" y="2790825"/>
              <a:ext cx="704850" cy="5143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A3A985C4-83E9-A09E-EC55-5FDAC7D87D8E}"/>
              </a:ext>
            </a:extLst>
          </p:cNvPr>
          <p:cNvSpPr/>
          <p:nvPr/>
        </p:nvSpPr>
        <p:spPr>
          <a:xfrm>
            <a:off x="2562225" y="1704975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1C314DF-DF27-8262-E137-7BB88D589F05}"/>
              </a:ext>
            </a:extLst>
          </p:cNvPr>
          <p:cNvSpPr/>
          <p:nvPr/>
        </p:nvSpPr>
        <p:spPr>
          <a:xfrm>
            <a:off x="6410325" y="1743075"/>
            <a:ext cx="85725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EF2FBAA2-375C-C854-F6F5-6234B23AF208}"/>
              </a:ext>
            </a:extLst>
          </p:cNvPr>
          <p:cNvSpPr/>
          <p:nvPr/>
        </p:nvSpPr>
        <p:spPr>
          <a:xfrm>
            <a:off x="10115550" y="1790700"/>
            <a:ext cx="9906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E0479D9C-258F-EAAC-E2F1-AC910EBB300C}"/>
              </a:ext>
            </a:extLst>
          </p:cNvPr>
          <p:cNvSpPr/>
          <p:nvPr/>
        </p:nvSpPr>
        <p:spPr>
          <a:xfrm>
            <a:off x="2514600" y="304800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29B7C7FF-EF9A-7CD1-CE00-2258B7527384}"/>
              </a:ext>
            </a:extLst>
          </p:cNvPr>
          <p:cNvSpPr/>
          <p:nvPr/>
        </p:nvSpPr>
        <p:spPr>
          <a:xfrm>
            <a:off x="6705599" y="2971799"/>
            <a:ext cx="752475" cy="523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5B27AD72-2849-53B4-4E09-8A57748D7800}"/>
              </a:ext>
            </a:extLst>
          </p:cNvPr>
          <p:cNvSpPr/>
          <p:nvPr/>
        </p:nvSpPr>
        <p:spPr>
          <a:xfrm>
            <a:off x="9972675" y="2952750"/>
            <a:ext cx="70485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085649"/>
              </p:ext>
            </p:extLst>
          </p:nvPr>
        </p:nvGraphicFramePr>
        <p:xfrm>
          <a:off x="3191723" y="4895807"/>
          <a:ext cx="5437928" cy="1216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9482"/>
                <a:gridCol w="1359482"/>
                <a:gridCol w="1359482"/>
                <a:gridCol w="1359482"/>
              </a:tblGrid>
              <a:tr h="608460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Tấn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</a:t>
                      </a:r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08460">
                <a:tc>
                  <a:txBody>
                    <a:bodyPr/>
                    <a:lstStyle/>
                    <a:p>
                      <a:pPr algn="ctr"/>
                      <a:endParaRPr lang="en-US" sz="32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1289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=""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7F111C-5DBA-2D87-CE69-9B250FAB9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050" y="1257779"/>
            <a:ext cx="8220074" cy="26247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6C8BE9-E23E-0F18-E5C3-02D1DC5B8E60}"/>
              </a:ext>
            </a:extLst>
          </p:cNvPr>
          <p:cNvSpPr txBox="1"/>
          <p:nvPr/>
        </p:nvSpPr>
        <p:spPr>
          <a:xfrm>
            <a:off x="781051" y="4314825"/>
            <a:ext cx="10734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;          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C1A29BF-8AE5-C9E2-5787-2FF17B4FC333}"/>
              </a:ext>
            </a:extLst>
          </p:cNvPr>
          <p:cNvSpPr/>
          <p:nvPr/>
        </p:nvSpPr>
        <p:spPr>
          <a:xfrm>
            <a:off x="4562475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B0177079-DEC6-0504-58D4-8055EC68FEC6}"/>
              </a:ext>
            </a:extLst>
          </p:cNvPr>
          <p:cNvSpPr/>
          <p:nvPr/>
        </p:nvSpPr>
        <p:spPr>
          <a:xfrm>
            <a:off x="6991350" y="481012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F44ABAEC-8CD7-5CD5-5E05-F5D5D94BB09A}"/>
              </a:ext>
            </a:extLst>
          </p:cNvPr>
          <p:cNvSpPr/>
          <p:nvPr/>
        </p:nvSpPr>
        <p:spPr>
          <a:xfrm>
            <a:off x="93154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B2014A53-DB13-D241-F493-C3BEFC1CF235}"/>
              </a:ext>
            </a:extLst>
          </p:cNvPr>
          <p:cNvSpPr/>
          <p:nvPr/>
        </p:nvSpPr>
        <p:spPr>
          <a:xfrm>
            <a:off x="4572000" y="47910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8F8A5C41-5E8A-27A7-3B80-F07428635370}"/>
              </a:ext>
            </a:extLst>
          </p:cNvPr>
          <p:cNvSpPr/>
          <p:nvPr/>
        </p:nvSpPr>
        <p:spPr>
          <a:xfrm>
            <a:off x="6991350" y="4819650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A3B5ACDA-713F-64DE-2D56-71EB938FCC1E}"/>
              </a:ext>
            </a:extLst>
          </p:cNvPr>
          <p:cNvSpPr/>
          <p:nvPr/>
        </p:nvSpPr>
        <p:spPr>
          <a:xfrm>
            <a:off x="9315450" y="4829175"/>
            <a:ext cx="647700" cy="5143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612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=""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247650"/>
            <a:ext cx="11471036" cy="6253423"/>
          </a:xfrm>
          <a:custGeom>
            <a:avLst/>
            <a:gdLst>
              <a:gd name="connsiteX0" fmla="*/ 0 w 11471036"/>
              <a:gd name="connsiteY0" fmla="*/ 1042258 h 6253423"/>
              <a:gd name="connsiteX1" fmla="*/ 1042258 w 11471036"/>
              <a:gd name="connsiteY1" fmla="*/ 0 h 6253423"/>
              <a:gd name="connsiteX2" fmla="*/ 10428778 w 11471036"/>
              <a:gd name="connsiteY2" fmla="*/ 0 h 6253423"/>
              <a:gd name="connsiteX3" fmla="*/ 11471036 w 11471036"/>
              <a:gd name="connsiteY3" fmla="*/ 1042258 h 6253423"/>
              <a:gd name="connsiteX4" fmla="*/ 11471036 w 11471036"/>
              <a:gd name="connsiteY4" fmla="*/ 5211165 h 6253423"/>
              <a:gd name="connsiteX5" fmla="*/ 10428778 w 11471036"/>
              <a:gd name="connsiteY5" fmla="*/ 6253423 h 6253423"/>
              <a:gd name="connsiteX6" fmla="*/ 1042258 w 11471036"/>
              <a:gd name="connsiteY6" fmla="*/ 6253423 h 6253423"/>
              <a:gd name="connsiteX7" fmla="*/ 0 w 11471036"/>
              <a:gd name="connsiteY7" fmla="*/ 5211165 h 6253423"/>
              <a:gd name="connsiteX8" fmla="*/ 0 w 11471036"/>
              <a:gd name="connsiteY8" fmla="*/ 1042258 h 6253423"/>
              <a:gd name="connsiteX0" fmla="*/ 0 w 11471036"/>
              <a:gd name="connsiteY0" fmla="*/ 1042258 h 6253423"/>
              <a:gd name="connsiteX1" fmla="*/ 1042258 w 11471036"/>
              <a:gd name="connsiteY1" fmla="*/ 0 h 6253423"/>
              <a:gd name="connsiteX2" fmla="*/ 10428778 w 11471036"/>
              <a:gd name="connsiteY2" fmla="*/ 0 h 6253423"/>
              <a:gd name="connsiteX3" fmla="*/ 11471036 w 11471036"/>
              <a:gd name="connsiteY3" fmla="*/ 1042258 h 6253423"/>
              <a:gd name="connsiteX4" fmla="*/ 11471036 w 11471036"/>
              <a:gd name="connsiteY4" fmla="*/ 5211165 h 6253423"/>
              <a:gd name="connsiteX5" fmla="*/ 10428778 w 11471036"/>
              <a:gd name="connsiteY5" fmla="*/ 6253423 h 6253423"/>
              <a:gd name="connsiteX6" fmla="*/ 1042258 w 11471036"/>
              <a:gd name="connsiteY6" fmla="*/ 6253423 h 6253423"/>
              <a:gd name="connsiteX7" fmla="*/ 0 w 11471036"/>
              <a:gd name="connsiteY7" fmla="*/ 5211165 h 6253423"/>
              <a:gd name="connsiteX8" fmla="*/ 0 w 11471036"/>
              <a:gd name="connsiteY8" fmla="*/ 1042258 h 625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253423" fill="none" extrusionOk="0">
                <a:moveTo>
                  <a:pt x="0" y="1042258"/>
                </a:moveTo>
                <a:cubicBezTo>
                  <a:pt x="-167903" y="477075"/>
                  <a:pt x="459279" y="41775"/>
                  <a:pt x="1042258" y="0"/>
                </a:cubicBezTo>
                <a:cubicBezTo>
                  <a:pt x="2172265" y="494059"/>
                  <a:pt x="6319198" y="-248720"/>
                  <a:pt x="10428778" y="0"/>
                </a:cubicBezTo>
                <a:cubicBezTo>
                  <a:pt x="11053778" y="-65136"/>
                  <a:pt x="11636642" y="515387"/>
                  <a:pt x="11471036" y="1042258"/>
                </a:cubicBezTo>
                <a:cubicBezTo>
                  <a:pt x="11545448" y="2464359"/>
                  <a:pt x="11534691" y="4384306"/>
                  <a:pt x="11471036" y="5211165"/>
                </a:cubicBezTo>
                <a:cubicBezTo>
                  <a:pt x="11379464" y="5750966"/>
                  <a:pt x="10870997" y="6312257"/>
                  <a:pt x="10428778" y="6253423"/>
                </a:cubicBezTo>
                <a:cubicBezTo>
                  <a:pt x="6593572" y="6458669"/>
                  <a:pt x="3460203" y="6038002"/>
                  <a:pt x="1042258" y="6253423"/>
                </a:cubicBezTo>
                <a:cubicBezTo>
                  <a:pt x="446084" y="6411254"/>
                  <a:pt x="-128129" y="5897109"/>
                  <a:pt x="0" y="5211165"/>
                </a:cubicBezTo>
                <a:cubicBezTo>
                  <a:pt x="53466" y="3724657"/>
                  <a:pt x="44546" y="1963386"/>
                  <a:pt x="0" y="1042258"/>
                </a:cubicBezTo>
                <a:close/>
              </a:path>
              <a:path w="11471036" h="6253423" stroke="0" extrusionOk="0">
                <a:moveTo>
                  <a:pt x="0" y="1042258"/>
                </a:moveTo>
                <a:cubicBezTo>
                  <a:pt x="68273" y="524930"/>
                  <a:pt x="584876" y="6279"/>
                  <a:pt x="1042258" y="0"/>
                </a:cubicBezTo>
                <a:cubicBezTo>
                  <a:pt x="1973532" y="-218029"/>
                  <a:pt x="7282951" y="122218"/>
                  <a:pt x="10428778" y="0"/>
                </a:cubicBezTo>
                <a:cubicBezTo>
                  <a:pt x="10997703" y="-40243"/>
                  <a:pt x="11363366" y="581117"/>
                  <a:pt x="11471036" y="1042258"/>
                </a:cubicBezTo>
                <a:cubicBezTo>
                  <a:pt x="11537385" y="2606276"/>
                  <a:pt x="11598560" y="4579854"/>
                  <a:pt x="11471036" y="5211165"/>
                </a:cubicBezTo>
                <a:cubicBezTo>
                  <a:pt x="11522310" y="5899872"/>
                  <a:pt x="10935146" y="6248195"/>
                  <a:pt x="10428778" y="6253423"/>
                </a:cubicBezTo>
                <a:cubicBezTo>
                  <a:pt x="7227446" y="6084392"/>
                  <a:pt x="3930394" y="6335551"/>
                  <a:pt x="1042258" y="6253423"/>
                </a:cubicBezTo>
                <a:cubicBezTo>
                  <a:pt x="428745" y="6226735"/>
                  <a:pt x="-134096" y="5761071"/>
                  <a:pt x="0" y="5211165"/>
                </a:cubicBezTo>
                <a:cubicBezTo>
                  <a:pt x="-141381" y="4189751"/>
                  <a:pt x="-204878" y="2656689"/>
                  <a:pt x="0" y="1042258"/>
                </a:cubicBezTo>
                <a:close/>
              </a:path>
              <a:path w="11471036" h="6253423" fill="none" stroke="0" extrusionOk="0">
                <a:moveTo>
                  <a:pt x="0" y="1042258"/>
                </a:moveTo>
                <a:cubicBezTo>
                  <a:pt x="17970" y="460745"/>
                  <a:pt x="522943" y="13995"/>
                  <a:pt x="1042258" y="0"/>
                </a:cubicBezTo>
                <a:cubicBezTo>
                  <a:pt x="2641331" y="-429126"/>
                  <a:pt x="6434924" y="-6338"/>
                  <a:pt x="10428778" y="0"/>
                </a:cubicBezTo>
                <a:cubicBezTo>
                  <a:pt x="11000636" y="-31512"/>
                  <a:pt x="11557455" y="582482"/>
                  <a:pt x="11471036" y="1042258"/>
                </a:cubicBezTo>
                <a:cubicBezTo>
                  <a:pt x="11587733" y="2288060"/>
                  <a:pt x="11390038" y="4273794"/>
                  <a:pt x="11471036" y="5211165"/>
                </a:cubicBezTo>
                <a:cubicBezTo>
                  <a:pt x="11457654" y="5825325"/>
                  <a:pt x="10888507" y="6296363"/>
                  <a:pt x="10428778" y="6253423"/>
                </a:cubicBezTo>
                <a:cubicBezTo>
                  <a:pt x="6769737" y="6090256"/>
                  <a:pt x="3662895" y="5880518"/>
                  <a:pt x="1042258" y="6253423"/>
                </a:cubicBezTo>
                <a:cubicBezTo>
                  <a:pt x="431253" y="6284881"/>
                  <a:pt x="-44732" y="5816913"/>
                  <a:pt x="0" y="5211165"/>
                </a:cubicBezTo>
                <a:cubicBezTo>
                  <a:pt x="-9727" y="3628456"/>
                  <a:pt x="-55276" y="2025988"/>
                  <a:pt x="0" y="104225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custGeom>
                    <a:avLst/>
                    <a:gdLst>
                      <a:gd name="connsiteX0" fmla="*/ 0 w 11471036"/>
                      <a:gd name="connsiteY0" fmla="*/ 1042258 h 6253423"/>
                      <a:gd name="connsiteX1" fmla="*/ 1042258 w 11471036"/>
                      <a:gd name="connsiteY1" fmla="*/ 0 h 6253423"/>
                      <a:gd name="connsiteX2" fmla="*/ 10428778 w 11471036"/>
                      <a:gd name="connsiteY2" fmla="*/ 0 h 6253423"/>
                      <a:gd name="connsiteX3" fmla="*/ 11471036 w 11471036"/>
                      <a:gd name="connsiteY3" fmla="*/ 1042258 h 6253423"/>
                      <a:gd name="connsiteX4" fmla="*/ 11471036 w 11471036"/>
                      <a:gd name="connsiteY4" fmla="*/ 5211165 h 6253423"/>
                      <a:gd name="connsiteX5" fmla="*/ 10428778 w 11471036"/>
                      <a:gd name="connsiteY5" fmla="*/ 6253423 h 6253423"/>
                      <a:gd name="connsiteX6" fmla="*/ 1042258 w 11471036"/>
                      <a:gd name="connsiteY6" fmla="*/ 6253423 h 6253423"/>
                      <a:gd name="connsiteX7" fmla="*/ 0 w 11471036"/>
                      <a:gd name="connsiteY7" fmla="*/ 5211165 h 6253423"/>
                      <a:gd name="connsiteX8" fmla="*/ 0 w 11471036"/>
                      <a:gd name="connsiteY8" fmla="*/ 1042258 h 6253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71036" h="6253423" fill="none" extrusionOk="0">
                        <a:moveTo>
                          <a:pt x="0" y="1042258"/>
                        </a:moveTo>
                        <a:cubicBezTo>
                          <a:pt x="-73592" y="471211"/>
                          <a:pt x="463472" y="17963"/>
                          <a:pt x="1042258" y="0"/>
                        </a:cubicBezTo>
                        <a:cubicBezTo>
                          <a:pt x="2288416" y="77600"/>
                          <a:pt x="6251930" y="-27269"/>
                          <a:pt x="10428778" y="0"/>
                        </a:cubicBezTo>
                        <a:cubicBezTo>
                          <a:pt x="11008729" y="-5710"/>
                          <a:pt x="11572372" y="496467"/>
                          <a:pt x="11471036" y="1042258"/>
                        </a:cubicBezTo>
                        <a:cubicBezTo>
                          <a:pt x="11580036" y="2412324"/>
                          <a:pt x="11392827" y="4306751"/>
                          <a:pt x="11471036" y="5211165"/>
                        </a:cubicBezTo>
                        <a:cubicBezTo>
                          <a:pt x="11432172" y="5771585"/>
                          <a:pt x="10969279" y="6268912"/>
                          <a:pt x="10428778" y="6253423"/>
                        </a:cubicBezTo>
                        <a:cubicBezTo>
                          <a:pt x="6620072" y="6302600"/>
                          <a:pt x="3867290" y="6130721"/>
                          <a:pt x="1042258" y="6253423"/>
                        </a:cubicBezTo>
                        <a:cubicBezTo>
                          <a:pt x="452106" y="6365002"/>
                          <a:pt x="-37050" y="5818688"/>
                          <a:pt x="0" y="5211165"/>
                        </a:cubicBezTo>
                        <a:cubicBezTo>
                          <a:pt x="47022" y="3684135"/>
                          <a:pt x="104569" y="2023386"/>
                          <a:pt x="0" y="1042258"/>
                        </a:cubicBezTo>
                        <a:close/>
                      </a:path>
                      <a:path w="11471036" h="6253423" stroke="0" extrusionOk="0">
                        <a:moveTo>
                          <a:pt x="0" y="1042258"/>
                        </a:moveTo>
                        <a:cubicBezTo>
                          <a:pt x="48565" y="461084"/>
                          <a:pt x="554732" y="-5878"/>
                          <a:pt x="1042258" y="0"/>
                        </a:cubicBezTo>
                        <a:cubicBezTo>
                          <a:pt x="2064863" y="-129276"/>
                          <a:pt x="7724733" y="-77778"/>
                          <a:pt x="10428778" y="0"/>
                        </a:cubicBezTo>
                        <a:cubicBezTo>
                          <a:pt x="10979926" y="-78027"/>
                          <a:pt x="11452475" y="573660"/>
                          <a:pt x="11471036" y="1042258"/>
                        </a:cubicBezTo>
                        <a:cubicBezTo>
                          <a:pt x="11552635" y="2659918"/>
                          <a:pt x="11625336" y="4513513"/>
                          <a:pt x="11471036" y="5211165"/>
                        </a:cubicBezTo>
                        <a:cubicBezTo>
                          <a:pt x="11507977" y="5864693"/>
                          <a:pt x="10926161" y="6280014"/>
                          <a:pt x="10428778" y="6253423"/>
                        </a:cubicBezTo>
                        <a:cubicBezTo>
                          <a:pt x="5852024" y="6297643"/>
                          <a:pt x="3743683" y="6224041"/>
                          <a:pt x="1042258" y="6253423"/>
                        </a:cubicBezTo>
                        <a:cubicBezTo>
                          <a:pt x="456821" y="6215715"/>
                          <a:pt x="-74233" y="5769631"/>
                          <a:pt x="0" y="5211165"/>
                        </a:cubicBezTo>
                        <a:cubicBezTo>
                          <a:pt x="-159954" y="4397674"/>
                          <a:pt x="22140" y="2642656"/>
                          <a:pt x="0" y="1042258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D7F111C-5DBA-2D87-CE69-9B250FAB9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410054"/>
            <a:ext cx="8220074" cy="2624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79EAA3-1CFD-8E55-4405-CD5E6B55716C}"/>
              </a:ext>
            </a:extLst>
          </p:cNvPr>
          <p:cNvSpPr txBox="1"/>
          <p:nvPr/>
        </p:nvSpPr>
        <p:spPr>
          <a:xfrm>
            <a:off x="800099" y="3219450"/>
            <a:ext cx="10810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b) Dùng thước đo góc để kiểm tra xem các góc có số đo bằng 60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90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, 120</a:t>
            </a:r>
            <a:r>
              <a:rPr lang="en-US" sz="32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°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và nêu tên.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15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=""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extBox 16">
            <a:extLst>
              <a:ext uri="{FF2B5EF4-FFF2-40B4-BE49-F238E27FC236}">
                <a16:creationId xmlns="" xmlns:a16="http://schemas.microsoft.com/office/drawing/2014/main" id="{05FADF12-03FC-5503-2AA9-B0F599AEC8F2}"/>
              </a:ext>
            </a:extLst>
          </p:cNvPr>
          <p:cNvSpPr txBox="1"/>
          <p:nvPr/>
        </p:nvSpPr>
        <p:spPr>
          <a:xfrm>
            <a:off x="1386352" y="597005"/>
            <a:ext cx="1018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Rô-bốt đã vẽ một bức tranh như hình dưới đây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BCEA580-A7F0-32EF-9C4B-6B2293AE9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1362075"/>
            <a:ext cx="6286500" cy="2228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B47396C-D56F-FF18-E6C8-E02018AAD3B9}"/>
              </a:ext>
            </a:extLst>
          </p:cNvPr>
          <p:cNvSpPr txBox="1"/>
          <p:nvPr/>
        </p:nvSpPr>
        <p:spPr>
          <a:xfrm>
            <a:off x="847725" y="4181475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</p:spTree>
    <p:extLst>
      <p:ext uri="{BB962C8B-B14F-4D97-AF65-F5344CB8AC3E}">
        <p14:creationId xmlns:p14="http://schemas.microsoft.com/office/powerpoint/2010/main" val="741119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=""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685EFD7-FB58-7B67-4B61-767E26D92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85775"/>
            <a:ext cx="6286500" cy="2228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8FC215E-7D91-F223-0674-7BE6CA4A606F}"/>
              </a:ext>
            </a:extLst>
          </p:cNvPr>
          <p:cNvSpPr txBox="1"/>
          <p:nvPr/>
        </p:nvSpPr>
        <p:spPr>
          <a:xfrm>
            <a:off x="361951" y="2934385"/>
            <a:ext cx="114395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Em hãy chỉ ra các cặp đường thẳng song song, các cặp đường thẳng vuông góc.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11675DF-2A7A-AC32-B87F-AA350C2AD7F9}"/>
              </a:ext>
            </a:extLst>
          </p:cNvPr>
          <p:cNvCxnSpPr>
            <a:cxnSpLocks/>
          </p:cNvCxnSpPr>
          <p:nvPr/>
        </p:nvCxnSpPr>
        <p:spPr>
          <a:xfrm flipH="1">
            <a:off x="3257550" y="819150"/>
            <a:ext cx="1076325" cy="1390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D01F8CA7-78D0-0654-50AE-9F25B0A8F388}"/>
              </a:ext>
            </a:extLst>
          </p:cNvPr>
          <p:cNvCxnSpPr>
            <a:cxnSpLocks/>
          </p:cNvCxnSpPr>
          <p:nvPr/>
        </p:nvCxnSpPr>
        <p:spPr>
          <a:xfrm flipH="1">
            <a:off x="4524375" y="866775"/>
            <a:ext cx="1133475" cy="1419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58F455CB-E41A-940C-5DEF-AA646C4F9BD4}"/>
              </a:ext>
            </a:extLst>
          </p:cNvPr>
          <p:cNvCxnSpPr>
            <a:cxnSpLocks/>
          </p:cNvCxnSpPr>
          <p:nvPr/>
        </p:nvCxnSpPr>
        <p:spPr>
          <a:xfrm flipH="1">
            <a:off x="3067050" y="1562100"/>
            <a:ext cx="24193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FCEFE68-97A8-F1E7-00CD-81BBFA2B907A}"/>
              </a:ext>
            </a:extLst>
          </p:cNvPr>
          <p:cNvCxnSpPr>
            <a:cxnSpLocks/>
          </p:cNvCxnSpPr>
          <p:nvPr/>
        </p:nvCxnSpPr>
        <p:spPr>
          <a:xfrm flipH="1">
            <a:off x="4019550" y="2019300"/>
            <a:ext cx="2428875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5C17B01-5A67-4B18-B2E0-B9260603F5F5}"/>
              </a:ext>
            </a:extLst>
          </p:cNvPr>
          <p:cNvSpPr txBox="1"/>
          <p:nvPr/>
        </p:nvSpPr>
        <p:spPr>
          <a:xfrm>
            <a:off x="571499" y="3534460"/>
            <a:ext cx="1056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2 cặp đường thẳng song song: cặp đường thẳng màu đỏ, cặp đường thẳng màu đen; 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C17B01-5A67-4B18-B2E0-B9260603F5F5}"/>
              </a:ext>
            </a:extLst>
          </p:cNvPr>
          <p:cNvSpPr txBox="1"/>
          <p:nvPr/>
        </p:nvSpPr>
        <p:spPr>
          <a:xfrm>
            <a:off x="571499" y="4447959"/>
            <a:ext cx="10563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 đường thẳng vuông góc: đường thẳng màu xanh và đường thẳng màu đỏ</a:t>
            </a:r>
            <a:endParaRPr lang="vi-VN" sz="24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2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=""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E435B24-EA96-B289-9BFC-8EF6B6F2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975" y="752475"/>
            <a:ext cx="6286500" cy="2228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00B844B-D99D-A336-0B44-41A193CF4351}"/>
              </a:ext>
            </a:extLst>
          </p:cNvPr>
          <p:cNvSpPr txBox="1"/>
          <p:nvPr/>
        </p:nvSpPr>
        <p:spPr>
          <a:xfrm>
            <a:off x="1104900" y="3200400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Rô-bốt đã vẽ những dạng hình phẳng nào trong bức tranh?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A19AE6-34FB-0333-FD18-18F45B8E6580}"/>
              </a:ext>
            </a:extLst>
          </p:cNvPr>
          <p:cNvSpPr txBox="1"/>
          <p:nvPr/>
        </p:nvSpPr>
        <p:spPr>
          <a:xfrm>
            <a:off x="676274" y="3944035"/>
            <a:ext cx="105632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tròn, hình thoi, hình bình hành, hình chữ nhật</a:t>
            </a:r>
            <a:endParaRPr lang="vi-VN" sz="32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37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shelves full of toys&#10;&#10;Description automatically generated">
            <a:extLst>
              <a:ext uri="{FF2B5EF4-FFF2-40B4-BE49-F238E27FC236}">
                <a16:creationId xmlns="" xmlns:a16="http://schemas.microsoft.com/office/drawing/2014/main" id="{7FD73A27-D565-5573-7C72-7BB9C2D31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Hình chữ nhật: Góc Tròn 6">
            <a:extLst>
              <a:ext uri="{FF2B5EF4-FFF2-40B4-BE49-F238E27FC236}">
                <a16:creationId xmlns="" xmlns:a16="http://schemas.microsoft.com/office/drawing/2014/main" id="{5B7FC96A-1D50-8CA4-EBD0-6ABE1B52D060}"/>
              </a:ext>
            </a:extLst>
          </p:cNvPr>
          <p:cNvSpPr/>
          <p:nvPr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16">
                <a:extLst>
                  <a:ext uri="{FF2B5EF4-FFF2-40B4-BE49-F238E27FC236}">
                    <a16:creationId xmlns="" xmlns:a16="http://schemas.microsoft.com/office/drawing/2014/main" id="{05FADF12-03FC-5503-2AA9-B0F599AEC8F2}"/>
                  </a:ext>
                </a:extLst>
              </p:cNvPr>
              <p:cNvSpPr txBox="1"/>
              <p:nvPr/>
            </p:nvSpPr>
            <p:spPr>
              <a:xfrm>
                <a:off x="1443502" y="396980"/>
                <a:ext cx="10181250" cy="1576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Bác Năm thu hoạch được 1 tấn 250 kg cam. Số cam đó được chia thành cam loại I và cam loại II. Biết rằng số cam loại I chiếm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vi-V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tổng số cam thu hoạch. Tính số ki-lô-gam cam mỗi loại.</a:t>
                </a:r>
                <a:endPara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16">
                <a:extLst>
                  <a:ext uri="{FF2B5EF4-FFF2-40B4-BE49-F238E27FC236}">
                    <a16:creationId xmlns:a16="http://schemas.microsoft.com/office/drawing/2014/main" id="{05FADF12-03FC-5503-2AA9-B0F599AEC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852" y="539870"/>
                <a:ext cx="10181250" cy="1576457"/>
              </a:xfrm>
              <a:prstGeom prst="rect">
                <a:avLst/>
              </a:prstGeom>
              <a:blipFill>
                <a:blip r:embed="rId3"/>
                <a:stretch>
                  <a:fillRect l="-1257" t="-3861" r="-1198" b="-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7C12B976-B4CD-466F-75ED-E2F6AF3971A1}"/>
                  </a:ext>
                </a:extLst>
              </p:cNvPr>
              <p:cNvSpPr txBox="1"/>
              <p:nvPr/>
            </p:nvSpPr>
            <p:spPr>
              <a:xfrm>
                <a:off x="3911918" y="2329082"/>
                <a:ext cx="8020050" cy="373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250 kg = 1 250 kg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×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375 (kg)</a:t>
                </a:r>
              </a:p>
              <a:p>
                <a:pPr algn="ct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ki-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lô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-gam cam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loại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II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1 250 – 375 = 875 (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kg)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  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oại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I: 375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                                                     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oại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II: 875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C12B976-B4CD-466F-75ED-E2F6AF397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918" y="2329082"/>
                <a:ext cx="8020050" cy="3730893"/>
              </a:xfrm>
              <a:prstGeom prst="rect">
                <a:avLst/>
              </a:prstGeom>
              <a:blipFill rotWithShape="0">
                <a:blip r:embed="rId4"/>
                <a:stretch>
                  <a:fillRect t="-1634" b="-3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0932" y="2077398"/>
            <a:ext cx="4572126" cy="3323987"/>
            <a:chOff x="795783" y="2170419"/>
            <a:chExt cx="4572126" cy="3323987"/>
          </a:xfrm>
        </p:grpSpPr>
        <p:sp>
          <p:nvSpPr>
            <p:cNvPr id="2" name="TextBox 1"/>
            <p:cNvSpPr txBox="1"/>
            <p:nvPr/>
          </p:nvSpPr>
          <p:spPr>
            <a:xfrm>
              <a:off x="795783" y="2170419"/>
              <a:ext cx="4572126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              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Tóm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tắt</a:t>
              </a:r>
              <a:endPara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Tổng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cam: 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1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tấn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250 kg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Cam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I:      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tổng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cam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Cam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I: ? kg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Cam </a:t>
              </a:r>
              <a:r>
                <a:rPr lang="en-US" sz="2800" dirty="0" err="1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loại</a:t>
              </a:r>
              <a:r>
                <a:rPr lang="en-US" sz="2800" dirty="0" smtClean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II: ? kg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Rectangle 3"/>
                <p:cNvSpPr/>
                <p:nvPr/>
              </p:nvSpPr>
              <p:spPr>
                <a:xfrm>
                  <a:off x="2454462" y="3560128"/>
                  <a:ext cx="646331" cy="6705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462" y="3560128"/>
                  <a:ext cx="646331" cy="67056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42524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294</Words>
  <Application>Microsoft Office PowerPoint</Application>
  <PresentationFormat>Widescreen</PresentationFormat>
  <Paragraphs>49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Cambria</vt:lpstr>
      <vt:lpstr>Cambria Math</vt:lpstr>
      <vt:lpstr>1_Office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27</cp:revision>
  <dcterms:created xsi:type="dcterms:W3CDTF">2024-06-23T10:16:32Z</dcterms:created>
  <dcterms:modified xsi:type="dcterms:W3CDTF">2024-09-27T01:45:22Z</dcterms:modified>
</cp:coreProperties>
</file>