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507" autoAdjust="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xmlns="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xmlns="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xmlns="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xmlns="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xmlns="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xmlns="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xmlns="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xmlns="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63" l="0" r="88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xmlns="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157" l="0" r="95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xmlns="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xmlns="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xmlns="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4320" y="449943"/>
            <a:ext cx="12882879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</a:t>
            </a: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110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99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xmlns="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xmlns="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xmlns="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xmlns="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xmlns="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xmlns="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xmlns="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xmlns="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xmlns="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xmlns="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xmlns="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xmlns="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xmlns="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xmlns="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xmlns="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xmlns="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xmlns="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xmlns="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xmlns="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xmlns="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xmlns="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xmlns="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xmlns="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xmlns="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xmlns="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xmlns="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xmlns="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xmlns="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xmlns="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xmlns="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xmlns="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xmlns="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xmlns="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xmlns="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xmlns="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xmlns="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xmlns="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xmlns="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xmlns="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xmlns="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xmlns="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xmlns="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xmlns="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xmlns="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xmlns="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xmlns="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xmlns="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xmlns="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xmlns="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xmlns="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xmlns="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xmlns="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xmlns="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xmlns="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xmlns="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xmlns="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xmlns="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xmlns="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xmlns="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xmlns="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xmlns="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xmlns="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xmlns="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xmlns="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xmlns="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xmlns="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xmlns="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xmlns="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xmlns="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xmlns="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xmlns="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xmlns="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xmlns="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xmlns="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xmlns="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xmlns="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xmlns="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xmlns="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xmlns="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xmlns="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xmlns="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xmlns="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xmlns="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xmlns="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xmlns="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xmlns="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xmlns="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xmlns="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xmlns="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xmlns="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xmlns="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xmlns="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xmlns="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xmlns="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xmlns="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xmlns="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xmlns="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xmlns="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xmlns="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xmlns="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xmlns="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xmlns="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xmlns="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xmlns="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xmlns="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xmlns="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xmlns="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xmlns="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xmlns="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xmlns="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xmlns="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xmlns="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xmlns="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xmlns="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xmlns="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xmlns="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xmlns="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xmlns="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xmlns="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xmlns="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xmlns="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xmlns="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xmlns="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xmlns="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xmlns="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xmlns="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xmlns="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xmlns="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xmlns="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xmlns="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xmlns="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xmlns="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xmlns="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xmlns="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xmlns="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xmlns="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xmlns="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xmlns="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xmlns="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xmlns="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xmlns="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xmlns="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xmlns="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xmlns="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xmlns="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xmlns="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xmlns="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xmlns="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xmlns="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xmlns="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xmlns="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xmlns="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xmlns="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xmlns="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xmlns="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xmlns="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xmlns="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xmlns="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xmlns="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xmlns="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xmlns="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xmlns="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xmlns="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xmlns="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xmlns="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xmlns="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xmlns="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xmlns="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xmlns="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xmlns="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495D27-1EA2-482D-A973-FD532F65A3A0}"/>
              </a:ext>
            </a:extLst>
          </p:cNvPr>
          <p:cNvSpPr/>
          <p:nvPr/>
        </p:nvSpPr>
        <p:spPr>
          <a:xfrm>
            <a:off x="8510954" y="5207459"/>
            <a:ext cx="1234930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1145894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1077814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xmlns="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xmlns="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xmlns="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xmlns="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xmlns="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xmlns="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488</Words>
  <Application>Microsoft Office PowerPoint</Application>
  <PresentationFormat>Custom</PresentationFormat>
  <Paragraphs>194</Paragraphs>
  <Slides>19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TINHTU</cp:lastModifiedBy>
  <cp:revision>32</cp:revision>
  <dcterms:created xsi:type="dcterms:W3CDTF">2022-05-02T02:06:54Z</dcterms:created>
  <dcterms:modified xsi:type="dcterms:W3CDTF">2024-09-09T07:27:36Z</dcterms:modified>
</cp:coreProperties>
</file>