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8" r:id="rId4"/>
    <p:sldId id="259" r:id="rId5"/>
    <p:sldId id="263" r:id="rId6"/>
    <p:sldId id="257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EE5BF-809D-45CB-9262-ECE7E24CE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CFE02-2EA6-4E56-985F-D89C76FDB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F0FCCC-8AF8-4A81-9440-61086721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6D5336-702A-4D3B-B37B-EBDFBCC9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2E741-AEF6-4FDC-9D4F-DBDE59C4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3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713DAC-F06E-4CBE-B5E7-17183B32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55EE62-8876-4CC1-BB46-9017BA1E5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834356-F052-47BF-90FE-8DD4BFBF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95776A-40F7-402D-B50C-BF81E818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9440B-A7CB-45A0-BCD8-72919526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90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55386D-7DBC-4D5D-99A5-96EABEC87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5962CD-9B95-4E60-A921-4865080E8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64A268-1CBC-4391-A016-2E2DB0F7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07D742-6BF2-4C42-A521-4C32BC533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069C92-B62F-430A-93DC-6C7AC33D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913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3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39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79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3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20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0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7B140-6C2D-45F8-9A4A-ACD7A924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C8E7B7-F91B-4BCA-AF74-00C925D7E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B184A3-FEF0-41B0-A3B9-97631027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9BA9FD-041A-47EE-87E8-EFE98F06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593FFB-D9C7-4A46-94C1-6AD27701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107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6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373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4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2318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16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4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3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B289F6-B826-48E9-A667-2B6AAE0E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AA3C3D-CA11-47F1-9067-74EA13AD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4C0195-754B-4F14-A9E8-B5264BA5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A00863-3F5D-424C-859F-88F20136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3CD2B-0F54-4489-9365-0572928E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01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BFA8F-C8D2-4136-B15D-53A41392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ABEA1-1E6F-4015-AA69-7C915384E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6943BA-3429-4377-8A0C-09D8A20FF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88AD61-25A6-45C7-8370-A1576227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4239E9-D111-46DF-970B-9B187327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AD4F7E-CBE6-444F-BD3E-8254816F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91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F9463E-9E2B-465D-AC0B-A26C0BD3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AF1260-BF85-4B72-956B-E8CF7D281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77C35B-ECEF-4E15-A43E-70B9627AD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AAE5A3-A417-4760-8A84-462EFD80A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821AC5A-C8EB-446F-8F38-E34B80EF9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9BCFE4-497B-4CB8-AC05-3D1EF6F25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FCBE951-366F-4FE2-A35B-16D9235B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8BFE2F3-C99A-4274-9D0E-255F8940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11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A3FA8-13A5-49E7-B38A-C9F8063D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E95A5C-7EC5-49C3-B39D-509AF63B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27CE92-0214-4046-809B-C3FFD973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A5BF82-8F5C-4EBA-83BB-851597D1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13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6F7B7F3-F4B3-4CC5-834C-D9E9890D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20CDD9-5CF0-4F01-A3BB-CF21C405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55F095-E206-49D6-BA4C-B91E927D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7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DF4E8-3FF9-44BF-9380-AE67EB8D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ED4E8-7CF1-44DD-BC24-7CEA4791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04114A-CE67-42B2-B44A-C420F0F29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29FFE1-9DD8-48E3-982A-E119972E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F4B140-D51A-4063-82B9-9A16562B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016678-A6AE-47BC-9566-EBF398D9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59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5C15C-1166-4A12-9891-539B80E8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3D1942-6063-4D1B-9699-C9B3F2F9B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C44B53-74B7-44FD-9908-ADBAC1586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C1AE81-9617-4373-BE82-4A72E8CA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33AE8-44E2-4237-8984-D382A936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B0E320-8076-4A5F-A1F2-A05E1924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459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7017C9-AC15-4CCA-8C6A-D096B692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D9985E-E995-4AA3-8F96-105FED2A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CEAF5D-6DF2-42A1-9107-746981A60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449F-71A4-46D0-BEB2-00544BCCCA10}" type="datetimeFigureOut">
              <a:rPr lang="vi-VN" smtClean="0"/>
              <a:t>02/09/2024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5223D1-C5E3-4C94-AEA1-AEBDBFBE8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DEEFD-E30B-42A2-B8D1-76AA118AE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76B-FF91-4F45-991C-191C86E5E4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87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5D70F-6B9A-449A-963B-BC8E202E8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A6D824-7162-46BA-A286-A4EB301DC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8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40655E-868B-4140-B50E-5CE548F8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249C98-DB3B-4108-B54B-B5FF79260DED}"/>
              </a:ext>
            </a:extLst>
          </p:cNvPr>
          <p:cNvSpPr txBox="1"/>
          <p:nvPr/>
        </p:nvSpPr>
        <p:spPr>
          <a:xfrm>
            <a:off x="4611820" y="2934898"/>
            <a:ext cx="53637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Môn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Tiếng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Việt</a:t>
            </a:r>
            <a:endParaRPr lang="en-US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Ngày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gặp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lại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en-US" sz="2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1)</a:t>
            </a:r>
          </a:p>
          <a:p>
            <a:endParaRPr lang="vi-VN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519120-7D9B-442F-8114-A2F8B6E52C62}"/>
              </a:ext>
            </a:extLst>
          </p:cNvPr>
          <p:cNvSpPr/>
          <p:nvPr/>
        </p:nvSpPr>
        <p:spPr>
          <a:xfrm>
            <a:off x="1120402" y="2383974"/>
            <a:ext cx="10006913" cy="30016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liệt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mừng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quý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thầy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cô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về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dự</a:t>
            </a:r>
            <a:r>
              <a:rPr lang="en-US" sz="5400" b="0" cap="none" spc="0" dirty="0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5400" b="0" cap="none" spc="0" dirty="0" err="1">
                <a:ln w="38100">
                  <a:solidFill>
                    <a:srgbClr val="0070C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giờ</a:t>
            </a:r>
            <a:endParaRPr lang="en-US" sz="5400" b="0" cap="none" spc="0" dirty="0">
              <a:ln w="38100">
                <a:solidFill>
                  <a:srgbClr val="0070C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47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7132"/>
            <a:ext cx="10470524" cy="51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49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558344"/>
            <a:ext cx="5280338" cy="463639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0339" y="1558344"/>
            <a:ext cx="5331853" cy="48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49" y="-10834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06062" y="1867436"/>
            <a:ext cx="6078828" cy="482957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45016" y="2160983"/>
            <a:ext cx="6202027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93948"/>
            <a:ext cx="5089525" cy="44303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5" y="1493948"/>
            <a:ext cx="5651455" cy="4430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25" y="1493947"/>
            <a:ext cx="5651456" cy="44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930399"/>
            <a:ext cx="5089525" cy="354312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4" y="1930398"/>
            <a:ext cx="4878724" cy="35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6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5362" y="0"/>
            <a:ext cx="4410880" cy="296895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5375" y="1"/>
            <a:ext cx="5087870" cy="273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5884"/>
            <a:ext cx="5090601" cy="4432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383" y="2875884"/>
            <a:ext cx="509060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2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BD4DC-C98C-4AAF-916C-60FBA9BBE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6D6C79-48A6-4F2C-91C8-051F57413B83}"/>
              </a:ext>
            </a:extLst>
          </p:cNvPr>
          <p:cNvSpPr/>
          <p:nvPr/>
        </p:nvSpPr>
        <p:spPr>
          <a:xfrm>
            <a:off x="4663938" y="1885950"/>
            <a:ext cx="3677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VUI ĐẾN TRƯỜNG LỚP 2-SÁCH KẾT NỐI TRI THỨC I KARAOKE CÓ LỜI- Nhim and dola TV">
            <a:hlinkClick r:id="" action="ppaction://media"/>
            <a:extLst>
              <a:ext uri="{FF2B5EF4-FFF2-40B4-BE49-F238E27FC236}">
                <a16:creationId xmlns:a16="http://schemas.microsoft.com/office/drawing/2014/main" xmlns="" id="{C21608E4-E369-4C05-9106-08F5CF84A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3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B5F053-AC84-4266-8773-C9B48670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8" y="0"/>
            <a:ext cx="491482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284C9-DD99-4E40-97E1-55371734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0" y="2989897"/>
            <a:ext cx="7040880" cy="3753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B82CC-47E0-4A10-A97E-91B476DE5152}"/>
              </a:ext>
            </a:extLst>
          </p:cNvPr>
          <p:cNvSpPr txBox="1"/>
          <p:nvPr/>
        </p:nvSpPr>
        <p:spPr>
          <a:xfrm>
            <a:off x="6515100" y="651510"/>
            <a:ext cx="4663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lại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020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110785-18D2-43F3-8F58-9298AE30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EF1810-3518-485B-8617-EDCF9C82BF8D}"/>
              </a:ext>
            </a:extLst>
          </p:cNvPr>
          <p:cNvSpPr txBox="1"/>
          <p:nvPr/>
        </p:nvSpPr>
        <p:spPr>
          <a:xfrm>
            <a:off x="1616149" y="925033"/>
            <a:ext cx="8782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+mj-lt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Hai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9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</a:rPr>
              <a:t>tháng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 9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2024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  <a:latin typeface="+mj-lt"/>
              </a:rPr>
              <a:t>Tiếng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Việt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 :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</a:rPr>
              <a:t>Ngày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gặp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(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1)</a:t>
            </a:r>
            <a:endParaRPr lang="vi-VN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576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FA2F7A-A241-4671-9693-304C41893DB6}"/>
              </a:ext>
            </a:extLst>
          </p:cNvPr>
          <p:cNvSpPr txBox="1"/>
          <p:nvPr/>
        </p:nvSpPr>
        <p:spPr>
          <a:xfrm>
            <a:off x="4994910" y="-11430"/>
            <a:ext cx="35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8776A0-37B4-4B68-A641-D605C0AAC689}"/>
              </a:ext>
            </a:extLst>
          </p:cNvPr>
          <p:cNvSpPr txBox="1"/>
          <p:nvPr/>
        </p:nvSpPr>
        <p:spPr>
          <a:xfrm>
            <a:off x="0" y="514350"/>
            <a:ext cx="12275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	Chi </a:t>
            </a:r>
            <a:r>
              <a:rPr lang="en-US" sz="2200" dirty="0" err="1">
                <a:latin typeface="+mj-lt"/>
              </a:rPr>
              <a:t>mở</a:t>
            </a:r>
            <a:r>
              <a:rPr lang="en-US" sz="2200" dirty="0">
                <a:latin typeface="+mj-lt"/>
              </a:rPr>
              <a:t> tung </a:t>
            </a:r>
            <a:r>
              <a:rPr lang="en-US" sz="2200" dirty="0" err="1">
                <a:latin typeface="+mj-lt"/>
              </a:rPr>
              <a:t>cửa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sổ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đón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những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tia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nắng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thu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Thế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hết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hè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rồi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Ngày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mai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bắt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năm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học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mới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tiếng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gọi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ngoài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cổng</a:t>
            </a:r>
            <a:r>
              <a:rPr lang="en-US" sz="2200" dirty="0">
                <a:latin typeface="+mj-lt"/>
              </a:rPr>
              <a:t>. Chi </a:t>
            </a:r>
            <a:r>
              <a:rPr lang="en-US" sz="2200" dirty="0" err="1">
                <a:latin typeface="+mj-lt"/>
              </a:rPr>
              <a:t>nhìn</a:t>
            </a:r>
            <a:r>
              <a:rPr lang="en-US" sz="2200" dirty="0">
                <a:latin typeface="+mj-lt"/>
              </a:rPr>
              <a:t> ra, </a:t>
            </a:r>
            <a:r>
              <a:rPr lang="en-US" sz="2200" dirty="0" err="1">
                <a:latin typeface="+mj-lt"/>
              </a:rPr>
              <a:t>thấy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giơ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chiếc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rất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xinh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vẫy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rít</a:t>
            </a:r>
            <a:r>
              <a:rPr lang="en-US" sz="2200" dirty="0">
                <a:latin typeface="+mj-lt"/>
              </a:rPr>
              <a:t>:</a:t>
            </a:r>
          </a:p>
          <a:p>
            <a:r>
              <a:rPr lang="en-US" sz="2200" dirty="0">
                <a:latin typeface="+mj-lt"/>
              </a:rPr>
              <a:t>	- Cho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này</a:t>
            </a:r>
            <a:r>
              <a:rPr lang="en-US" sz="2200" dirty="0"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E041C-5EE4-45A7-916E-61E0D7836447}"/>
              </a:ext>
            </a:extLst>
          </p:cNvPr>
          <p:cNvSpPr txBox="1"/>
          <p:nvPr/>
        </p:nvSpPr>
        <p:spPr>
          <a:xfrm>
            <a:off x="0" y="155225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	Chi </a:t>
            </a:r>
            <a:r>
              <a:rPr lang="en-US" sz="2200" dirty="0" err="1">
                <a:latin typeface="+mj-lt"/>
              </a:rPr>
              <a:t>mừng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rỡ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chạy</a:t>
            </a:r>
            <a:r>
              <a:rPr lang="en-US" sz="2200" dirty="0">
                <a:latin typeface="+mj-lt"/>
              </a:rPr>
              <a:t> ra. </a:t>
            </a:r>
            <a:r>
              <a:rPr lang="en-US" sz="2200" dirty="0" err="1">
                <a:latin typeface="+mj-lt"/>
              </a:rPr>
              <a:t>Sơn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về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quê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từ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hè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giờ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gặp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lại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hai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bao </a:t>
            </a:r>
            <a:r>
              <a:rPr lang="en-US" sz="2200" dirty="0" err="1">
                <a:latin typeface="+mj-lt"/>
              </a:rPr>
              <a:t>nhiêu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chuyện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Sơn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kể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quê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theo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ông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trồng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rau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câu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Chiều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chiều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thường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cùng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thả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diều</a:t>
            </a:r>
            <a:r>
              <a:rPr lang="en-US" sz="2200" dirty="0">
                <a:latin typeface="+mj-lt"/>
              </a:rPr>
              <a:t>. Khi </a:t>
            </a:r>
            <a:r>
              <a:rPr lang="en-US" sz="2200" dirty="0" err="1">
                <a:latin typeface="+mj-lt"/>
              </a:rPr>
              <a:t>diều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cao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nằm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lăn</a:t>
            </a:r>
            <a:r>
              <a:rPr lang="en-US" sz="2200" dirty="0">
                <a:latin typeface="+mj-lt"/>
              </a:rPr>
              <a:t> ra </a:t>
            </a:r>
            <a:r>
              <a:rPr lang="en-US" sz="2200" dirty="0" err="1">
                <a:latin typeface="+mj-lt"/>
              </a:rPr>
              <a:t>bãi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cỏ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ngắm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trời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Cánh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đứng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như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ngủ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thiếp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trời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xanh</a:t>
            </a:r>
            <a:r>
              <a:rPr lang="en-US" sz="2200" dirty="0">
                <a:latin typeface="+mj-lt"/>
              </a:rPr>
              <a:t>.</a:t>
            </a:r>
            <a:endParaRPr lang="vi-VN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8AF5CF-EFCD-4445-94E3-17BB979A9C83}"/>
              </a:ext>
            </a:extLst>
          </p:cNvPr>
          <p:cNvSpPr txBox="1"/>
          <p:nvPr/>
        </p:nvSpPr>
        <p:spPr>
          <a:xfrm>
            <a:off x="0" y="2614128"/>
            <a:ext cx="104355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	</a:t>
            </a:r>
            <a:r>
              <a:rPr lang="en-US" sz="2200" dirty="0" err="1">
                <a:latin typeface="+mj-lt"/>
              </a:rPr>
              <a:t>Nhìn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nhẻm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mắt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lấp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lánh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chuyện</a:t>
            </a:r>
            <a:r>
              <a:rPr lang="en-US" sz="2200" dirty="0">
                <a:latin typeface="+mj-lt"/>
              </a:rPr>
              <a:t>, Chi </a:t>
            </a:r>
            <a:r>
              <a:rPr lang="en-US" sz="2200" dirty="0" err="1">
                <a:latin typeface="+mj-lt"/>
              </a:rPr>
              <a:t>chợt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thấy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buồn</a:t>
            </a:r>
            <a:r>
              <a:rPr lang="en-US" sz="2200" dirty="0">
                <a:latin typeface="+mj-lt"/>
              </a:rPr>
              <a:t>:</a:t>
            </a:r>
          </a:p>
          <a:p>
            <a:r>
              <a:rPr lang="en-US" sz="2200" dirty="0">
                <a:latin typeface="+mj-lt"/>
              </a:rPr>
              <a:t>	- </a:t>
            </a:r>
            <a:r>
              <a:rPr lang="en-US" sz="2200" dirty="0" err="1">
                <a:latin typeface="+mj-lt"/>
              </a:rPr>
              <a:t>Tớ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chẳng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đâu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- </a:t>
            </a:r>
            <a:r>
              <a:rPr lang="en-US" sz="2200" dirty="0" err="1">
                <a:latin typeface="+mj-lt"/>
              </a:rPr>
              <a:t>Nhưng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mẹ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tớ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bảo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đạp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rồi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- Ừ, </a:t>
            </a:r>
            <a:r>
              <a:rPr lang="en-US" sz="2200" dirty="0" err="1">
                <a:latin typeface="+mj-lt"/>
              </a:rPr>
              <a:t>tớ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nhà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tập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thôi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- </a:t>
            </a:r>
            <a:r>
              <a:rPr lang="en-US" sz="2200" dirty="0" err="1">
                <a:latin typeface="+mj-lt"/>
              </a:rPr>
              <a:t>Thế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đạp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khắp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nơi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mà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Chi </a:t>
            </a:r>
            <a:r>
              <a:rPr lang="en-US" sz="2200" dirty="0" err="1">
                <a:latin typeface="+mj-lt"/>
              </a:rPr>
              <a:t>cười</a:t>
            </a:r>
            <a:r>
              <a:rPr lang="en-US" sz="2200" dirty="0">
                <a:latin typeface="+mj-lt"/>
              </a:rPr>
              <a:t>:</a:t>
            </a:r>
          </a:p>
          <a:p>
            <a:r>
              <a:rPr lang="en-US" sz="2200" dirty="0">
                <a:latin typeface="+mj-lt"/>
              </a:rPr>
              <a:t>	- Ừ </a:t>
            </a:r>
            <a:r>
              <a:rPr lang="en-US" sz="2200" dirty="0" err="1">
                <a:latin typeface="+mj-lt"/>
              </a:rPr>
              <a:t>nhỉ</a:t>
            </a:r>
            <a:r>
              <a:rPr lang="en-US" sz="2200" dirty="0">
                <a:latin typeface="+mj-lt"/>
              </a:rPr>
              <a:t>.</a:t>
            </a:r>
            <a:endParaRPr lang="vi-VN" sz="2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DC7D69-78B9-48C5-87F9-515D168E24D2}"/>
              </a:ext>
            </a:extLst>
          </p:cNvPr>
          <p:cNvSpPr txBox="1"/>
          <p:nvPr/>
        </p:nvSpPr>
        <p:spPr>
          <a:xfrm>
            <a:off x="0" y="500607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	</a:t>
            </a:r>
            <a:r>
              <a:rPr lang="en-US" sz="2200" dirty="0" err="1">
                <a:latin typeface="+mj-lt"/>
              </a:rPr>
              <a:t>Thế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là</a:t>
            </a:r>
            <a:r>
              <a:rPr lang="en-US" sz="2200" dirty="0">
                <a:latin typeface="+mj-lt"/>
              </a:rPr>
              <a:t> Chi </a:t>
            </a:r>
            <a:r>
              <a:rPr lang="en-US" sz="2200" dirty="0" err="1">
                <a:latin typeface="+mj-lt"/>
              </a:rPr>
              <a:t>kể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dạy</a:t>
            </a:r>
            <a:r>
              <a:rPr lang="en-US" sz="2200" dirty="0">
                <a:latin typeface="+mj-lt"/>
              </a:rPr>
              <a:t> Chi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đạp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Bây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giờ</a:t>
            </a:r>
            <a:r>
              <a:rPr lang="en-US" sz="2200" dirty="0">
                <a:latin typeface="+mj-lt"/>
              </a:rPr>
              <a:t>, Chi </a:t>
            </a:r>
            <a:r>
              <a:rPr lang="en-US" sz="2200" dirty="0" err="1">
                <a:latin typeface="+mj-lt"/>
              </a:rPr>
              <a:t>đã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đạp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xe</a:t>
            </a:r>
            <a:r>
              <a:rPr lang="en-US" sz="2200" dirty="0">
                <a:latin typeface="+mj-lt"/>
              </a:rPr>
              <a:t> bon </a:t>
            </a:r>
            <a:r>
              <a:rPr lang="en-US" sz="2200" dirty="0" err="1">
                <a:latin typeface="+mj-lt"/>
              </a:rPr>
              <a:t>bon</a:t>
            </a:r>
            <a:r>
              <a:rPr lang="en-US" sz="2200" dirty="0">
                <a:latin typeface="+mj-lt"/>
              </a:rPr>
              <a:t>. Con </a:t>
            </a:r>
            <a:r>
              <a:rPr lang="en-US" sz="2200" dirty="0" err="1">
                <a:latin typeface="+mj-lt"/>
              </a:rPr>
              <a:t>đường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quen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thuộc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bỗng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trở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mẻ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</a:t>
            </a:r>
            <a:r>
              <a:rPr lang="en-US" sz="2200" dirty="0" err="1">
                <a:latin typeface="+mj-lt"/>
              </a:rPr>
              <a:t>Cứ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như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vậy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hai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những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trải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nghiệm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mùa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hè</a:t>
            </a:r>
            <a:r>
              <a:rPr lang="en-US" sz="2200" dirty="0">
                <a:latin typeface="+mj-lt"/>
              </a:rPr>
              <a:t>.</a:t>
            </a:r>
          </a:p>
          <a:p>
            <a:r>
              <a:rPr lang="en-US" sz="2200" dirty="0">
                <a:latin typeface="+mj-lt"/>
              </a:rPr>
              <a:t>	</a:t>
            </a:r>
            <a:r>
              <a:rPr lang="en-US" sz="2200" dirty="0" err="1">
                <a:latin typeface="+mj-lt"/>
              </a:rPr>
              <a:t>Ngày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mai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học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rồi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nhưng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mùa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hè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chắc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sẽ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theo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lớp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học</a:t>
            </a:r>
            <a:r>
              <a:rPr lang="en-US" sz="2200" dirty="0">
                <a:latin typeface="+mj-lt"/>
              </a:rPr>
              <a:t>.</a:t>
            </a:r>
          </a:p>
          <a:p>
            <a:pPr algn="r"/>
            <a:r>
              <a:rPr lang="en-US" sz="2200" dirty="0">
                <a:latin typeface="+mj-lt"/>
              </a:rPr>
              <a:t>( Minh </a:t>
            </a:r>
            <a:r>
              <a:rPr lang="en-US" sz="2200" dirty="0" err="1">
                <a:latin typeface="+mj-lt"/>
              </a:rPr>
              <a:t>Dương</a:t>
            </a:r>
            <a:r>
              <a:rPr lang="en-US" sz="2200" dirty="0">
                <a:latin typeface="+mj-lt"/>
              </a:rPr>
              <a:t> )</a:t>
            </a:r>
            <a:endParaRPr lang="vi-VN" sz="2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E05683-8508-4301-9347-24364C75CAC6}"/>
              </a:ext>
            </a:extLst>
          </p:cNvPr>
          <p:cNvSpPr txBox="1"/>
          <p:nvPr/>
        </p:nvSpPr>
        <p:spPr>
          <a:xfrm>
            <a:off x="1905" y="516041"/>
            <a:ext cx="12275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tung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cửa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sổ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đón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tia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nắng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hè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mai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năm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mới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gọi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ngoài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cổng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 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ra,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giơ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diều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xinh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vẫy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rít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Cho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này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D130DA-C559-4F7D-AFD0-AE99EBC8FCD7}"/>
              </a:ext>
            </a:extLst>
          </p:cNvPr>
          <p:cNvSpPr txBox="1"/>
          <p:nvPr/>
        </p:nvSpPr>
        <p:spPr>
          <a:xfrm>
            <a:off x="-5715" y="154923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mừng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rỡ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chạy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ra.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Sơn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về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quê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từ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đầu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giờ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gặp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lại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hai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có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bao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nhiêu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chuyện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Sơn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ở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quê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được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theo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ông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bà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trồng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rau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câu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cá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Chiều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chiều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thường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cùng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thả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Khi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lên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cao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nằm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lăn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ra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bãi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cỏ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ngắm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trời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Cánh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đứng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im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như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ngủ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thiếp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trên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bầu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trời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xanh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  <a:endParaRPr lang="vi-VN" sz="2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6BC7B1-3E91-45AB-86D0-E64D865363EB}"/>
              </a:ext>
            </a:extLst>
          </p:cNvPr>
          <p:cNvSpPr txBox="1"/>
          <p:nvPr/>
        </p:nvSpPr>
        <p:spPr>
          <a:xfrm>
            <a:off x="3810" y="2617938"/>
            <a:ext cx="92887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đen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nhẻm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mắt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lấp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lánh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, 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chợt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buồn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chẳng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đâu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đạp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Ừ,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thôi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đạp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khắp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nơi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Ừ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nhỉ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  <a:endParaRPr lang="vi-VN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82C58A-51B2-4459-99A1-2250A197C7E4}"/>
              </a:ext>
            </a:extLst>
          </p:cNvPr>
          <p:cNvSpPr txBox="1"/>
          <p:nvPr/>
        </p:nvSpPr>
        <p:spPr>
          <a:xfrm>
            <a:off x="3810" y="500988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Thế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là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bố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dạy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xe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đạp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Bây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giờ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đã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đạp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xe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bon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bon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Con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đường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quen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thuộc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bỗng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trở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nên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mới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mẻ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Cứ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như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vậy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hai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nhau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những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trải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nghiệm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mùa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Ngày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mai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học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rồi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nhưng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mùa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chắc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sẽ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theo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các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vào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lớp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học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pPr algn="r"/>
            <a:r>
              <a:rPr lang="en-US" sz="2200" dirty="0">
                <a:solidFill>
                  <a:schemeClr val="accent1"/>
                </a:solidFill>
                <a:latin typeface="+mj-lt"/>
              </a:rPr>
              <a:t>( Minh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)</a:t>
            </a:r>
            <a:endParaRPr lang="vi-VN" sz="2200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38D848F-8908-4536-9938-F35E811038DB}"/>
              </a:ext>
            </a:extLst>
          </p:cNvPr>
          <p:cNvCxnSpPr/>
          <p:nvPr/>
        </p:nvCxnSpPr>
        <p:spPr>
          <a:xfrm>
            <a:off x="1572322" y="1929161"/>
            <a:ext cx="8028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065EE74-1456-4529-B3B4-FF5E2E157444}"/>
              </a:ext>
            </a:extLst>
          </p:cNvPr>
          <p:cNvCxnSpPr/>
          <p:nvPr/>
        </p:nvCxnSpPr>
        <p:spPr>
          <a:xfrm>
            <a:off x="9292590" y="1278673"/>
            <a:ext cx="8028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E7E6A4D-078D-4655-BCFF-71024B884A3D}"/>
              </a:ext>
            </a:extLst>
          </p:cNvPr>
          <p:cNvCxnSpPr/>
          <p:nvPr/>
        </p:nvCxnSpPr>
        <p:spPr>
          <a:xfrm>
            <a:off x="1055649" y="5728010"/>
            <a:ext cx="8028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9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CCB056-B3CC-4F9B-9219-64979C625147}"/>
              </a:ext>
            </a:extLst>
          </p:cNvPr>
          <p:cNvSpPr txBox="1"/>
          <p:nvPr/>
        </p:nvSpPr>
        <p:spPr>
          <a:xfrm>
            <a:off x="4994910" y="-11430"/>
            <a:ext cx="35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49CA33-553D-4840-B7F9-4E7A0AC7ED5E}"/>
              </a:ext>
            </a:extLst>
          </p:cNvPr>
          <p:cNvSpPr txBox="1"/>
          <p:nvPr/>
        </p:nvSpPr>
        <p:spPr>
          <a:xfrm>
            <a:off x="1905" y="516041"/>
            <a:ext cx="11639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	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tung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sổ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mai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cổng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ra,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diều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vẫy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rít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	- Cho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314775-D452-49C3-80A6-FB24F419033B}"/>
              </a:ext>
            </a:extLst>
          </p:cNvPr>
          <p:cNvSpPr txBox="1"/>
          <p:nvPr/>
        </p:nvSpPr>
        <p:spPr>
          <a:xfrm>
            <a:off x="-5715" y="2630891"/>
            <a:ext cx="12197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	Chi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mừng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rỡ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chạy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ra.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Sơn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về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quê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giờ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hai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bao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nhiêu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chuyện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Sơn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quê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theo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trồng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rau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cá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Chiều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chiều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thả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lên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nằm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lăn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bãi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cỏ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ngắm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diều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đứng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im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thiếp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bầu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xanh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EAB36D-1A60-4EE0-8143-A09B0881FBB9}"/>
              </a:ext>
            </a:extLst>
          </p:cNvPr>
          <p:cNvSpPr txBox="1"/>
          <p:nvPr/>
        </p:nvSpPr>
        <p:spPr>
          <a:xfrm>
            <a:off x="791737" y="4661209"/>
            <a:ext cx="9991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chi </a:t>
            </a:r>
            <a:r>
              <a:rPr lang="en-US" sz="3200" dirty="0" err="1">
                <a:latin typeface="+mj-lt"/>
              </a:rPr>
              <a:t>tiết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niềm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gặp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Chi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Sơn</a:t>
            </a:r>
            <a:endParaRPr lang="vi-VN" sz="3200" dirty="0"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1F53751-83B5-404E-8CC0-CCDE27F5EA08}"/>
              </a:ext>
            </a:extLst>
          </p:cNvPr>
          <p:cNvCxnSpPr/>
          <p:nvPr/>
        </p:nvCxnSpPr>
        <p:spPr>
          <a:xfrm>
            <a:off x="7203688" y="1895707"/>
            <a:ext cx="37133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3D6B330-33E7-4268-828C-BBF7E37FBC8D}"/>
              </a:ext>
            </a:extLst>
          </p:cNvPr>
          <p:cNvCxnSpPr>
            <a:cxnSpLocks/>
          </p:cNvCxnSpPr>
          <p:nvPr/>
        </p:nvCxnSpPr>
        <p:spPr>
          <a:xfrm>
            <a:off x="96645" y="2271134"/>
            <a:ext cx="13641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79C069A-01CA-488A-9A1D-91D54EDA8223}"/>
              </a:ext>
            </a:extLst>
          </p:cNvPr>
          <p:cNvCxnSpPr>
            <a:cxnSpLocks/>
          </p:cNvCxnSpPr>
          <p:nvPr/>
        </p:nvCxnSpPr>
        <p:spPr>
          <a:xfrm flipV="1">
            <a:off x="1077951" y="2675495"/>
            <a:ext cx="1977483" cy="185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58C44C6-546A-46F5-A224-9A81BAB5FFDA}"/>
              </a:ext>
            </a:extLst>
          </p:cNvPr>
          <p:cNvCxnSpPr>
            <a:cxnSpLocks/>
          </p:cNvCxnSpPr>
          <p:nvPr/>
        </p:nvCxnSpPr>
        <p:spPr>
          <a:xfrm>
            <a:off x="10604810" y="3096321"/>
            <a:ext cx="1405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DC8F7F7-6EE3-4319-AEEB-EF0E9ED69962}"/>
              </a:ext>
            </a:extLst>
          </p:cNvPr>
          <p:cNvCxnSpPr>
            <a:cxnSpLocks/>
          </p:cNvCxnSpPr>
          <p:nvPr/>
        </p:nvCxnSpPr>
        <p:spPr>
          <a:xfrm>
            <a:off x="137535" y="3553522"/>
            <a:ext cx="10184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706885-B0A5-4593-81B7-59FEF15C386A}"/>
              </a:ext>
            </a:extLst>
          </p:cNvPr>
          <p:cNvSpPr txBox="1"/>
          <p:nvPr/>
        </p:nvSpPr>
        <p:spPr>
          <a:xfrm>
            <a:off x="791737" y="4661209"/>
            <a:ext cx="971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Sơn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nghiệm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mùa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hè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FF737CE-FAE4-4A43-83AA-FFD15E521567}"/>
              </a:ext>
            </a:extLst>
          </p:cNvPr>
          <p:cNvCxnSpPr/>
          <p:nvPr/>
        </p:nvCxnSpPr>
        <p:spPr>
          <a:xfrm>
            <a:off x="4817327" y="3538832"/>
            <a:ext cx="4371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37C8A97-8F7E-4572-9039-93783B4F7BC1}"/>
              </a:ext>
            </a:extLst>
          </p:cNvPr>
          <p:cNvCxnSpPr>
            <a:cxnSpLocks/>
          </p:cNvCxnSpPr>
          <p:nvPr/>
        </p:nvCxnSpPr>
        <p:spPr>
          <a:xfrm>
            <a:off x="1156013" y="3992317"/>
            <a:ext cx="2579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44A063D-B501-4B51-B1BE-B5D768F0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1790"/>
            <a:ext cx="12190094" cy="63462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29CC51-33FA-4170-A46C-5E0FDB665A5D}"/>
              </a:ext>
            </a:extLst>
          </p:cNvPr>
          <p:cNvSpPr txBox="1"/>
          <p:nvPr/>
        </p:nvSpPr>
        <p:spPr>
          <a:xfrm>
            <a:off x="3810" y="577262"/>
            <a:ext cx="92887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đen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nhẻm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mắt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lấp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lánh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, 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chợt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buồn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chẳng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đâu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đạp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Ừ,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tớ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thôi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đạp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khắp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nơi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Chi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	- Ừ </a:t>
            </a:r>
            <a:r>
              <a:rPr lang="en-US" sz="2200" dirty="0" err="1">
                <a:solidFill>
                  <a:srgbClr val="FF0000"/>
                </a:solidFill>
                <a:latin typeface="+mj-lt"/>
              </a:rPr>
              <a:t>nhỉ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.</a:t>
            </a:r>
            <a:endParaRPr lang="vi-VN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B996D35-B839-4729-9612-759D147EF403}"/>
              </a:ext>
            </a:extLst>
          </p:cNvPr>
          <p:cNvSpPr txBox="1"/>
          <p:nvPr/>
        </p:nvSpPr>
        <p:spPr>
          <a:xfrm>
            <a:off x="3810" y="2969205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Thế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là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bố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dạy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xe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đạp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Bây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giờ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Chi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đã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đạp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xe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bon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bon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 Con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đường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quen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thuộc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bỗng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trở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nên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mới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mẻ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Cứ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như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vậy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hai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nhau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kể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những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trải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nghiệm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mùa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Ngày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mai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học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rồi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nhưng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mùa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hè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chắc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sẽ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theo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các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bạn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vào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lớp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học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pPr algn="r"/>
            <a:r>
              <a:rPr lang="en-US" sz="2200" dirty="0">
                <a:solidFill>
                  <a:schemeClr val="accent1"/>
                </a:solidFill>
                <a:latin typeface="+mj-lt"/>
              </a:rPr>
              <a:t>( Minh </a:t>
            </a:r>
            <a:r>
              <a:rPr lang="en-US" sz="2200" dirty="0" err="1">
                <a:solidFill>
                  <a:schemeClr val="accent1"/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/>
                </a:solidFill>
                <a:latin typeface="+mj-lt"/>
              </a:rPr>
              <a:t> )</a:t>
            </a:r>
            <a:endParaRPr lang="vi-VN" sz="2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13CCC6B-82D8-4012-8326-F14E4340AA9C}"/>
              </a:ext>
            </a:extLst>
          </p:cNvPr>
          <p:cNvSpPr txBox="1"/>
          <p:nvPr/>
        </p:nvSpPr>
        <p:spPr>
          <a:xfrm>
            <a:off x="6222387" y="1148576"/>
            <a:ext cx="4538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Trải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nghiệm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mùa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hè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Chi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Sơn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xmlns="" id="{E9748B5B-36BB-4D74-8104-BDD99F9AD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2088"/>
              </p:ext>
            </p:extLst>
          </p:nvPr>
        </p:nvGraphicFramePr>
        <p:xfrm>
          <a:off x="1584093" y="4916454"/>
          <a:ext cx="8786541" cy="142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097">
                  <a:extLst>
                    <a:ext uri="{9D8B030D-6E8A-4147-A177-3AD203B41FA5}">
                      <a16:colId xmlns:a16="http://schemas.microsoft.com/office/drawing/2014/main" xmlns="" val="3686322779"/>
                    </a:ext>
                  </a:extLst>
                </a:gridCol>
                <a:gridCol w="3891569">
                  <a:extLst>
                    <a:ext uri="{9D8B030D-6E8A-4147-A177-3AD203B41FA5}">
                      <a16:colId xmlns:a16="http://schemas.microsoft.com/office/drawing/2014/main" xmlns="" val="3920547437"/>
                    </a:ext>
                  </a:extLst>
                </a:gridCol>
                <a:gridCol w="3367875">
                  <a:extLst>
                    <a:ext uri="{9D8B030D-6E8A-4147-A177-3AD203B41FA5}">
                      <a16:colId xmlns:a16="http://schemas.microsoft.com/office/drawing/2014/main" xmlns="" val="1736025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Kì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nghỉ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hè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Sơn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Kì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nghỉ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hè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Chi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831928"/>
                  </a:ext>
                </a:extLst>
              </a:tr>
              <a:tr h="41097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điểm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Ở </a:t>
                      </a:r>
                      <a:r>
                        <a:rPr lang="en-US" dirty="0" err="1"/>
                        <a:t>quê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Ở </a:t>
                      </a:r>
                      <a:r>
                        <a:rPr lang="en-US" dirty="0" err="1"/>
                        <a:t>nhà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682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dirty="0" err="1"/>
                        <a:t>Hoạt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động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dirty="0"/>
                        <a:t>Theo </a:t>
                      </a:r>
                      <a:r>
                        <a:rPr lang="en-US" dirty="0" err="1"/>
                        <a:t>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trồng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rau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câu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cá</a:t>
                      </a:r>
                      <a:endParaRPr lang="en-US" dirty="0"/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dirty="0" err="1"/>
                        <a:t>Cùng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diều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đạp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cùng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bố</a:t>
                      </a:r>
                      <a:endParaRPr lang="en-US" dirty="0"/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dirty="0" err="1"/>
                        <a:t>Đạp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khắp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nơi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9568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2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7" grpId="1"/>
      <p:bldP spid="19" grpId="0"/>
      <p:bldP spid="26" grpId="0"/>
      <p:bldP spid="27" grpId="0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C7E465-2937-4548-B731-0942BA4A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7161-A418-4DA0-9E67-5492F9824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6" y="108857"/>
            <a:ext cx="5178055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C052B3-1897-4B91-829B-03AC7CDF9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329"/>
            <a:ext cx="5611889" cy="3282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43DA45-C33C-49F8-B21E-DB66C7D37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7" y="3481817"/>
            <a:ext cx="5446712" cy="3246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C49450-23C8-4460-A40D-6C9678252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86" y="3646967"/>
            <a:ext cx="5178055" cy="30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xmlns="" id="{17B4248E-2250-4095-A2AB-84EB0DC3C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0731"/>
            <a:ext cx="7766936" cy="1646302"/>
          </a:xfrm>
        </p:spPr>
        <p:txBody>
          <a:bodyPr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73754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172</Words>
  <Application>Microsoft Office PowerPoint</Application>
  <PresentationFormat>Widescreen</PresentationFormat>
  <Paragraphs>72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8 tháng 8 năm 2022 Tiếng Việt Bài 1: Ngày gặp lại ( tiết 2)</vt:lpstr>
      <vt:lpstr>Thứ Hai ngày 8 tháng 8 năm 2022 Tiếng Việt Bài 1: Ngày gặp lại ( tiết 2)</vt:lpstr>
      <vt:lpstr>Thứ Hai ngày 8 tháng 8 năm 2022 Tiếng Việt Bài 1: Ngày gặp lại ( tiết 2)</vt:lpstr>
      <vt:lpstr>Thứ Hai ngày 8 tháng 8 năm 2022 Tiếng Việt Bài 1: Ngày gặp lại ( tiết 2)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PC</cp:lastModifiedBy>
  <cp:revision>12</cp:revision>
  <dcterms:created xsi:type="dcterms:W3CDTF">2022-08-07T02:55:27Z</dcterms:created>
  <dcterms:modified xsi:type="dcterms:W3CDTF">2024-09-02T14:13:32Z</dcterms:modified>
</cp:coreProperties>
</file>