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Lst>
  <p:notesMasterIdLst>
    <p:notesMasterId r:id="rId38"/>
  </p:notesMasterIdLst>
  <p:sldIdLst>
    <p:sldId id="259" r:id="rId3"/>
    <p:sldId id="559" r:id="rId4"/>
    <p:sldId id="532" r:id="rId5"/>
    <p:sldId id="562" r:id="rId6"/>
    <p:sldId id="260" r:id="rId7"/>
    <p:sldId id="263" r:id="rId8"/>
    <p:sldId id="264" r:id="rId9"/>
    <p:sldId id="266" r:id="rId10"/>
    <p:sldId id="524" r:id="rId11"/>
    <p:sldId id="535" r:id="rId12"/>
    <p:sldId id="536" r:id="rId13"/>
    <p:sldId id="538" r:id="rId14"/>
    <p:sldId id="540" r:id="rId15"/>
    <p:sldId id="541" r:id="rId16"/>
    <p:sldId id="563" r:id="rId17"/>
    <p:sldId id="543" r:id="rId18"/>
    <p:sldId id="544" r:id="rId19"/>
    <p:sldId id="545" r:id="rId20"/>
    <p:sldId id="550" r:id="rId21"/>
    <p:sldId id="510" r:id="rId22"/>
    <p:sldId id="511" r:id="rId23"/>
    <p:sldId id="551" r:id="rId24"/>
    <p:sldId id="552" r:id="rId25"/>
    <p:sldId id="553" r:id="rId26"/>
    <p:sldId id="564" r:id="rId27"/>
    <p:sldId id="554" r:id="rId28"/>
    <p:sldId id="555" r:id="rId29"/>
    <p:sldId id="565" r:id="rId30"/>
    <p:sldId id="566" r:id="rId31"/>
    <p:sldId id="567" r:id="rId32"/>
    <p:sldId id="568" r:id="rId33"/>
    <p:sldId id="569" r:id="rId34"/>
    <p:sldId id="570" r:id="rId35"/>
    <p:sldId id="262" r:id="rId36"/>
    <p:sldId id="27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90" d="100"/>
          <a:sy n="90" d="100"/>
        </p:scale>
        <p:origin x="-576" y="-2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3E964D-F6C3-4ABE-B297-9409898D9A9E}"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7333B-7E3D-49C8-807F-13D687A91D1E}" type="slidenum">
              <a:rPr lang="en-US" smtClean="0"/>
              <a:t>‹#›</a:t>
            </a:fld>
            <a:endParaRPr lang="en-US"/>
          </a:p>
        </p:txBody>
      </p:sp>
    </p:spTree>
    <p:extLst>
      <p:ext uri="{BB962C8B-B14F-4D97-AF65-F5344CB8AC3E}">
        <p14:creationId xmlns:p14="http://schemas.microsoft.com/office/powerpoint/2010/main" val="1207206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063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19</a:t>
            </a:fld>
            <a:endParaRPr lang="en-US"/>
          </a:p>
        </p:txBody>
      </p:sp>
    </p:spTree>
    <p:extLst>
      <p:ext uri="{BB962C8B-B14F-4D97-AF65-F5344CB8AC3E}">
        <p14:creationId xmlns:p14="http://schemas.microsoft.com/office/powerpoint/2010/main" val="2279348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852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518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fld id="{EAD7333B-7E3D-49C8-807F-13D687A91D1E}" type="slidenum">
              <a:rPr lang="en-US" smtClean="0"/>
              <a:t>31</a:t>
            </a:fld>
            <a:endParaRPr lang="en-US"/>
          </a:p>
        </p:txBody>
      </p:sp>
    </p:spTree>
    <p:extLst>
      <p:ext uri="{BB962C8B-B14F-4D97-AF65-F5344CB8AC3E}">
        <p14:creationId xmlns:p14="http://schemas.microsoft.com/office/powerpoint/2010/main" val="1279112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35</a:t>
            </a:fld>
            <a:endParaRPr lang="en-US"/>
          </a:p>
        </p:txBody>
      </p:sp>
    </p:spTree>
    <p:extLst>
      <p:ext uri="{BB962C8B-B14F-4D97-AF65-F5344CB8AC3E}">
        <p14:creationId xmlns:p14="http://schemas.microsoft.com/office/powerpoint/2010/main" val="2497089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372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5</a:t>
            </a:fld>
            <a:endParaRPr lang="en-US"/>
          </a:p>
        </p:txBody>
      </p:sp>
    </p:spTree>
    <p:extLst>
      <p:ext uri="{BB962C8B-B14F-4D97-AF65-F5344CB8AC3E}">
        <p14:creationId xmlns:p14="http://schemas.microsoft.com/office/powerpoint/2010/main" val="100259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6</a:t>
            </a:fld>
            <a:endParaRPr lang="en-US"/>
          </a:p>
        </p:txBody>
      </p:sp>
    </p:spTree>
    <p:extLst>
      <p:ext uri="{BB962C8B-B14F-4D97-AF65-F5344CB8AC3E}">
        <p14:creationId xmlns:p14="http://schemas.microsoft.com/office/powerpoint/2010/main" val="391760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7</a:t>
            </a:fld>
            <a:endParaRPr lang="en-US"/>
          </a:p>
        </p:txBody>
      </p:sp>
    </p:spTree>
    <p:extLst>
      <p:ext uri="{BB962C8B-B14F-4D97-AF65-F5344CB8AC3E}">
        <p14:creationId xmlns:p14="http://schemas.microsoft.com/office/powerpoint/2010/main" val="3502071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9</a:t>
            </a:fld>
            <a:endParaRPr lang="en-US"/>
          </a:p>
        </p:txBody>
      </p:sp>
    </p:spTree>
    <p:extLst>
      <p:ext uri="{BB962C8B-B14F-4D97-AF65-F5344CB8AC3E}">
        <p14:creationId xmlns:p14="http://schemas.microsoft.com/office/powerpoint/2010/main" val="2843313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a:t>
            </a:r>
            <a:r>
              <a:rPr lang="en-US" dirty="0" err="1"/>
              <a:t>diễn</a:t>
            </a:r>
            <a:r>
              <a:rPr lang="en-US" dirty="0"/>
              <a:t> </a:t>
            </a:r>
            <a:r>
              <a:rPr lang="en-US" dirty="0" err="1"/>
              <a:t>cảm</a:t>
            </a:r>
            <a:r>
              <a:rPr lang="en-US" dirty="0"/>
              <a:t> </a:t>
            </a:r>
            <a:r>
              <a:rPr lang="en-US" dirty="0" err="1"/>
              <a:t>cả</a:t>
            </a:r>
            <a:r>
              <a:rPr lang="en-US" dirty="0"/>
              <a:t> </a:t>
            </a:r>
            <a:r>
              <a:rPr lang="en-US" dirty="0" err="1"/>
              <a:t>bài</a:t>
            </a:r>
            <a:r>
              <a:rPr lang="en-US" dirty="0"/>
              <a:t>, </a:t>
            </a:r>
            <a:r>
              <a:rPr lang="en-US" dirty="0" err="1"/>
              <a:t>nhấn</a:t>
            </a:r>
            <a:r>
              <a:rPr lang="en-US" dirty="0"/>
              <a:t> </a:t>
            </a:r>
            <a:r>
              <a:rPr lang="en-US" dirty="0" err="1"/>
              <a:t>giọng</a:t>
            </a:r>
            <a:r>
              <a:rPr lang="en-US" dirty="0"/>
              <a:t> ở </a:t>
            </a:r>
            <a:r>
              <a:rPr lang="en-US" dirty="0" err="1"/>
              <a:t>những</a:t>
            </a:r>
            <a:r>
              <a:rPr lang="en-US" dirty="0"/>
              <a:t> </a:t>
            </a:r>
            <a:r>
              <a:rPr lang="en-US" dirty="0" err="1"/>
              <a:t>từ</a:t>
            </a:r>
            <a:r>
              <a:rPr lang="en-US" dirty="0"/>
              <a:t> </a:t>
            </a:r>
            <a:r>
              <a:rPr lang="en-US" dirty="0" err="1"/>
              <a:t>ngữ</a:t>
            </a:r>
            <a:r>
              <a:rPr lang="en-US" dirty="0"/>
              <a:t> </a:t>
            </a:r>
            <a:r>
              <a:rPr lang="en-US" dirty="0" err="1"/>
              <a:t>thể</a:t>
            </a:r>
            <a:r>
              <a:rPr lang="en-US" dirty="0"/>
              <a:t> </a:t>
            </a:r>
            <a:r>
              <a:rPr lang="en-US" dirty="0" err="1"/>
              <a:t>hiện</a:t>
            </a:r>
            <a:r>
              <a:rPr lang="en-US" dirty="0"/>
              <a:t> </a:t>
            </a:r>
            <a:r>
              <a:rPr lang="en-US" dirty="0" err="1"/>
              <a:t>tâm</a:t>
            </a:r>
            <a:r>
              <a:rPr lang="en-US" dirty="0"/>
              <a:t> </a:t>
            </a:r>
            <a:r>
              <a:rPr lang="en-US" dirty="0" err="1"/>
              <a:t>trạng</a:t>
            </a:r>
            <a:r>
              <a:rPr lang="en-US" dirty="0"/>
              <a:t> , </a:t>
            </a:r>
            <a:r>
              <a:rPr lang="en-US" dirty="0" err="1"/>
              <a:t>cảm</a:t>
            </a:r>
            <a:r>
              <a:rPr lang="en-US" dirty="0"/>
              <a:t> </a:t>
            </a:r>
            <a:r>
              <a:rPr lang="en-US" dirty="0" err="1"/>
              <a:t>xúc</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trong</a:t>
            </a:r>
            <a:r>
              <a:rPr lang="en-US" dirty="0"/>
              <a:t> </a:t>
            </a:r>
            <a:r>
              <a:rPr lang="en-US" dirty="0" err="1"/>
              <a:t>câu</a:t>
            </a:r>
            <a:r>
              <a:rPr lang="en-US" dirty="0"/>
              <a:t> </a:t>
            </a:r>
            <a:r>
              <a:rPr lang="en-US" dirty="0" err="1"/>
              <a:t>chuyện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462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287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168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15.gi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3.svg"/><Relationship Id="rId4" Type="http://schemas.openxmlformats.org/officeDocument/2006/relationships/image" Target="../media/image3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5.svg"/><Relationship Id="rId4" Type="http://schemas.openxmlformats.org/officeDocument/2006/relationships/image" Target="../media/image3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xmlns=""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xmlns=""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xmlns=""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xmlns=""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xmlns=""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xmlns=""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xmlns=""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xmlns=""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xmlns=""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xmlns=""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xmlns=""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xmlns=""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xmlns=""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xmlns=""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xmlns=""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xmlns=""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xmlns=""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28732243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xmlns=""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xmlns=""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8607218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xmlns=""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xmlns=""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xmlns=""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xmlns=""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xmlns=""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xmlns=""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xmlns=""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xmlns=""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419986672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xmlns=""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xmlns=""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xmlns=""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xmlns=""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xmlns=""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xmlns=""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xmlns=""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22734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95599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xmlns=""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xmlns=""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xmlns=""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83410438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20044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xmlns=""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xmlns=""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xmlns=""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xmlns=""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xmlns=""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xmlns=""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xmlns=""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2089443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xmlns=""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xmlns="" id="{89C4C9C9-467B-4C0B-9293-FB871D6F256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xmlns=""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139866442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xmlns=""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xmlns=""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xmlns=""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xmlns=""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484711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8973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49669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xmlns=""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xmlns=""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xmlns=""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xmlns=""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xmlns=""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xmlns=""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xmlns=""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xmlns=""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xmlns=""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xmlns=""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562574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xmlns=""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xmlns="" id="{274455BB-A874-44B5-92EA-F1EFBBA6C44A}"/>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xmlns="" id="{63B928A4-32AC-481F-A28A-86A3E56C21E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xmlns="" id="{DEAA3047-0CD4-4DD6-B32F-A4FFD17EDBB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xmlns=""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xmlns=""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xmlns=""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231115796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xmlns=""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xmlns=""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Tree>
    <p:extLst>
      <p:ext uri="{BB962C8B-B14F-4D97-AF65-F5344CB8AC3E}">
        <p14:creationId xmlns:p14="http://schemas.microsoft.com/office/powerpoint/2010/main" val="20683332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42EDAB4B-1D7B-4952-90A8-BEB09D5AC4C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xmlns="" id="{5E5B1992-024B-467E-A0E1-F9C9CADECC02}"/>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xmlns="" id="{140A7A0A-8C87-4C6E-AA75-28098E89697D}"/>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xmlns=""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xmlns=""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337802746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xmlns=""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xmlns=""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xmlns=""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xmlns=""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xmlns=""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xmlns=""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xmlns=""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xmlns=""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26022528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8/11/2023</a:t>
            </a:fld>
            <a:endParaRPr lang="en-US"/>
          </a:p>
        </p:txBody>
      </p:sp>
      <p:sp>
        <p:nvSpPr>
          <p:cNvPr id="3" name="Footer Placeholder 2">
            <a:extLst>
              <a:ext uri="{FF2B5EF4-FFF2-40B4-BE49-F238E27FC236}">
                <a16:creationId xmlns:a16="http://schemas.microsoft.com/office/drawing/2014/main" xmlns=""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54583023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641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623256"/>
      </p:ext>
    </p:extLst>
  </p:cSld>
  <p:clrMapOvr>
    <a:masterClrMapping/>
  </p:clrMapOvr>
  <p:transition>
    <p:fade/>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B55DA0-FF49-0C1F-D6BA-341F0A911A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A73C598-FCCE-6903-F6BE-F446BFF2F9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5FFF8A0-4982-AFA5-5B8A-00AE89216A3D}"/>
              </a:ext>
            </a:extLst>
          </p:cNvPr>
          <p:cNvSpPr>
            <a:spLocks noGrp="1"/>
          </p:cNvSpPr>
          <p:nvPr>
            <p:ph type="dt" sz="half" idx="10"/>
          </p:nvPr>
        </p:nvSpPr>
        <p:spPr/>
        <p:txBody>
          <a:bodyPr/>
          <a:lstStyle/>
          <a:p>
            <a:fld id="{7D2F0F4C-DA13-433A-B2A3-3408D3C5B5A2}" type="datetimeFigureOut">
              <a:rPr lang="en-US" smtClean="0"/>
              <a:t>8/11/2023</a:t>
            </a:fld>
            <a:endParaRPr lang="en-US"/>
          </a:p>
        </p:txBody>
      </p:sp>
      <p:sp>
        <p:nvSpPr>
          <p:cNvPr id="5" name="Footer Placeholder 4">
            <a:extLst>
              <a:ext uri="{FF2B5EF4-FFF2-40B4-BE49-F238E27FC236}">
                <a16:creationId xmlns:a16="http://schemas.microsoft.com/office/drawing/2014/main" xmlns="" id="{F46CFA7B-DF7D-6DDE-551B-4EB233C53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2E8757-47FF-AD2C-F598-39A27F65385B}"/>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108548944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86F180-0CC3-E92B-D549-1733BF2280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F39883C-CED3-9589-BBF4-31A6C5B48F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E4DC53-8E80-C2A2-0EFA-B8C1601D7F90}"/>
              </a:ext>
            </a:extLst>
          </p:cNvPr>
          <p:cNvSpPr>
            <a:spLocks noGrp="1"/>
          </p:cNvSpPr>
          <p:nvPr>
            <p:ph type="dt" sz="half" idx="10"/>
          </p:nvPr>
        </p:nvSpPr>
        <p:spPr/>
        <p:txBody>
          <a:bodyPr/>
          <a:lstStyle/>
          <a:p>
            <a:fld id="{7D2F0F4C-DA13-433A-B2A3-3408D3C5B5A2}" type="datetimeFigureOut">
              <a:rPr lang="en-US" smtClean="0"/>
              <a:t>8/11/2023</a:t>
            </a:fld>
            <a:endParaRPr lang="en-US"/>
          </a:p>
        </p:txBody>
      </p:sp>
      <p:sp>
        <p:nvSpPr>
          <p:cNvPr id="5" name="Footer Placeholder 4">
            <a:extLst>
              <a:ext uri="{FF2B5EF4-FFF2-40B4-BE49-F238E27FC236}">
                <a16:creationId xmlns:a16="http://schemas.microsoft.com/office/drawing/2014/main" xmlns="" id="{698F13C8-B0BA-4769-5B91-DCABACF28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34A6F9-001B-B370-F690-C9ABAEBF2773}"/>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7647999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xmlns=""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xmlns=""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199032124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24DFF4-37DB-A1C0-41C4-192A610CE6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6369A1B-2436-BF50-A3F1-CEB32A055C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8DF9448-32B6-D5CE-F9AE-A7B99EDD7C95}"/>
              </a:ext>
            </a:extLst>
          </p:cNvPr>
          <p:cNvSpPr>
            <a:spLocks noGrp="1"/>
          </p:cNvSpPr>
          <p:nvPr>
            <p:ph type="dt" sz="half" idx="10"/>
          </p:nvPr>
        </p:nvSpPr>
        <p:spPr/>
        <p:txBody>
          <a:bodyPr/>
          <a:lstStyle/>
          <a:p>
            <a:fld id="{7D2F0F4C-DA13-433A-B2A3-3408D3C5B5A2}" type="datetimeFigureOut">
              <a:rPr lang="en-US" smtClean="0"/>
              <a:t>8/11/2023</a:t>
            </a:fld>
            <a:endParaRPr lang="en-US"/>
          </a:p>
        </p:txBody>
      </p:sp>
      <p:sp>
        <p:nvSpPr>
          <p:cNvPr id="5" name="Footer Placeholder 4">
            <a:extLst>
              <a:ext uri="{FF2B5EF4-FFF2-40B4-BE49-F238E27FC236}">
                <a16:creationId xmlns:a16="http://schemas.microsoft.com/office/drawing/2014/main" xmlns="" id="{32BD795D-9AEB-A1E1-3B1B-0E9BFC41E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828E3F0-EAE3-A500-89D4-DA977DC857D1}"/>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83159291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EB42BC-06F4-2FD4-1202-30E757B328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6C8283-2E9A-5E6D-F305-45E821E594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039733F-6FB6-C63C-E0CE-D10BDAD82B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5521A75-1102-5A5C-1EC0-F0B35F56812E}"/>
              </a:ext>
            </a:extLst>
          </p:cNvPr>
          <p:cNvSpPr>
            <a:spLocks noGrp="1"/>
          </p:cNvSpPr>
          <p:nvPr>
            <p:ph type="dt" sz="half" idx="10"/>
          </p:nvPr>
        </p:nvSpPr>
        <p:spPr/>
        <p:txBody>
          <a:bodyPr/>
          <a:lstStyle/>
          <a:p>
            <a:fld id="{7D2F0F4C-DA13-433A-B2A3-3408D3C5B5A2}" type="datetimeFigureOut">
              <a:rPr lang="en-US" smtClean="0"/>
              <a:t>8/11/2023</a:t>
            </a:fld>
            <a:endParaRPr lang="en-US"/>
          </a:p>
        </p:txBody>
      </p:sp>
      <p:sp>
        <p:nvSpPr>
          <p:cNvPr id="6" name="Footer Placeholder 5">
            <a:extLst>
              <a:ext uri="{FF2B5EF4-FFF2-40B4-BE49-F238E27FC236}">
                <a16:creationId xmlns:a16="http://schemas.microsoft.com/office/drawing/2014/main" xmlns="" id="{2CFC9237-B3A0-4415-D6CE-1BAF7393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103659-6B7B-492E-F707-33071ED39180}"/>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385265721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FBEB85-4550-B1AA-9EFB-87826863E8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8F2285B-76D5-973B-9385-DF20A02E9E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F1025B-F68D-5F95-8B19-7999C84246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7F3317E-220C-D43D-6BCB-609CB7C384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DDA42D9-8044-7EB5-50D5-AC9C5A1461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7149398-B595-9127-5D89-0CA111A4732D}"/>
              </a:ext>
            </a:extLst>
          </p:cNvPr>
          <p:cNvSpPr>
            <a:spLocks noGrp="1"/>
          </p:cNvSpPr>
          <p:nvPr>
            <p:ph type="dt" sz="half" idx="10"/>
          </p:nvPr>
        </p:nvSpPr>
        <p:spPr/>
        <p:txBody>
          <a:bodyPr/>
          <a:lstStyle/>
          <a:p>
            <a:fld id="{7D2F0F4C-DA13-433A-B2A3-3408D3C5B5A2}" type="datetimeFigureOut">
              <a:rPr lang="en-US" smtClean="0"/>
              <a:t>8/11/2023</a:t>
            </a:fld>
            <a:endParaRPr lang="en-US"/>
          </a:p>
        </p:txBody>
      </p:sp>
      <p:sp>
        <p:nvSpPr>
          <p:cNvPr id="8" name="Footer Placeholder 7">
            <a:extLst>
              <a:ext uri="{FF2B5EF4-FFF2-40B4-BE49-F238E27FC236}">
                <a16:creationId xmlns:a16="http://schemas.microsoft.com/office/drawing/2014/main" xmlns="" id="{80353231-F871-9024-C159-42C37CB3BA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C251A39-4603-A58B-A5C8-4A36B571BDDC}"/>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215535417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22D484-C545-A1B9-BB50-68474BB695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EA68843-B87F-9C8C-A42F-CA6774C89B51}"/>
              </a:ext>
            </a:extLst>
          </p:cNvPr>
          <p:cNvSpPr>
            <a:spLocks noGrp="1"/>
          </p:cNvSpPr>
          <p:nvPr>
            <p:ph type="dt" sz="half" idx="10"/>
          </p:nvPr>
        </p:nvSpPr>
        <p:spPr/>
        <p:txBody>
          <a:bodyPr/>
          <a:lstStyle/>
          <a:p>
            <a:fld id="{7D2F0F4C-DA13-433A-B2A3-3408D3C5B5A2}" type="datetimeFigureOut">
              <a:rPr lang="en-US" smtClean="0"/>
              <a:t>8/11/2023</a:t>
            </a:fld>
            <a:endParaRPr lang="en-US"/>
          </a:p>
        </p:txBody>
      </p:sp>
      <p:sp>
        <p:nvSpPr>
          <p:cNvPr id="4" name="Footer Placeholder 3">
            <a:extLst>
              <a:ext uri="{FF2B5EF4-FFF2-40B4-BE49-F238E27FC236}">
                <a16:creationId xmlns:a16="http://schemas.microsoft.com/office/drawing/2014/main" xmlns="" id="{8E05E9B5-C32D-00F9-DBA6-D6A84B5F31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A820D0C-E039-3739-86DA-E8AEEEC0DF94}"/>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27285695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4DB8719-D13D-E34B-82A1-A6C71BB88C35}"/>
              </a:ext>
            </a:extLst>
          </p:cNvPr>
          <p:cNvSpPr>
            <a:spLocks noGrp="1"/>
          </p:cNvSpPr>
          <p:nvPr>
            <p:ph type="dt" sz="half" idx="10"/>
          </p:nvPr>
        </p:nvSpPr>
        <p:spPr/>
        <p:txBody>
          <a:bodyPr/>
          <a:lstStyle/>
          <a:p>
            <a:fld id="{7D2F0F4C-DA13-433A-B2A3-3408D3C5B5A2}" type="datetimeFigureOut">
              <a:rPr lang="en-US" smtClean="0"/>
              <a:t>8/11/2023</a:t>
            </a:fld>
            <a:endParaRPr lang="en-US"/>
          </a:p>
        </p:txBody>
      </p:sp>
      <p:sp>
        <p:nvSpPr>
          <p:cNvPr id="3" name="Footer Placeholder 2">
            <a:extLst>
              <a:ext uri="{FF2B5EF4-FFF2-40B4-BE49-F238E27FC236}">
                <a16:creationId xmlns:a16="http://schemas.microsoft.com/office/drawing/2014/main" xmlns="" id="{2E24BF1B-CF02-DA23-59A8-40F366524A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68BC05C-8C75-A21C-C07A-645BEA58B899}"/>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136232241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82C971-1E21-7EE0-87AA-4ABD4CCC9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E7FED78-AE70-7CBA-348E-F916708FD4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0C6CD0B-D3F1-1E08-D862-07FFFEC51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C92EBBC-BFA9-2EC4-609A-500826EEB83A}"/>
              </a:ext>
            </a:extLst>
          </p:cNvPr>
          <p:cNvSpPr>
            <a:spLocks noGrp="1"/>
          </p:cNvSpPr>
          <p:nvPr>
            <p:ph type="dt" sz="half" idx="10"/>
          </p:nvPr>
        </p:nvSpPr>
        <p:spPr/>
        <p:txBody>
          <a:bodyPr/>
          <a:lstStyle/>
          <a:p>
            <a:fld id="{7D2F0F4C-DA13-433A-B2A3-3408D3C5B5A2}" type="datetimeFigureOut">
              <a:rPr lang="en-US" smtClean="0"/>
              <a:t>8/11/2023</a:t>
            </a:fld>
            <a:endParaRPr lang="en-US"/>
          </a:p>
        </p:txBody>
      </p:sp>
      <p:sp>
        <p:nvSpPr>
          <p:cNvPr id="6" name="Footer Placeholder 5">
            <a:extLst>
              <a:ext uri="{FF2B5EF4-FFF2-40B4-BE49-F238E27FC236}">
                <a16:creationId xmlns:a16="http://schemas.microsoft.com/office/drawing/2014/main" xmlns="" id="{09B12C0B-E297-FEC2-017C-A6C4E02BD7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C06D1C-EDA8-2982-FFEE-93719E090CDE}"/>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136766351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E49CB9-F406-F442-4F3B-7090C6F737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8C2CA32-662F-887D-2FE3-EF72682C5A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FF6510E-3D51-724B-5A23-5AB84F5D1C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75F3B2B-E88B-6AD1-B94E-0B2672398606}"/>
              </a:ext>
            </a:extLst>
          </p:cNvPr>
          <p:cNvSpPr>
            <a:spLocks noGrp="1"/>
          </p:cNvSpPr>
          <p:nvPr>
            <p:ph type="dt" sz="half" idx="10"/>
          </p:nvPr>
        </p:nvSpPr>
        <p:spPr/>
        <p:txBody>
          <a:bodyPr/>
          <a:lstStyle/>
          <a:p>
            <a:fld id="{7D2F0F4C-DA13-433A-B2A3-3408D3C5B5A2}" type="datetimeFigureOut">
              <a:rPr lang="en-US" smtClean="0"/>
              <a:t>8/11/2023</a:t>
            </a:fld>
            <a:endParaRPr lang="en-US"/>
          </a:p>
        </p:txBody>
      </p:sp>
      <p:sp>
        <p:nvSpPr>
          <p:cNvPr id="6" name="Footer Placeholder 5">
            <a:extLst>
              <a:ext uri="{FF2B5EF4-FFF2-40B4-BE49-F238E27FC236}">
                <a16:creationId xmlns:a16="http://schemas.microsoft.com/office/drawing/2014/main" xmlns="" id="{35E713E5-E836-66A1-C736-AF65A08202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9481ECE-21C0-24E9-788A-513081F1310E}"/>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122904561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BDD40F-DE9E-7784-18C4-7A6AC63803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1A8B407-8FDE-ED2F-BFCE-B639399266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346C6D-616B-3DEF-6556-DBBAEEB1C9BE}"/>
              </a:ext>
            </a:extLst>
          </p:cNvPr>
          <p:cNvSpPr>
            <a:spLocks noGrp="1"/>
          </p:cNvSpPr>
          <p:nvPr>
            <p:ph type="dt" sz="half" idx="10"/>
          </p:nvPr>
        </p:nvSpPr>
        <p:spPr/>
        <p:txBody>
          <a:bodyPr/>
          <a:lstStyle/>
          <a:p>
            <a:fld id="{7D2F0F4C-DA13-433A-B2A3-3408D3C5B5A2}" type="datetimeFigureOut">
              <a:rPr lang="en-US" smtClean="0"/>
              <a:t>8/11/2023</a:t>
            </a:fld>
            <a:endParaRPr lang="en-US"/>
          </a:p>
        </p:txBody>
      </p:sp>
      <p:sp>
        <p:nvSpPr>
          <p:cNvPr id="5" name="Footer Placeholder 4">
            <a:extLst>
              <a:ext uri="{FF2B5EF4-FFF2-40B4-BE49-F238E27FC236}">
                <a16:creationId xmlns:a16="http://schemas.microsoft.com/office/drawing/2014/main" xmlns="" id="{314E5D66-62E6-9B15-C443-2C5C883870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917E8CD-FACE-B239-A447-FA3D9DFBD5A1}"/>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368913779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5ECE116-AC0A-CE53-D43A-86AB0D4E2E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2BF4A44-2CAC-5F48-D099-D8ECC4F470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124230-7717-27D5-B64D-919D771AA5BA}"/>
              </a:ext>
            </a:extLst>
          </p:cNvPr>
          <p:cNvSpPr>
            <a:spLocks noGrp="1"/>
          </p:cNvSpPr>
          <p:nvPr>
            <p:ph type="dt" sz="half" idx="10"/>
          </p:nvPr>
        </p:nvSpPr>
        <p:spPr/>
        <p:txBody>
          <a:bodyPr/>
          <a:lstStyle/>
          <a:p>
            <a:fld id="{7D2F0F4C-DA13-433A-B2A3-3408D3C5B5A2}" type="datetimeFigureOut">
              <a:rPr lang="en-US" smtClean="0"/>
              <a:t>8/11/2023</a:t>
            </a:fld>
            <a:endParaRPr lang="en-US"/>
          </a:p>
        </p:txBody>
      </p:sp>
      <p:sp>
        <p:nvSpPr>
          <p:cNvPr id="5" name="Footer Placeholder 4">
            <a:extLst>
              <a:ext uri="{FF2B5EF4-FFF2-40B4-BE49-F238E27FC236}">
                <a16:creationId xmlns:a16="http://schemas.microsoft.com/office/drawing/2014/main" xmlns="" id="{061CF5CD-FF65-2424-8F5F-ED9FA85FC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14CD799-B15C-F516-F534-1C9E6550C882}"/>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334002063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7577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spTree>
    <p:extLst>
      <p:ext uri="{BB962C8B-B14F-4D97-AF65-F5344CB8AC3E}">
        <p14:creationId xmlns:p14="http://schemas.microsoft.com/office/powerpoint/2010/main" val="252193568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xmlns=""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xmlns=""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428410742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xmlns=""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xmlns=""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xmlns=""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11153223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xmlns=""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xmlns=""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xmlns=""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xmlns=""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xmlns=""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xmlns=""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7098899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xmlns=""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xmlns=""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xmlns=""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xmlns=""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xmlns=""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xmlns=""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xmlns=""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47118368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a:extLst>
              <a:ext uri="{FF2B5EF4-FFF2-40B4-BE49-F238E27FC236}">
                <a16:creationId xmlns:a16="http://schemas.microsoft.com/office/drawing/2014/main" xmlns="" id="{51D532DC-862D-83F2-AE13-C1164455A5BA}"/>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190750" y="304800"/>
            <a:ext cx="1924050" cy="1924050"/>
          </a:xfrm>
          <a:prstGeom prst="rect">
            <a:avLst/>
          </a:prstGeom>
        </p:spPr>
      </p:pic>
    </p:spTree>
    <p:extLst>
      <p:ext uri="{BB962C8B-B14F-4D97-AF65-F5344CB8AC3E}">
        <p14:creationId xmlns:p14="http://schemas.microsoft.com/office/powerpoint/2010/main" val="207065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4DA911F-F5A8-D0BE-6234-A75EB290D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6360D92-FC40-E385-2748-88832839AD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EF1884-E57B-61CF-D083-D7557E661C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F0F4C-DA13-433A-B2A3-3408D3C5B5A2}" type="datetimeFigureOut">
              <a:rPr lang="en-US" smtClean="0"/>
              <a:t>8/11/2023</a:t>
            </a:fld>
            <a:endParaRPr lang="en-US"/>
          </a:p>
        </p:txBody>
      </p:sp>
      <p:sp>
        <p:nvSpPr>
          <p:cNvPr id="5" name="Footer Placeholder 4">
            <a:extLst>
              <a:ext uri="{FF2B5EF4-FFF2-40B4-BE49-F238E27FC236}">
                <a16:creationId xmlns:a16="http://schemas.microsoft.com/office/drawing/2014/main" xmlns="" id="{AA68CC10-E4C8-0F1C-6B2B-E8E97C60F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F63BECA-9AF8-8BEF-11FE-BA0850FFF2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D70063-2CAF-4AB6-8515-5E9D19E85CCB}" type="slidenum">
              <a:rPr lang="en-US" smtClean="0"/>
              <a:t>‹#›</a:t>
            </a:fld>
            <a:endParaRPr lang="en-US"/>
          </a:p>
        </p:txBody>
      </p:sp>
    </p:spTree>
    <p:extLst>
      <p:ext uri="{BB962C8B-B14F-4D97-AF65-F5344CB8AC3E}">
        <p14:creationId xmlns:p14="http://schemas.microsoft.com/office/powerpoint/2010/main" val="254816042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4.png"/><Relationship Id="rId7" Type="http://schemas.openxmlformats.org/officeDocument/2006/relationships/image" Target="../media/image26.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40.svg"/><Relationship Id="rId9" Type="http://schemas.openxmlformats.org/officeDocument/2006/relationships/image" Target="../media/image37.png"/></Relationships>
</file>

<file path=ppt/slides/_rels/slide10.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70.pn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3.svg"/><Relationship Id="rId11" Type="http://schemas.openxmlformats.org/officeDocument/2006/relationships/image" Target="../media/image68.png"/><Relationship Id="rId5" Type="http://schemas.openxmlformats.org/officeDocument/2006/relationships/image" Target="../media/image65.png"/><Relationship Id="rId15" Type="http://schemas.openxmlformats.org/officeDocument/2006/relationships/audio" Target="NULL"/><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67.png"/><Relationship Id="rId14"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slide" Target="slide21.xml"/><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85.svg"/><Relationship Id="rId5" Type="http://schemas.openxmlformats.org/officeDocument/2006/relationships/image" Target="../media/image74.png"/><Relationship Id="rId4" Type="http://schemas.openxmlformats.org/officeDocument/2006/relationships/image" Target="../media/image35.svg"/><Relationship Id="rId9" Type="http://schemas.openxmlformats.org/officeDocument/2006/relationships/image" Target="../media/image40.svg"/></Relationships>
</file>

<file path=ppt/slides/_rels/slide14.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3.svg"/><Relationship Id="rId11" Type="http://schemas.openxmlformats.org/officeDocument/2006/relationships/audio" Target="../media/audio1.wav"/><Relationship Id="rId5" Type="http://schemas.openxmlformats.org/officeDocument/2006/relationships/image" Target="../media/image65.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77.pn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3.svg"/><Relationship Id="rId11" Type="http://schemas.openxmlformats.org/officeDocument/2006/relationships/image" Target="../media/image75.png"/><Relationship Id="rId5" Type="http://schemas.openxmlformats.org/officeDocument/2006/relationships/image" Target="../media/image65.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67.png"/><Relationship Id="rId14" Type="http://schemas.openxmlformats.org/officeDocument/2006/relationships/audio" Target="NULL"/></Relationships>
</file>

<file path=ppt/slides/_rels/slide17.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audio" Target="NULL"/><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77.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3.svg"/><Relationship Id="rId11" Type="http://schemas.openxmlformats.org/officeDocument/2006/relationships/image" Target="../media/image75.png"/><Relationship Id="rId5" Type="http://schemas.openxmlformats.org/officeDocument/2006/relationships/image" Target="../media/image65.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68.sv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0.svg"/><Relationship Id="rId5" Type="http://schemas.openxmlformats.org/officeDocument/2006/relationships/image" Target="../media/image34.png"/><Relationship Id="rId4" Type="http://schemas.openxmlformats.org/officeDocument/2006/relationships/image" Target="../media/image91.svg"/></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13" Type="http://schemas.microsoft.com/office/2007/relationships/hdphoto" Target="../media/hdphoto4.wdp"/><Relationship Id="rId18" Type="http://schemas.microsoft.com/office/2007/relationships/hdphoto" Target="../media/hdphoto5.wdp"/><Relationship Id="rId26" Type="http://schemas.microsoft.com/office/2007/relationships/hdphoto" Target="../media/hdphoto7.wdp"/><Relationship Id="rId3" Type="http://schemas.openxmlformats.org/officeDocument/2006/relationships/audio" Target="../media/audio2.wav"/><Relationship Id="rId21" Type="http://schemas.openxmlformats.org/officeDocument/2006/relationships/image" Target="../media/image88.png"/><Relationship Id="rId34"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3.png"/><Relationship Id="rId17" Type="http://schemas.openxmlformats.org/officeDocument/2006/relationships/image" Target="../media/image85.png"/><Relationship Id="rId25" Type="http://schemas.openxmlformats.org/officeDocument/2006/relationships/image" Target="../media/image91.png"/><Relationship Id="rId33" Type="http://schemas.openxmlformats.org/officeDocument/2006/relationships/image" Target="../media/image94.png"/><Relationship Id="rId2" Type="http://schemas.openxmlformats.org/officeDocument/2006/relationships/audio" Target="../media/audio3.wav"/><Relationship Id="rId16" Type="http://schemas.openxmlformats.org/officeDocument/2006/relationships/slide" Target="slide24.xml"/><Relationship Id="rId20" Type="http://schemas.openxmlformats.org/officeDocument/2006/relationships/image" Target="../media/image87.png"/><Relationship Id="rId29"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audio" Target="../media/audio1.wav"/><Relationship Id="rId11" Type="http://schemas.openxmlformats.org/officeDocument/2006/relationships/slide" Target="slide22.xml"/><Relationship Id="rId24" Type="http://schemas.microsoft.com/office/2007/relationships/hdphoto" Target="../media/hdphoto6.wdp"/><Relationship Id="rId32" Type="http://schemas.openxmlformats.org/officeDocument/2006/relationships/slide" Target="slide25.xml"/><Relationship Id="rId5" Type="http://schemas.openxmlformats.org/officeDocument/2006/relationships/audio" Target="../media/audio5.wav"/><Relationship Id="rId15" Type="http://schemas.openxmlformats.org/officeDocument/2006/relationships/image" Target="../media/image84.png"/><Relationship Id="rId23" Type="http://schemas.openxmlformats.org/officeDocument/2006/relationships/image" Target="../media/image90.png"/><Relationship Id="rId28" Type="http://schemas.openxmlformats.org/officeDocument/2006/relationships/image" Target="../media/image92.png"/><Relationship Id="rId10" Type="http://schemas.microsoft.com/office/2007/relationships/hdphoto" Target="../media/hdphoto3.wdp"/><Relationship Id="rId19" Type="http://schemas.openxmlformats.org/officeDocument/2006/relationships/image" Target="../media/image86.png"/><Relationship Id="rId31" Type="http://schemas.openxmlformats.org/officeDocument/2006/relationships/image" Target="../media/image93.png"/><Relationship Id="rId4" Type="http://schemas.openxmlformats.org/officeDocument/2006/relationships/audio" Target="../media/audio4.wav"/><Relationship Id="rId9" Type="http://schemas.openxmlformats.org/officeDocument/2006/relationships/image" Target="../media/image82.png"/><Relationship Id="rId14" Type="http://schemas.openxmlformats.org/officeDocument/2006/relationships/slide" Target="slide23.xml"/><Relationship Id="rId22" Type="http://schemas.openxmlformats.org/officeDocument/2006/relationships/image" Target="../media/image89.png"/><Relationship Id="rId27" Type="http://schemas.openxmlformats.org/officeDocument/2006/relationships/slide" Target="slide29.xml"/><Relationship Id="rId30" Type="http://schemas.openxmlformats.org/officeDocument/2006/relationships/image" Target="../media/image40.svg"/><Relationship Id="rId35" Type="http://schemas.openxmlformats.org/officeDocument/2006/relationships/slide" Target="slide2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0.png"/><Relationship Id="rId5" Type="http://schemas.openxmlformats.org/officeDocument/2006/relationships/image" Target="../media/image96.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0.png"/><Relationship Id="rId5" Type="http://schemas.openxmlformats.org/officeDocument/2006/relationships/image" Target="../media/image96.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0.xml"/><Relationship Id="rId5" Type="http://schemas.openxmlformats.org/officeDocument/2006/relationships/image" Target="../media/image97.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0.png"/><Relationship Id="rId5" Type="http://schemas.openxmlformats.org/officeDocument/2006/relationships/image" Target="../media/image96.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0.png"/><Relationship Id="rId5" Type="http://schemas.openxmlformats.org/officeDocument/2006/relationships/image" Target="../media/image96.png"/><Relationship Id="rId4" Type="http://schemas.openxmlformats.org/officeDocument/2006/relationships/slide" Target="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98.png"/><Relationship Id="rId4" Type="http://schemas.openxmlformats.org/officeDocument/2006/relationships/image" Target="../media/image68.svg"/></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1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01.png"/><Relationship Id="rId4" Type="http://schemas.openxmlformats.org/officeDocument/2006/relationships/image" Target="../media/image68.sv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audio" Target="../media/audio6.wav"/><Relationship Id="rId5" Type="http://schemas.openxmlformats.org/officeDocument/2006/relationships/audio" Target="../media/audio1.wav"/><Relationship Id="rId4" Type="http://schemas.openxmlformats.org/officeDocument/2006/relationships/audio" Target="../media/audio6.wav"/></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40.sv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slide" Target="slide5.xml"/><Relationship Id="rId12" Type="http://schemas.openxmlformats.org/officeDocument/2006/relationships/slide" Target="slide7.xml"/><Relationship Id="rId2" Type="http://schemas.openxmlformats.org/officeDocument/2006/relationships/notesSlide" Target="../notesSlides/notesSlide2.xml"/><Relationship Id="rId16" Type="http://schemas.openxmlformats.org/officeDocument/2006/relationships/image" Target="../media/image55.png"/><Relationship Id="rId1" Type="http://schemas.openxmlformats.org/officeDocument/2006/relationships/slideLayout" Target="../slideLayouts/slideLayout22.xml"/><Relationship Id="rId6" Type="http://schemas.openxmlformats.org/officeDocument/2006/relationships/image" Target="../media/image50.png"/><Relationship Id="rId11" Type="http://schemas.openxmlformats.org/officeDocument/2006/relationships/image" Target="../media/image52.png"/><Relationship Id="rId5" Type="http://schemas.openxmlformats.org/officeDocument/2006/relationships/image" Target="../media/image49.png"/><Relationship Id="rId15" Type="http://schemas.openxmlformats.org/officeDocument/2006/relationships/image" Target="../media/image54.png"/><Relationship Id="rId10" Type="http://schemas.openxmlformats.org/officeDocument/2006/relationships/slide" Target="slide6.xml"/><Relationship Id="rId4" Type="http://schemas.openxmlformats.org/officeDocument/2006/relationships/image" Target="../media/image48.png"/><Relationship Id="rId9" Type="http://schemas.openxmlformats.org/officeDocument/2006/relationships/image" Target="../media/image51.png"/><Relationship Id="rId14"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audio" Target="../media/audio2.wav"/><Relationship Id="rId3" Type="http://schemas.microsoft.com/office/2007/relationships/media" Target="../media/media2.MP3"/><Relationship Id="rId7" Type="http://schemas.openxmlformats.org/officeDocument/2006/relationships/image" Target="../media/image56.jpg"/><Relationship Id="rId12"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60.png"/><Relationship Id="rId5" Type="http://schemas.openxmlformats.org/officeDocument/2006/relationships/slideLayout" Target="../slideLayouts/slideLayout29.xml"/><Relationship Id="rId10" Type="http://schemas.openxmlformats.org/officeDocument/2006/relationships/image" Target="../media/image59.png"/><Relationship Id="rId4" Type="http://schemas.openxmlformats.org/officeDocument/2006/relationships/audio" Target="../media/media2.MP3"/><Relationship Id="rId9" Type="http://schemas.openxmlformats.org/officeDocument/2006/relationships/image" Target="../media/image58.jpeg"/></Relationships>
</file>

<file path=ppt/slides/_rels/slide6.xml.rels><?xml version="1.0" encoding="UTF-8" standalone="yes"?>
<Relationships xmlns="http://schemas.openxmlformats.org/package/2006/relationships"><Relationship Id="rId8" Type="http://schemas.openxmlformats.org/officeDocument/2006/relationships/image" Target="../media/image58.jpeg"/><Relationship Id="rId3" Type="http://schemas.microsoft.com/office/2007/relationships/media" Target="../media/media2.MP3"/><Relationship Id="rId7" Type="http://schemas.openxmlformats.org/officeDocument/2006/relationships/image" Target="../media/image57.jpe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slide" Target="slide4.xml"/><Relationship Id="rId5" Type="http://schemas.openxmlformats.org/officeDocument/2006/relationships/slideLayout" Target="../slideLayouts/slideLayout29.xml"/><Relationship Id="rId10" Type="http://schemas.openxmlformats.org/officeDocument/2006/relationships/image" Target="../media/image60.png"/><Relationship Id="rId4" Type="http://schemas.openxmlformats.org/officeDocument/2006/relationships/audio" Target="../media/media2.MP3"/><Relationship Id="rId9"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58.jpeg"/><Relationship Id="rId3" Type="http://schemas.microsoft.com/office/2007/relationships/media" Target="../media/media2.MP3"/><Relationship Id="rId7" Type="http://schemas.openxmlformats.org/officeDocument/2006/relationships/image" Target="../media/image57.jpe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slide" Target="slide4.xml"/><Relationship Id="rId5" Type="http://schemas.openxmlformats.org/officeDocument/2006/relationships/slideLayout" Target="../slideLayouts/slideLayout29.xml"/><Relationship Id="rId10" Type="http://schemas.openxmlformats.org/officeDocument/2006/relationships/image" Target="../media/image60.png"/><Relationship Id="rId4" Type="http://schemas.openxmlformats.org/officeDocument/2006/relationships/audio" Target="../media/media2.MP3"/><Relationship Id="rId9"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media" Target="../media/media2.MP3"/><Relationship Id="rId7" Type="http://schemas.openxmlformats.org/officeDocument/2006/relationships/image" Target="../media/image5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7.jpeg"/><Relationship Id="rId11" Type="http://schemas.openxmlformats.org/officeDocument/2006/relationships/image" Target="../media/image61.png"/><Relationship Id="rId5" Type="http://schemas.openxmlformats.org/officeDocument/2006/relationships/slideLayout" Target="../slideLayouts/slideLayout29.xml"/><Relationship Id="rId10" Type="http://schemas.openxmlformats.org/officeDocument/2006/relationships/audio" Target="../media/audio2.wav"/><Relationship Id="rId4" Type="http://schemas.openxmlformats.org/officeDocument/2006/relationships/audio" Target="../media/media2.MP3"/><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8.sv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8E5ADCFB-54C4-425C-8D25-50CC28A659A9}"/>
              </a:ext>
            </a:extLst>
          </p:cNvPr>
          <p:cNvGrpSpPr/>
          <p:nvPr/>
        </p:nvGrpSpPr>
        <p:grpSpPr>
          <a:xfrm>
            <a:off x="145400" y="731207"/>
            <a:ext cx="10998850" cy="5674382"/>
            <a:chOff x="-432179" y="-51743"/>
            <a:chExt cx="8418712" cy="4493330"/>
          </a:xfrm>
        </p:grpSpPr>
        <p:sp>
          <p:nvSpPr>
            <p:cNvPr id="17" name="Rounded Rectangle 7">
              <a:extLst>
                <a:ext uri="{FF2B5EF4-FFF2-40B4-BE49-F238E27FC236}">
                  <a16:creationId xmlns:a16="http://schemas.microsoft.com/office/drawing/2014/main" xmlns="" id="{1B8D7283-4028-4032-87FB-E4A25F626F59}"/>
                </a:ext>
              </a:extLst>
            </p:cNvPr>
            <p:cNvSpPr/>
            <p:nvPr/>
          </p:nvSpPr>
          <p:spPr>
            <a:xfrm>
              <a:off x="219919" y="492781"/>
              <a:ext cx="7766614" cy="3948806"/>
            </a:xfrm>
            <a:prstGeom prst="wedgeRoundRectCallout">
              <a:avLst>
                <a:gd name="adj1" fmla="val 49949"/>
                <a:gd name="adj2" fmla="val 19332"/>
                <a:gd name="adj3" fmla="val 16667"/>
              </a:avLst>
            </a:prstGeom>
            <a:solidFill>
              <a:schemeClr val="accent4">
                <a:alpha val="63000"/>
              </a:scheme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495AD037-F2DA-4106-A624-9465D2A32E50}"/>
                </a:ext>
              </a:extLst>
            </p:cNvPr>
            <p:cNvSpPr/>
            <p:nvPr/>
          </p:nvSpPr>
          <p:spPr>
            <a:xfrm>
              <a:off x="793873" y="557161"/>
              <a:ext cx="6616310" cy="67631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Thứ</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 .....</a:t>
              </a: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ngày</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a:t>
              </a: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tháng</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a:t>
              </a:r>
              <a:r>
                <a:rPr kumimoji="0" lang="en-US" sz="36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năm</a:t>
              </a:r>
              <a:r>
                <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rPr>
                <a:t> 2023</a:t>
              </a:r>
            </a:p>
          </p:txBody>
        </p:sp>
        <p:pic>
          <p:nvPicPr>
            <p:cNvPr id="19" name="Graphic 18">
              <a:extLst>
                <a:ext uri="{FF2B5EF4-FFF2-40B4-BE49-F238E27FC236}">
                  <a16:creationId xmlns:a16="http://schemas.microsoft.com/office/drawing/2014/main" xmlns="" id="{2541932C-4576-45E9-BFA5-D11FA01EBB7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177110">
              <a:off x="-432179" y="-51743"/>
              <a:ext cx="1095459" cy="996455"/>
            </a:xfrm>
            <a:prstGeom prst="rect">
              <a:avLst/>
            </a:prstGeom>
          </p:spPr>
        </p:pic>
      </p:grpSp>
      <p:pic>
        <p:nvPicPr>
          <p:cNvPr id="24" name="图片 16">
            <a:extLst>
              <a:ext uri="{FF2B5EF4-FFF2-40B4-BE49-F238E27FC236}">
                <a16:creationId xmlns:a16="http://schemas.microsoft.com/office/drawing/2014/main" xmlns="" id="{B01F53B8-E641-4717-BCC2-5DF14336A9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02682" y="6194027"/>
            <a:ext cx="928246" cy="944530"/>
          </a:xfrm>
          <a:prstGeom prst="rect">
            <a:avLst/>
          </a:prstGeom>
        </p:spPr>
      </p:pic>
      <p:pic>
        <p:nvPicPr>
          <p:cNvPr id="27" name="图片 16">
            <a:extLst>
              <a:ext uri="{FF2B5EF4-FFF2-40B4-BE49-F238E27FC236}">
                <a16:creationId xmlns:a16="http://schemas.microsoft.com/office/drawing/2014/main" xmlns="" id="{9CF2C3EB-F309-40E3-A01D-E27D8530A9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584" y="217846"/>
            <a:ext cx="928246" cy="944530"/>
          </a:xfrm>
          <a:prstGeom prst="rect">
            <a:avLst/>
          </a:prstGeom>
        </p:spPr>
      </p:pic>
      <p:pic>
        <p:nvPicPr>
          <p:cNvPr id="5" name="Picture 4">
            <a:extLst>
              <a:ext uri="{FF2B5EF4-FFF2-40B4-BE49-F238E27FC236}">
                <a16:creationId xmlns:a16="http://schemas.microsoft.com/office/drawing/2014/main" xmlns="" id="{E5423038-E171-4DEE-96E0-0EF44674AE0B}"/>
              </a:ext>
            </a:extLst>
          </p:cNvPr>
          <p:cNvPicPr>
            <a:picLocks noChangeAspect="1"/>
          </p:cNvPicPr>
          <p:nvPr/>
        </p:nvPicPr>
        <p:blipFill>
          <a:blip r:embed="rId6"/>
          <a:stretch>
            <a:fillRect/>
          </a:stretch>
        </p:blipFill>
        <p:spPr>
          <a:xfrm>
            <a:off x="1057951" y="1316063"/>
            <a:ext cx="8986283" cy="2603218"/>
          </a:xfrm>
          <a:prstGeom prst="rect">
            <a:avLst/>
          </a:prstGeom>
        </p:spPr>
      </p:pic>
      <p:pic>
        <p:nvPicPr>
          <p:cNvPr id="7" name="Graphic 6">
            <a:extLst>
              <a:ext uri="{FF2B5EF4-FFF2-40B4-BE49-F238E27FC236}">
                <a16:creationId xmlns:a16="http://schemas.microsoft.com/office/drawing/2014/main" xmlns="" id="{4191222C-8753-7E2C-B78E-E2C5248DA44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102509" y="-87382"/>
            <a:ext cx="1929059" cy="2524125"/>
          </a:xfrm>
          <a:prstGeom prst="rect">
            <a:avLst/>
          </a:prstGeom>
        </p:spPr>
      </p:pic>
      <p:pic>
        <p:nvPicPr>
          <p:cNvPr id="10" name="Picture 9">
            <a:extLst>
              <a:ext uri="{FF2B5EF4-FFF2-40B4-BE49-F238E27FC236}">
                <a16:creationId xmlns:a16="http://schemas.microsoft.com/office/drawing/2014/main" xmlns="" id="{465F3F56-996B-5B80-1513-C1901F2D408B}"/>
              </a:ext>
            </a:extLst>
          </p:cNvPr>
          <p:cNvPicPr>
            <a:picLocks noChangeAspect="1"/>
          </p:cNvPicPr>
          <p:nvPr/>
        </p:nvPicPr>
        <p:blipFill>
          <a:blip r:embed="rId9"/>
          <a:stretch>
            <a:fillRect/>
          </a:stretch>
        </p:blipFill>
        <p:spPr>
          <a:xfrm>
            <a:off x="680725" y="2143779"/>
            <a:ext cx="2810500" cy="2475191"/>
          </a:xfrm>
          <a:prstGeom prst="rect">
            <a:avLst/>
          </a:prstGeom>
        </p:spPr>
      </p:pic>
      <p:pic>
        <p:nvPicPr>
          <p:cNvPr id="23" name="Picture 22">
            <a:extLst>
              <a:ext uri="{FF2B5EF4-FFF2-40B4-BE49-F238E27FC236}">
                <a16:creationId xmlns:a16="http://schemas.microsoft.com/office/drawing/2014/main" xmlns="" id="{229A5B60-8827-FD45-35BF-E9F976BD76F0}"/>
              </a:ext>
            </a:extLst>
          </p:cNvPr>
          <p:cNvPicPr>
            <a:picLocks noChangeAspect="1"/>
          </p:cNvPicPr>
          <p:nvPr/>
        </p:nvPicPr>
        <p:blipFill>
          <a:blip r:embed="rId10"/>
          <a:stretch>
            <a:fillRect/>
          </a:stretch>
        </p:blipFill>
        <p:spPr>
          <a:xfrm>
            <a:off x="1086981" y="3853724"/>
            <a:ext cx="9065538" cy="2103302"/>
          </a:xfrm>
          <a:prstGeom prst="rect">
            <a:avLst/>
          </a:prstGeom>
        </p:spPr>
      </p:pic>
      <p:pic>
        <p:nvPicPr>
          <p:cNvPr id="28" name="Picture 27" descr="A picture containing toy, doll, vector graphics&#10;&#10;Description automatically generated">
            <a:extLst>
              <a:ext uri="{FF2B5EF4-FFF2-40B4-BE49-F238E27FC236}">
                <a16:creationId xmlns:a16="http://schemas.microsoft.com/office/drawing/2014/main" xmlns="" id="{1E238EAC-1EA9-EDE3-D2A5-23351B7EB639}"/>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8547537" y="2352674"/>
            <a:ext cx="4638376" cy="4859267"/>
          </a:xfrm>
          <a:prstGeom prst="rect">
            <a:avLst/>
          </a:prstGeom>
        </p:spPr>
      </p:pic>
    </p:spTree>
    <p:extLst>
      <p:ext uri="{BB962C8B-B14F-4D97-AF65-F5344CB8AC3E}">
        <p14:creationId xmlns:p14="http://schemas.microsoft.com/office/powerpoint/2010/main" val="2020427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A75E27B-E035-42A9-BF41-EE3709EFBBB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xmlns="" id="{5D8E5DCD-6CBC-48A3-A144-B1ED7BBECDD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xmlns="" id="{E1D0E0A2-A1FD-4722-8987-99374ED1B27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xmlns="" id="{3DAF12AB-3BB9-493A-A786-8A352DD962D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25203" y="-580838"/>
            <a:ext cx="1437852" cy="1437852"/>
          </a:xfrm>
          <a:prstGeom prst="rect">
            <a:avLst/>
          </a:prstGeom>
        </p:spPr>
      </p:pic>
      <p:pic>
        <p:nvPicPr>
          <p:cNvPr id="14" name="图片 2">
            <a:extLst>
              <a:ext uri="{FF2B5EF4-FFF2-40B4-BE49-F238E27FC236}">
                <a16:creationId xmlns:a16="http://schemas.microsoft.com/office/drawing/2014/main" xmlns="" id="{EAB95F1F-7A8C-40BD-8844-41CF68B9430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6" name="图片 9">
            <a:extLst>
              <a:ext uri="{FF2B5EF4-FFF2-40B4-BE49-F238E27FC236}">
                <a16:creationId xmlns:a16="http://schemas.microsoft.com/office/drawing/2014/main" xmlns="" id="{CF2A9DD6-3711-4B22-9B9A-CFFACB73807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8" name="图片 14">
            <a:extLst>
              <a:ext uri="{FF2B5EF4-FFF2-40B4-BE49-F238E27FC236}">
                <a16:creationId xmlns:a16="http://schemas.microsoft.com/office/drawing/2014/main" xmlns="" id="{17427143-5B1D-4F89-868D-607CFB41774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0" name="TextBox 28">
            <a:extLst>
              <a:ext uri="{FF2B5EF4-FFF2-40B4-BE49-F238E27FC236}">
                <a16:creationId xmlns:a16="http://schemas.microsoft.com/office/drawing/2014/main" xmlns="" id="{941C9F76-EDB5-4AA1-B0EB-10EF6B3D2448}"/>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22" name="TextBox 28">
            <a:extLst>
              <a:ext uri="{FF2B5EF4-FFF2-40B4-BE49-F238E27FC236}">
                <a16:creationId xmlns:a16="http://schemas.microsoft.com/office/drawing/2014/main" xmlns="" id="{B15FE9E4-7F57-453E-972C-DADEF6860448}"/>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3" name="TextBox 28">
            <a:extLst>
              <a:ext uri="{FF2B5EF4-FFF2-40B4-BE49-F238E27FC236}">
                <a16:creationId xmlns:a16="http://schemas.microsoft.com/office/drawing/2014/main" xmlns="" id="{601BE9A0-1A25-4124-B788-82E8DC7FE1F5}"/>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5" name="Picture 4" descr="Check out Arrow icon created by 4B Icons | Graphic design posters, Mini  drawings, Desktop wallpaper art">
            <a:extLst>
              <a:ext uri="{FF2B5EF4-FFF2-40B4-BE49-F238E27FC236}">
                <a16:creationId xmlns:a16="http://schemas.microsoft.com/office/drawing/2014/main" xmlns="" id="{524A272C-6DC9-4787-8BCD-845203CD55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xmlns="" id="{ABDEA314-56F0-4FC8-9A10-2FB098C1781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a16="http://schemas.microsoft.com/office/drawing/2014/main" xmlns="" id="{E967A242-26F0-4FAC-BC87-6136C92BF7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F9EA1A17-55E2-4B84-A835-1C839CBC50AB}"/>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 name="Picture 1">
            <a:extLst>
              <a:ext uri="{FF2B5EF4-FFF2-40B4-BE49-F238E27FC236}">
                <a16:creationId xmlns:a16="http://schemas.microsoft.com/office/drawing/2014/main" xmlns="" id="{A0CFBE81-AEBD-43AF-BA58-47B72B881120}"/>
              </a:ext>
            </a:extLst>
          </p:cNvPr>
          <p:cNvPicPr>
            <a:picLocks noChangeAspect="1"/>
          </p:cNvPicPr>
          <p:nvPr/>
        </p:nvPicPr>
        <p:blipFill>
          <a:blip r:embed="rId14"/>
          <a:stretch>
            <a:fillRect/>
          </a:stretch>
        </p:blipFill>
        <p:spPr>
          <a:xfrm>
            <a:off x="2500141" y="136747"/>
            <a:ext cx="6334293" cy="1213209"/>
          </a:xfrm>
          <a:prstGeom prst="rect">
            <a:avLst/>
          </a:prstGeom>
        </p:spPr>
      </p:pic>
    </p:spTree>
    <p:extLst>
      <p:ext uri="{BB962C8B-B14F-4D97-AF65-F5344CB8AC3E}">
        <p14:creationId xmlns:p14="http://schemas.microsoft.com/office/powerpoint/2010/main" val="5735362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25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250"/>
                                            <p:tgtEl>
                                              <p:spTgt spid="16"/>
                                            </p:tgtEl>
                                          </p:cBhvr>
                                        </p:animEffect>
                                        <p:anim calcmode="lin" valueType="num">
                                          <p:cBhvr>
                                            <p:cTn id="13" dur="1250" fill="hold"/>
                                            <p:tgtEl>
                                              <p:spTgt spid="16"/>
                                            </p:tgtEl>
                                            <p:attrNameLst>
                                              <p:attrName>ppt_x</p:attrName>
                                            </p:attrNameLst>
                                          </p:cBhvr>
                                          <p:tavLst>
                                            <p:tav tm="0">
                                              <p:val>
                                                <p:strVal val="#ppt_x"/>
                                              </p:val>
                                            </p:tav>
                                            <p:tav tm="100000">
                                              <p:val>
                                                <p:strVal val="#ppt_x"/>
                                              </p:val>
                                            </p:tav>
                                          </p:tavLst>
                                        </p:anim>
                                        <p:anim calcmode="lin" valueType="num">
                                          <p:cBhvr>
                                            <p:cTn id="14" dur="125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strVal val="#ppt_w*0.70"/>
                                              </p:val>
                                            </p:tav>
                                            <p:tav tm="100000">
                                              <p:val>
                                                <p:strVal val="#ppt_w"/>
                                              </p:val>
                                            </p:tav>
                                          </p:tavLst>
                                        </p:anim>
                                        <p:anim calcmode="lin" valueType="num">
                                          <p:cBhvr>
                                            <p:cTn id="19" dur="500" fill="hold"/>
                                            <p:tgtEl>
                                              <p:spTgt spid="20"/>
                                            </p:tgtEl>
                                            <p:attrNameLst>
                                              <p:attrName>ppt_h</p:attrName>
                                            </p:attrNameLst>
                                          </p:cBhvr>
                                          <p:tavLst>
                                            <p:tav tm="0">
                                              <p:val>
                                                <p:strVal val="#ppt_h"/>
                                              </p:val>
                                            </p:tav>
                                            <p:tav tm="100000">
                                              <p:val>
                                                <p:strVal val="#ppt_h"/>
                                              </p:val>
                                            </p:tav>
                                          </p:tavLst>
                                        </p:anim>
                                        <p:animEffect transition="in" filter="fade">
                                          <p:cBhvr>
                                            <p:cTn id="20" dur="500"/>
                                            <p:tgtEl>
                                              <p:spTgt spid="20"/>
                                            </p:tgtEl>
                                          </p:cBhvr>
                                        </p:animEffect>
                                      </p:childTnLst>
                                    </p:cTn>
                                  </p:par>
                                  <p:par>
                                    <p:cTn id="21" presetID="22" presetClass="entr" presetSubtype="8"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strVal val="#ppt_w*0.70"/>
                                              </p:val>
                                            </p:tav>
                                            <p:tav tm="100000">
                                              <p:val>
                                                <p:strVal val="#ppt_w"/>
                                              </p:val>
                                            </p:tav>
                                          </p:tavLst>
                                        </p:anim>
                                        <p:anim calcmode="lin" valueType="num">
                                          <p:cBhvr>
                                            <p:cTn id="28" dur="500" fill="hold"/>
                                            <p:tgtEl>
                                              <p:spTgt spid="22"/>
                                            </p:tgtEl>
                                            <p:attrNameLst>
                                              <p:attrName>ppt_h</p:attrName>
                                            </p:attrNameLst>
                                          </p:cBhvr>
                                          <p:tavLst>
                                            <p:tav tm="0">
                                              <p:val>
                                                <p:strVal val="#ppt_h"/>
                                              </p:val>
                                            </p:tav>
                                            <p:tav tm="100000">
                                              <p:val>
                                                <p:strVal val="#ppt_h"/>
                                              </p:val>
                                            </p:tav>
                                          </p:tavLst>
                                        </p:anim>
                                        <p:animEffect transition="in" filter="fade">
                                          <p:cBhvr>
                                            <p:cTn id="29" dur="500"/>
                                            <p:tgtEl>
                                              <p:spTgt spid="22"/>
                                            </p:tgtEl>
                                          </p:cBhvr>
                                        </p:animEffect>
                                      </p:childTnLst>
                                    </p:cTn>
                                  </p:par>
                                  <p:par>
                                    <p:cTn id="30" presetID="22" presetClass="entr" presetSubtype="8"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strVal val="#ppt_w*0.70"/>
                                              </p:val>
                                            </p:tav>
                                            <p:tav tm="100000">
                                              <p:val>
                                                <p:strVal val="#ppt_w"/>
                                              </p:val>
                                            </p:tav>
                                          </p:tavLst>
                                        </p:anim>
                                        <p:anim calcmode="lin" valueType="num">
                                          <p:cBhvr>
                                            <p:cTn id="37" dur="500" fill="hold"/>
                                            <p:tgtEl>
                                              <p:spTgt spid="23"/>
                                            </p:tgtEl>
                                            <p:attrNameLst>
                                              <p:attrName>ppt_h</p:attrName>
                                            </p:attrNameLst>
                                          </p:cBhvr>
                                          <p:tavLst>
                                            <p:tav tm="0">
                                              <p:val>
                                                <p:strVal val="#ppt_h"/>
                                              </p:val>
                                            </p:tav>
                                            <p:tav tm="100000">
                                              <p:val>
                                                <p:strVal val="#ppt_h"/>
                                              </p:val>
                                            </p:tav>
                                          </p:tavLst>
                                        </p:anim>
                                        <p:animEffect transition="in" filter="fade">
                                          <p:cBhvr>
                                            <p:cTn id="38" dur="500"/>
                                            <p:tgtEl>
                                              <p:spTgt spid="23"/>
                                            </p:tgtEl>
                                          </p:cBhvr>
                                        </p:animEffect>
                                      </p:childTnLst>
                                    </p:cTn>
                                  </p:par>
                                  <p:par>
                                    <p:cTn id="39" presetID="22" presetClass="entr" presetSubtype="8"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250"/>
                                            <p:tgtEl>
                                              <p:spTgt spid="18"/>
                                            </p:tgtEl>
                                          </p:cBhvr>
                                        </p:animEffect>
                                        <p:anim calcmode="lin" valueType="num">
                                          <p:cBhvr>
                                            <p:cTn id="12" dur="1250" fill="hold"/>
                                            <p:tgtEl>
                                              <p:spTgt spid="18"/>
                                            </p:tgtEl>
                                            <p:attrNameLst>
                                              <p:attrName>ppt_x</p:attrName>
                                            </p:attrNameLst>
                                          </p:cBhvr>
                                          <p:tavLst>
                                            <p:tav tm="0">
                                              <p:val>
                                                <p:strVal val="#ppt_x"/>
                                              </p:val>
                                            </p:tav>
                                            <p:tav tm="100000">
                                              <p:val>
                                                <p:strVal val="#ppt_x"/>
                                              </p:val>
                                            </p:tav>
                                          </p:tavLst>
                                        </p:anim>
                                        <p:anim calcmode="lin" valueType="num">
                                          <p:cBhvr>
                                            <p:cTn id="13" dur="125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250"/>
                                            <p:tgtEl>
                                              <p:spTgt spid="16"/>
                                            </p:tgtEl>
                                          </p:cBhvr>
                                        </p:animEffect>
                                        <p:anim calcmode="lin" valueType="num">
                                          <p:cBhvr>
                                            <p:cTn id="17" dur="1250" fill="hold"/>
                                            <p:tgtEl>
                                              <p:spTgt spid="16"/>
                                            </p:tgtEl>
                                            <p:attrNameLst>
                                              <p:attrName>ppt_x</p:attrName>
                                            </p:attrNameLst>
                                          </p:cBhvr>
                                          <p:tavLst>
                                            <p:tav tm="0">
                                              <p:val>
                                                <p:strVal val="#ppt_x"/>
                                              </p:val>
                                            </p:tav>
                                            <p:tav tm="100000">
                                              <p:val>
                                                <p:strVal val="#ppt_x"/>
                                              </p:val>
                                            </p:tav>
                                          </p:tavLst>
                                        </p:anim>
                                        <p:anim calcmode="lin" valueType="num">
                                          <p:cBhvr>
                                            <p:cTn id="18" dur="125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strVal val="#ppt_w*0.70"/>
                                              </p:val>
                                            </p:tav>
                                            <p:tav tm="100000">
                                              <p:val>
                                                <p:strVal val="#ppt_w"/>
                                              </p:val>
                                            </p:tav>
                                          </p:tavLst>
                                        </p:anim>
                                        <p:anim calcmode="lin" valueType="num">
                                          <p:cBhvr>
                                            <p:cTn id="23" dur="500" fill="hold"/>
                                            <p:tgtEl>
                                              <p:spTgt spid="20"/>
                                            </p:tgtEl>
                                            <p:attrNameLst>
                                              <p:attrName>ppt_h</p:attrName>
                                            </p:attrNameLst>
                                          </p:cBhvr>
                                          <p:tavLst>
                                            <p:tav tm="0">
                                              <p:val>
                                                <p:strVal val="#ppt_h"/>
                                              </p:val>
                                            </p:tav>
                                            <p:tav tm="100000">
                                              <p:val>
                                                <p:strVal val="#ppt_h"/>
                                              </p:val>
                                            </p:tav>
                                          </p:tavLst>
                                        </p:anim>
                                        <p:animEffect transition="in" filter="fade">
                                          <p:cBhvr>
                                            <p:cTn id="24" dur="500"/>
                                            <p:tgtEl>
                                              <p:spTgt spid="20"/>
                                            </p:tgtEl>
                                          </p:cBhvr>
                                        </p:animEffect>
                                      </p:childTnLst>
                                    </p:cTn>
                                  </p:par>
                                  <p:par>
                                    <p:cTn id="25" presetID="22" presetClass="entr" presetSubtype="8"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ppt_w*0.70"/>
                                              </p:val>
                                            </p:tav>
                                            <p:tav tm="100000">
                                              <p:val>
                                                <p:strVal val="#ppt_w"/>
                                              </p:val>
                                            </p:tav>
                                          </p:tavLst>
                                        </p:anim>
                                        <p:anim calcmode="lin" valueType="num">
                                          <p:cBhvr>
                                            <p:cTn id="32" dur="500" fill="hold"/>
                                            <p:tgtEl>
                                              <p:spTgt spid="22"/>
                                            </p:tgtEl>
                                            <p:attrNameLst>
                                              <p:attrName>ppt_h</p:attrName>
                                            </p:attrNameLst>
                                          </p:cBhvr>
                                          <p:tavLst>
                                            <p:tav tm="0">
                                              <p:val>
                                                <p:strVal val="#ppt_h"/>
                                              </p:val>
                                            </p:tav>
                                            <p:tav tm="100000">
                                              <p:val>
                                                <p:strVal val="#ppt_h"/>
                                              </p:val>
                                            </p:tav>
                                          </p:tavLst>
                                        </p:anim>
                                        <p:animEffect transition="in" filter="fade">
                                          <p:cBhvr>
                                            <p:cTn id="33" dur="500"/>
                                            <p:tgtEl>
                                              <p:spTgt spid="22"/>
                                            </p:tgtEl>
                                          </p:cBhvr>
                                        </p:animEffect>
                                      </p:childTnLst>
                                    </p:cTn>
                                  </p:par>
                                  <p:par>
                                    <p:cTn id="34" presetID="22" presetClass="entr" presetSubtype="8"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strVal val="#ppt_w*0.70"/>
                                              </p:val>
                                            </p:tav>
                                            <p:tav tm="100000">
                                              <p:val>
                                                <p:strVal val="#ppt_w"/>
                                              </p:val>
                                            </p:tav>
                                          </p:tavLst>
                                        </p:anim>
                                        <p:anim calcmode="lin" valueType="num">
                                          <p:cBhvr>
                                            <p:cTn id="41" dur="500" fill="hold"/>
                                            <p:tgtEl>
                                              <p:spTgt spid="23"/>
                                            </p:tgtEl>
                                            <p:attrNameLst>
                                              <p:attrName>ppt_h</p:attrName>
                                            </p:attrNameLst>
                                          </p:cBhvr>
                                          <p:tavLst>
                                            <p:tav tm="0">
                                              <p:val>
                                                <p:strVal val="#ppt_h"/>
                                              </p:val>
                                            </p:tav>
                                            <p:tav tm="100000">
                                              <p:val>
                                                <p:strVal val="#ppt_h"/>
                                              </p:val>
                                            </p:tav>
                                          </p:tavLst>
                                        </p:anim>
                                        <p:animEffect transition="in" filter="fade">
                                          <p:cBhvr>
                                            <p:cTn id="42" dur="500"/>
                                            <p:tgtEl>
                                              <p:spTgt spid="23"/>
                                            </p:tgtEl>
                                          </p:cBhvr>
                                        </p:animEffect>
                                      </p:childTnLst>
                                    </p:cTn>
                                  </p:par>
                                  <p:par>
                                    <p:cTn id="43" presetID="22" presetClass="entr" presetSubtype="8"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1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727236E-9E7C-43B4-9F06-E46B899C0E71}"/>
              </a:ext>
            </a:extLst>
          </p:cNvPr>
          <p:cNvSpPr/>
          <p:nvPr/>
        </p:nvSpPr>
        <p:spPr>
          <a:xfrm>
            <a:off x="154112" y="143838"/>
            <a:ext cx="11752138" cy="6616557"/>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xmlns="" id="{A193A442-940D-8414-C42C-DF6AE57DAE4D}"/>
              </a:ext>
            </a:extLst>
          </p:cNvPr>
          <p:cNvPicPr>
            <a:picLocks noChangeAspect="1"/>
          </p:cNvPicPr>
          <p:nvPr/>
        </p:nvPicPr>
        <p:blipFill>
          <a:blip r:embed="rId3"/>
          <a:stretch>
            <a:fillRect/>
          </a:stretch>
        </p:blipFill>
        <p:spPr>
          <a:xfrm>
            <a:off x="6850543" y="3729519"/>
            <a:ext cx="5341457" cy="3128481"/>
          </a:xfrm>
          <a:prstGeom prst="rect">
            <a:avLst/>
          </a:prstGeom>
          <a:ln>
            <a:noFill/>
          </a:ln>
          <a:effectLst>
            <a:softEdge rad="112500"/>
          </a:effectLst>
        </p:spPr>
      </p:pic>
      <p:sp>
        <p:nvSpPr>
          <p:cNvPr id="10" name="TextBox 9">
            <a:extLst>
              <a:ext uri="{FF2B5EF4-FFF2-40B4-BE49-F238E27FC236}">
                <a16:creationId xmlns:a16="http://schemas.microsoft.com/office/drawing/2014/main" xmlns="" id="{B48B6F0F-D641-8FA0-C316-54962C69B5A0}"/>
              </a:ext>
            </a:extLst>
          </p:cNvPr>
          <p:cNvSpPr txBox="1"/>
          <p:nvPr/>
        </p:nvSpPr>
        <p:spPr>
          <a:xfrm>
            <a:off x="379589" y="902423"/>
            <a:ext cx="11203793" cy="2308324"/>
          </a:xfrm>
          <a:prstGeom prst="rect">
            <a:avLst/>
          </a:prstGeom>
          <a:noFill/>
        </p:spPr>
        <p:txBody>
          <a:bodyPr wrap="square" rtlCol="0">
            <a:spAutoFit/>
          </a:bodyPr>
          <a:lstStyle/>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Sau bữa ăn trưa, cô giáo thông báo Giét-xi được chọn đóng vai công chúa trong vở kịch sắp tới. Cảm nhận được ánh mắt ngưỡng mộ của bạn b, Giét-xi vui lắm.</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algn="just" rtl="0" latinLnBrk="0"/>
            <a:endParaRPr lang="vi-VN" sz="2400" b="0" i="0" dirty="0">
              <a:solidFill>
                <a:srgbClr val="000000"/>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243C5A9D-C1F0-72F5-1C6F-4A900286DC56}"/>
              </a:ext>
            </a:extLst>
          </p:cNvPr>
          <p:cNvPicPr>
            <a:picLocks noChangeAspect="1"/>
          </p:cNvPicPr>
          <p:nvPr/>
        </p:nvPicPr>
        <p:blipFill>
          <a:blip r:embed="rId4"/>
          <a:stretch>
            <a:fillRect/>
          </a:stretch>
        </p:blipFill>
        <p:spPr>
          <a:xfrm>
            <a:off x="2159681" y="108658"/>
            <a:ext cx="8242506" cy="969348"/>
          </a:xfrm>
          <a:prstGeom prst="rect">
            <a:avLst/>
          </a:prstGeom>
        </p:spPr>
      </p:pic>
      <p:sp>
        <p:nvSpPr>
          <p:cNvPr id="16" name="TextBox 15">
            <a:extLst>
              <a:ext uri="{FF2B5EF4-FFF2-40B4-BE49-F238E27FC236}">
                <a16:creationId xmlns:a16="http://schemas.microsoft.com/office/drawing/2014/main" xmlns="" id="{94EA2E4D-2AC9-D9B9-EBD9-9A48DD762FD2}"/>
              </a:ext>
            </a:extLst>
          </p:cNvPr>
          <p:cNvSpPr txBox="1"/>
          <p:nvPr/>
        </p:nvSpPr>
        <p:spPr>
          <a:xfrm>
            <a:off x="472610" y="2835668"/>
            <a:ext cx="6678203" cy="3785652"/>
          </a:xfrm>
          <a:prstGeom prst="rect">
            <a:avLst/>
          </a:prstGeom>
          <a:noFill/>
        </p:spPr>
        <p:txBody>
          <a:bodyPr wrap="square" rtlCol="0">
            <a:spAutoFit/>
          </a:bodyPr>
          <a:lstStyle/>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Giét-xi à, cô đã bổ sung vai dẫn chuyện cho vở kịch. Cô nghĩ vai đó hợp với em hơn. Em có đồng ý đổi vai không?</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Lời cô rất dịu dàng nhưng Giét-xi thấy buồn lắm. Sao không buồn khi phải nhường vai chính cho bạn!</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Thấy Giét-xi buồn, mẹ thủ thỉ:</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Hôm nay, mẹ con mình cùng nhau nhổ cỏ vườn nhà nhé.</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Khu vườn vào xuân, những cây hồng leo khoác tấm áo xanh mới.</a:t>
            </a:r>
            <a:endParaRPr lang="en-US" sz="2400" dirty="0"/>
          </a:p>
        </p:txBody>
      </p:sp>
      <p:sp>
        <p:nvSpPr>
          <p:cNvPr id="17" name="Rounded Rectangle 8">
            <a:extLst>
              <a:ext uri="{FF2B5EF4-FFF2-40B4-BE49-F238E27FC236}">
                <a16:creationId xmlns:a16="http://schemas.microsoft.com/office/drawing/2014/main" xmlns="" id="{7114475C-208C-87EE-420A-119B78F284A9}"/>
              </a:ext>
            </a:extLst>
          </p:cNvPr>
          <p:cNvSpPr/>
          <p:nvPr/>
        </p:nvSpPr>
        <p:spPr>
          <a:xfrm>
            <a:off x="126570" y="216010"/>
            <a:ext cx="1964567"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Averta Std CY" panose="00000500000000000000" pitchFamily="50"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Averta Std CY" panose="00000500000000000000" pitchFamily="50" charset="0"/>
              <a:ea typeface="inpin heiti" charset="-122"/>
              <a:cs typeface="Calibri" panose="020F0502020204030204" pitchFamily="34" charset="0"/>
            </a:endParaRPr>
          </a:p>
        </p:txBody>
      </p:sp>
    </p:spTree>
    <p:extLst>
      <p:ext uri="{BB962C8B-B14F-4D97-AF65-F5344CB8AC3E}">
        <p14:creationId xmlns:p14="http://schemas.microsoft.com/office/powerpoint/2010/main" val="2597864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727236E-9E7C-43B4-9F06-E46B899C0E71}"/>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xmlns="" id="{8705D3D2-AC66-497E-ADB3-68A5FBA186C0}"/>
              </a:ext>
            </a:extLst>
          </p:cNvPr>
          <p:cNvSpPr txBox="1"/>
          <p:nvPr/>
        </p:nvSpPr>
        <p:spPr>
          <a:xfrm>
            <a:off x="502879" y="368166"/>
            <a:ext cx="11203793" cy="5693866"/>
          </a:xfrm>
          <a:prstGeom prst="rect">
            <a:avLst/>
          </a:prstGeom>
          <a:noFill/>
        </p:spPr>
        <p:txBody>
          <a:bodyPr wrap="square" rtlCol="0">
            <a:spAutoFit/>
          </a:bodyPr>
          <a:lstStyle/>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Mẹ con mình sẽ nhổ hết cỏ và hoa dại ở đây. Từ giờ, vườn nhà ta chỉ có hoa hồng thôi. – Vừa nói, mẹ vừa chạm tay vào khóm bồ công anh.</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Đừng, mẹ! Con thích hoa bồ công anh. Loài hoa nào cũng đẹp, kể cả bồ công anh. – Giét-xi nói.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Mẹ mỉm cười: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Đúng rồi, mỗi loài hoa có một vẻ đẹp riêng con ạ. Con người cũng vậy. Không phải ai cũng thành công chúa, nhưng điều đó không có gì đáng xấu hổ.</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Giét-xi đoán mẹ đã biết chuyện thay vai diễn của mình. Mẹ dịu dàng nói: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Con gái bé nhỏ của mẹ, con có giọng đọc truyền cảm, rất hợp với vai người dẫn chuyện. Nếu thiếu người dẫn chuyện, vở kịch cũng khó mà thành công được con ạ. </a:t>
            </a:r>
          </a:p>
          <a:p>
            <a:pPr algn="r"/>
            <a:r>
              <a:rPr lang="vi-VN" sz="2800" b="0" i="0" dirty="0">
                <a:solidFill>
                  <a:srgbClr val="000000"/>
                </a:solidFill>
                <a:effectLst/>
                <a:latin typeface="Calibri" panose="020F0502020204030204" pitchFamily="34" charset="0"/>
                <a:cs typeface="Calibri" panose="020F0502020204030204" pitchFamily="34" charset="0"/>
              </a:rPr>
              <a:t> (Du-nan biên soạn, Hòa Vân dịch) </a:t>
            </a:r>
          </a:p>
        </p:txBody>
      </p:sp>
    </p:spTree>
    <p:extLst>
      <p:ext uri="{BB962C8B-B14F-4D97-AF65-F5344CB8AC3E}">
        <p14:creationId xmlns:p14="http://schemas.microsoft.com/office/powerpoint/2010/main" val="3504272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23C21242-1D2C-4331-BF0F-453C680300A3}"/>
              </a:ext>
            </a:extLst>
          </p:cNvPr>
          <p:cNvGrpSpPr/>
          <p:nvPr/>
        </p:nvGrpSpPr>
        <p:grpSpPr>
          <a:xfrm>
            <a:off x="153402" y="2298985"/>
            <a:ext cx="2753942" cy="3632449"/>
            <a:chOff x="319899" y="3225551"/>
            <a:chExt cx="2753942" cy="3632449"/>
          </a:xfrm>
        </p:grpSpPr>
        <p:pic>
          <p:nvPicPr>
            <p:cNvPr id="8" name="Graphic 7">
              <a:extLst>
                <a:ext uri="{FF2B5EF4-FFF2-40B4-BE49-F238E27FC236}">
                  <a16:creationId xmlns:a16="http://schemas.microsoft.com/office/drawing/2014/main" xmlns="" id="{5503BFC2-CDB2-47FC-8EA3-C3F7BDED583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19899" y="3225551"/>
              <a:ext cx="2753942" cy="3632449"/>
            </a:xfrm>
            <a:prstGeom prst="rect">
              <a:avLst/>
            </a:prstGeom>
          </p:spPr>
        </p:pic>
        <p:sp>
          <p:nvSpPr>
            <p:cNvPr id="90" name="TextBox 89">
              <a:extLst>
                <a:ext uri="{FF2B5EF4-FFF2-40B4-BE49-F238E27FC236}">
                  <a16:creationId xmlns:a16="http://schemas.microsoft.com/office/drawing/2014/main" xmlns="" id="{BE3A3CB6-BF7C-4EE3-B6E9-6249F72076B4}"/>
                </a:ext>
              </a:extLst>
            </p:cNvPr>
            <p:cNvSpPr txBox="1"/>
            <p:nvPr/>
          </p:nvSpPr>
          <p:spPr>
            <a:xfrm>
              <a:off x="651309" y="4687831"/>
              <a:ext cx="20911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Giét</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-xi</a:t>
              </a:r>
            </a:p>
          </p:txBody>
        </p:sp>
      </p:grpSp>
      <p:grpSp>
        <p:nvGrpSpPr>
          <p:cNvPr id="6" name="Group 5">
            <a:extLst>
              <a:ext uri="{FF2B5EF4-FFF2-40B4-BE49-F238E27FC236}">
                <a16:creationId xmlns:a16="http://schemas.microsoft.com/office/drawing/2014/main" xmlns="" id="{ABE5D476-A9D5-41BE-9619-31999014EC29}"/>
              </a:ext>
            </a:extLst>
          </p:cNvPr>
          <p:cNvGrpSpPr/>
          <p:nvPr/>
        </p:nvGrpSpPr>
        <p:grpSpPr>
          <a:xfrm>
            <a:off x="3007672" y="3113201"/>
            <a:ext cx="2911868" cy="3744799"/>
            <a:chOff x="3297508" y="2285961"/>
            <a:chExt cx="2911868" cy="3744799"/>
          </a:xfrm>
        </p:grpSpPr>
        <p:pic>
          <p:nvPicPr>
            <p:cNvPr id="65" name="Graphic 64">
              <a:extLst>
                <a:ext uri="{FF2B5EF4-FFF2-40B4-BE49-F238E27FC236}">
                  <a16:creationId xmlns:a16="http://schemas.microsoft.com/office/drawing/2014/main" xmlns="" id="{CC91CB0F-209C-435E-A5EC-B75C850D6DC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297508" y="2285961"/>
              <a:ext cx="2911868" cy="3744799"/>
            </a:xfrm>
            <a:prstGeom prst="rect">
              <a:avLst/>
            </a:prstGeom>
          </p:spPr>
        </p:pic>
        <p:sp>
          <p:nvSpPr>
            <p:cNvPr id="91" name="TextBox 90">
              <a:extLst>
                <a:ext uri="{FF2B5EF4-FFF2-40B4-BE49-F238E27FC236}">
                  <a16:creationId xmlns:a16="http://schemas.microsoft.com/office/drawing/2014/main" xmlns="" id="{44E82AEE-17FC-45DF-AAD8-ED77B23DB2ED}"/>
                </a:ext>
              </a:extLst>
            </p:cNvPr>
            <p:cNvSpPr txBox="1"/>
            <p:nvPr/>
          </p:nvSpPr>
          <p:spPr>
            <a:xfrm>
              <a:off x="3560098" y="3733366"/>
              <a:ext cx="2421622" cy="156966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ngưỡng</a:t>
              </a:r>
              <a:r>
                <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mộ</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xmlns="" id="{E7857A7B-0182-435E-AD8B-BD90AADDC46E}"/>
              </a:ext>
            </a:extLst>
          </p:cNvPr>
          <p:cNvGrpSpPr/>
          <p:nvPr/>
        </p:nvGrpSpPr>
        <p:grpSpPr>
          <a:xfrm>
            <a:off x="6229299" y="3225551"/>
            <a:ext cx="2803142" cy="3632449"/>
            <a:chOff x="6414721" y="3225550"/>
            <a:chExt cx="2803142" cy="3632449"/>
          </a:xfrm>
        </p:grpSpPr>
        <p:pic>
          <p:nvPicPr>
            <p:cNvPr id="66" name="Graphic 65">
              <a:extLst>
                <a:ext uri="{FF2B5EF4-FFF2-40B4-BE49-F238E27FC236}">
                  <a16:creationId xmlns:a16="http://schemas.microsoft.com/office/drawing/2014/main" xmlns="" id="{20AF0D7A-C8D6-4776-9E92-DBC964FDA45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14721" y="3225550"/>
              <a:ext cx="2803142" cy="3632449"/>
            </a:xfrm>
            <a:prstGeom prst="rect">
              <a:avLst/>
            </a:prstGeom>
          </p:spPr>
        </p:pic>
        <p:sp>
          <p:nvSpPr>
            <p:cNvPr id="92" name="TextBox 91">
              <a:extLst>
                <a:ext uri="{FF2B5EF4-FFF2-40B4-BE49-F238E27FC236}">
                  <a16:creationId xmlns:a16="http://schemas.microsoft.com/office/drawing/2014/main" xmlns="" id="{52CE1859-840B-496D-A726-C0729EB3288A}"/>
                </a:ext>
              </a:extLst>
            </p:cNvPr>
            <p:cNvSpPr txBox="1"/>
            <p:nvPr/>
          </p:nvSpPr>
          <p:spPr>
            <a:xfrm>
              <a:off x="6830091" y="4651540"/>
              <a:ext cx="20911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sân</a:t>
              </a:r>
              <a:r>
                <a:rPr kumimoji="0" lang="en-US" sz="4800" b="1" i="0" u="none" strike="noStrike" kern="120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khấu</a:t>
              </a:r>
              <a:endParaRPr kumimoji="0" lang="en-US" sz="4800" b="1" i="0" u="none" strike="noStrike" kern="120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xmlns="" id="{78D2E936-2414-46B2-AE39-210FAB57F825}"/>
              </a:ext>
            </a:extLst>
          </p:cNvPr>
          <p:cNvGrpSpPr/>
          <p:nvPr/>
        </p:nvGrpSpPr>
        <p:grpSpPr>
          <a:xfrm>
            <a:off x="9257158" y="2242809"/>
            <a:ext cx="2911868" cy="3744799"/>
            <a:chOff x="9280132" y="2285961"/>
            <a:chExt cx="2911868" cy="3744799"/>
          </a:xfrm>
        </p:grpSpPr>
        <p:pic>
          <p:nvPicPr>
            <p:cNvPr id="67" name="Graphic 66">
              <a:extLst>
                <a:ext uri="{FF2B5EF4-FFF2-40B4-BE49-F238E27FC236}">
                  <a16:creationId xmlns:a16="http://schemas.microsoft.com/office/drawing/2014/main" xmlns="" id="{2888DBA0-329F-42EC-BA44-1B620721A4B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280132" y="2285961"/>
              <a:ext cx="2911868" cy="3744799"/>
            </a:xfrm>
            <a:prstGeom prst="rect">
              <a:avLst/>
            </a:prstGeom>
          </p:spPr>
        </p:pic>
        <p:sp>
          <p:nvSpPr>
            <p:cNvPr id="93" name="TextBox 92">
              <a:extLst>
                <a:ext uri="{FF2B5EF4-FFF2-40B4-BE49-F238E27FC236}">
                  <a16:creationId xmlns:a16="http://schemas.microsoft.com/office/drawing/2014/main" xmlns="" id="{F6D51230-DEF6-4808-8094-7BAEEC02B191}"/>
                </a:ext>
              </a:extLst>
            </p:cNvPr>
            <p:cNvSpPr txBox="1"/>
            <p:nvPr/>
          </p:nvSpPr>
          <p:spPr>
            <a:xfrm>
              <a:off x="9706987" y="3833944"/>
              <a:ext cx="20911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xấu</a:t>
              </a:r>
              <a:r>
                <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hổ</a:t>
              </a:r>
              <a:endPar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xmlns="" id="{6313F643-4577-47E3-9AF7-BA5131FBE09F}"/>
              </a:ext>
            </a:extLst>
          </p:cNvPr>
          <p:cNvGrpSpPr/>
          <p:nvPr/>
        </p:nvGrpSpPr>
        <p:grpSpPr>
          <a:xfrm>
            <a:off x="-201527" y="-444210"/>
            <a:ext cx="12466599" cy="2597684"/>
            <a:chOff x="-201527" y="-444210"/>
            <a:chExt cx="12466599" cy="2597684"/>
          </a:xfrm>
        </p:grpSpPr>
        <p:grpSp>
          <p:nvGrpSpPr>
            <p:cNvPr id="4" name="Group 3">
              <a:extLst>
                <a:ext uri="{FF2B5EF4-FFF2-40B4-BE49-F238E27FC236}">
                  <a16:creationId xmlns:a16="http://schemas.microsoft.com/office/drawing/2014/main" xmlns="" id="{CE36CCE0-8E99-41B5-A17B-4CBC600E54EB}"/>
                </a:ext>
              </a:extLst>
            </p:cNvPr>
            <p:cNvGrpSpPr/>
            <p:nvPr/>
          </p:nvGrpSpPr>
          <p:grpSpPr>
            <a:xfrm>
              <a:off x="960664" y="-444210"/>
              <a:ext cx="10270672" cy="2597684"/>
              <a:chOff x="960664" y="-444210"/>
              <a:chExt cx="10270672" cy="2597684"/>
            </a:xfrm>
          </p:grpSpPr>
          <p:grpSp>
            <p:nvGrpSpPr>
              <p:cNvPr id="68" name="Group 67">
                <a:extLst>
                  <a:ext uri="{FF2B5EF4-FFF2-40B4-BE49-F238E27FC236}">
                    <a16:creationId xmlns:a16="http://schemas.microsoft.com/office/drawing/2014/main" xmlns="" id="{B5DE6031-5C16-41A5-95C0-A10562AF8F93}"/>
                  </a:ext>
                </a:extLst>
              </p:cNvPr>
              <p:cNvGrpSpPr/>
              <p:nvPr/>
            </p:nvGrpSpPr>
            <p:grpSpPr>
              <a:xfrm>
                <a:off x="960664" y="-444210"/>
                <a:ext cx="10270672" cy="2597684"/>
                <a:chOff x="3588005" y="0"/>
                <a:chExt cx="5866667" cy="1760478"/>
              </a:xfrm>
            </p:grpSpPr>
            <p:sp>
              <p:nvSpPr>
                <p:cNvPr id="69" name="Freeform 43">
                  <a:extLst>
                    <a:ext uri="{FF2B5EF4-FFF2-40B4-BE49-F238E27FC236}">
                      <a16:creationId xmlns:a16="http://schemas.microsoft.com/office/drawing/2014/main" xmlns=""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cxnSp>
              <p:nvCxnSpPr>
                <p:cNvPr id="70" name="Straight Connector 69">
                  <a:extLst>
                    <a:ext uri="{FF2B5EF4-FFF2-40B4-BE49-F238E27FC236}">
                      <a16:creationId xmlns:a16="http://schemas.microsoft.com/office/drawing/2014/main" xmlns=""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xmlns="" id="{9DC2AA7E-E516-4C2B-89FA-4C43539B2321}"/>
                  </a:ext>
                </a:extLst>
              </p:cNvPr>
              <p:cNvSpPr txBox="1"/>
              <p:nvPr/>
            </p:nvSpPr>
            <p:spPr>
              <a:xfrm>
                <a:off x="2050779" y="766589"/>
                <a:ext cx="78134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Luyện</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đọc</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từ</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khó</a:t>
                </a:r>
                <a:endPar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pic>
          <p:nvPicPr>
            <p:cNvPr id="88" name="Graphic 87">
              <a:extLst>
                <a:ext uri="{FF2B5EF4-FFF2-40B4-BE49-F238E27FC236}">
                  <a16:creationId xmlns:a16="http://schemas.microsoft.com/office/drawing/2014/main" xmlns="" id="{D6738AE2-FAFB-4C2A-BE72-691F7699E02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01527" y="-217247"/>
              <a:ext cx="2955470" cy="1788123"/>
            </a:xfrm>
            <a:prstGeom prst="rect">
              <a:avLst/>
            </a:prstGeom>
          </p:spPr>
        </p:pic>
        <p:pic>
          <p:nvPicPr>
            <p:cNvPr id="89" name="Graphic 88">
              <a:extLst>
                <a:ext uri="{FF2B5EF4-FFF2-40B4-BE49-F238E27FC236}">
                  <a16:creationId xmlns:a16="http://schemas.microsoft.com/office/drawing/2014/main" xmlns="" id="{53595008-548D-44E1-B683-5FF740F5127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9161113" y="-68583"/>
              <a:ext cx="3103959" cy="1639460"/>
            </a:xfrm>
            <a:prstGeom prst="rect">
              <a:avLst/>
            </a:prstGeom>
          </p:spPr>
        </p:pic>
      </p:grpSp>
      <p:pic>
        <p:nvPicPr>
          <p:cNvPr id="49" name="Graphic 48">
            <a:hlinkClick r:id="rId7" action="ppaction://hlinksldjump"/>
            <a:extLst>
              <a:ext uri="{FF2B5EF4-FFF2-40B4-BE49-F238E27FC236}">
                <a16:creationId xmlns:a16="http://schemas.microsoft.com/office/drawing/2014/main" xmlns="" id="{0B8C02D9-5ECF-4CEF-9EC3-D003833DF66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3230669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A75E27B-E035-42A9-BF41-EE3709EFBBB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xmlns="" id="{5D8E5DCD-6CBC-48A3-A144-B1ED7BBECDD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xmlns="" id="{E1D0E0A2-A1FD-4722-8987-99374ED1B27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xmlns="" id="{3DAF12AB-3BB9-493A-A786-8A352DD962D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xmlns="" id="{D116E1BB-EA7F-4B85-9AC3-A9BC8C2006CA}"/>
              </a:ext>
            </a:extLst>
          </p:cNvPr>
          <p:cNvGrpSpPr/>
          <p:nvPr/>
        </p:nvGrpSpPr>
        <p:grpSpPr>
          <a:xfrm>
            <a:off x="1972638" y="-447177"/>
            <a:ext cx="8157681" cy="1754326"/>
            <a:chOff x="3588005" y="0"/>
            <a:chExt cx="5866667" cy="1760478"/>
          </a:xfrm>
        </p:grpSpPr>
        <p:sp>
          <p:nvSpPr>
            <p:cNvPr id="31" name="Freeform 43">
              <a:extLst>
                <a:ext uri="{FF2B5EF4-FFF2-40B4-BE49-F238E27FC236}">
                  <a16:creationId xmlns:a16="http://schemas.microsoft.com/office/drawing/2014/main" xmlns=""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xmlns=""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xmlns="" id="{67BA6C43-EA1F-4062-B423-D3ABDDC9660E}"/>
              </a:ext>
            </a:extLst>
          </p:cNvPr>
          <p:cNvSpPr txBox="1"/>
          <p:nvPr/>
        </p:nvSpPr>
        <p:spPr>
          <a:xfrm>
            <a:off x="2489163" y="387424"/>
            <a:ext cx="73432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Cách</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ngắt</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giọng</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câu</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dài</a:t>
            </a:r>
            <a:endParaRPr kumimoji="0" lang="en-US" sz="48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endParaRPr>
          </a:p>
        </p:txBody>
      </p:sp>
      <p:sp>
        <p:nvSpPr>
          <p:cNvPr id="3" name="Rectangle 2">
            <a:extLst>
              <a:ext uri="{FF2B5EF4-FFF2-40B4-BE49-F238E27FC236}">
                <a16:creationId xmlns:a16="http://schemas.microsoft.com/office/drawing/2014/main" xmlns="" id="{9825DFEA-F3DF-E097-354D-4AABD9FA7BA3}"/>
              </a:ext>
            </a:extLst>
          </p:cNvPr>
          <p:cNvSpPr/>
          <p:nvPr/>
        </p:nvSpPr>
        <p:spPr>
          <a:xfrm>
            <a:off x="560219" y="4186290"/>
            <a:ext cx="11071653" cy="1323439"/>
          </a:xfrm>
          <a:prstGeom prst="rect">
            <a:avLst/>
          </a:prstGeom>
          <a:solidFill>
            <a:srgbClr val="E78DB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4000" b="1" dirty="0">
                <a:solidFill>
                  <a:srgbClr val="002060"/>
                </a:solidFill>
                <a:latin typeface="Calibri" panose="020F0502020204030204" pitchFamily="34" charset="0"/>
                <a:cs typeface="Calibri" panose="020F0502020204030204" pitchFamily="34" charset="0"/>
              </a:rPr>
              <a:t>Sau bữa ăn trưa, cô giáo thông báo Giét-xi được chọn đóng vai công chúa trong vở kịch sắp tới. </a:t>
            </a:r>
            <a:endParaRPr lang="en-US" sz="4000" b="1" dirty="0">
              <a:solidFill>
                <a:srgbClr val="002060"/>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xmlns="" id="{7934B03D-8DA2-6077-416C-40650EE9CE8B}"/>
              </a:ext>
            </a:extLst>
          </p:cNvPr>
          <p:cNvCxnSpPr/>
          <p:nvPr/>
        </p:nvCxnSpPr>
        <p:spPr>
          <a:xfrm flipH="1">
            <a:off x="8604328" y="4006701"/>
            <a:ext cx="271849"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0CF2C888-0B11-ED78-BCAC-61AEC27D27CA}"/>
              </a:ext>
            </a:extLst>
          </p:cNvPr>
          <p:cNvCxnSpPr/>
          <p:nvPr/>
        </p:nvCxnSpPr>
        <p:spPr>
          <a:xfrm flipH="1">
            <a:off x="4391924" y="4016975"/>
            <a:ext cx="271849"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7429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1"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72F8C36-640D-FC6C-C12F-343072944488}"/>
              </a:ext>
            </a:extLst>
          </p:cNvPr>
          <p:cNvSpPr/>
          <p:nvPr/>
        </p:nvSpPr>
        <p:spPr>
          <a:xfrm>
            <a:off x="163660" y="1356189"/>
            <a:ext cx="11844130" cy="2022137"/>
          </a:xfrm>
          <a:prstGeom prst="rect">
            <a:avLst/>
          </a:prstGeom>
          <a:solidFill>
            <a:srgbClr val="E78DB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tx1"/>
                </a:solidFill>
                <a:latin typeface="Calibri" panose="020F0502020204030204" pitchFamily="34" charset="0"/>
                <a:cs typeface="Calibri" panose="020F0502020204030204" pitchFamily="34" charset="0"/>
              </a:rPr>
              <a:t>Đoạn</a:t>
            </a:r>
            <a:r>
              <a:rPr lang="en-US" sz="4400" b="1" dirty="0">
                <a:solidFill>
                  <a:schemeClr val="tx1"/>
                </a:solidFill>
                <a:latin typeface="Calibri" panose="020F0502020204030204" pitchFamily="34" charset="0"/>
                <a:cs typeface="Calibri" panose="020F0502020204030204" pitchFamily="34" charset="0"/>
              </a:rPr>
              <a:t> 1</a:t>
            </a:r>
          </a:p>
        </p:txBody>
      </p:sp>
      <p:sp>
        <p:nvSpPr>
          <p:cNvPr id="4" name="Rectangle 3">
            <a:extLst>
              <a:ext uri="{FF2B5EF4-FFF2-40B4-BE49-F238E27FC236}">
                <a16:creationId xmlns:a16="http://schemas.microsoft.com/office/drawing/2014/main" xmlns="" id="{0F722A87-DC10-1D08-534C-80324AD8C193}"/>
              </a:ext>
            </a:extLst>
          </p:cNvPr>
          <p:cNvSpPr/>
          <p:nvPr/>
        </p:nvSpPr>
        <p:spPr>
          <a:xfrm>
            <a:off x="163660" y="2893794"/>
            <a:ext cx="11844130" cy="2019335"/>
          </a:xfrm>
          <a:prstGeom prst="rect">
            <a:avLst/>
          </a:prstGeom>
          <a:solidFill>
            <a:srgbClr val="CE3553"/>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libri" panose="020F0502020204030204" pitchFamily="34" charset="0"/>
                <a:cs typeface="Calibri" panose="020F0502020204030204" pitchFamily="34" charset="0"/>
              </a:rPr>
              <a:t>Đoạn</a:t>
            </a:r>
            <a:r>
              <a:rPr lang="en-US" sz="4400" b="1" dirty="0">
                <a:solidFill>
                  <a:schemeClr val="bg1"/>
                </a:solidFill>
                <a:latin typeface="Calibri" panose="020F0502020204030204" pitchFamily="34" charset="0"/>
                <a:cs typeface="Calibri" panose="020F0502020204030204" pitchFamily="34" charset="0"/>
              </a:rPr>
              <a:t> 2</a:t>
            </a:r>
          </a:p>
        </p:txBody>
      </p:sp>
      <p:sp>
        <p:nvSpPr>
          <p:cNvPr id="5" name="Rectangle 4">
            <a:extLst>
              <a:ext uri="{FF2B5EF4-FFF2-40B4-BE49-F238E27FC236}">
                <a16:creationId xmlns:a16="http://schemas.microsoft.com/office/drawing/2014/main" xmlns="" id="{B436D659-D7A2-9ADD-689E-471F240A1FAE}"/>
              </a:ext>
            </a:extLst>
          </p:cNvPr>
          <p:cNvSpPr/>
          <p:nvPr/>
        </p:nvSpPr>
        <p:spPr>
          <a:xfrm>
            <a:off x="173935" y="4931596"/>
            <a:ext cx="11844130" cy="1710160"/>
          </a:xfrm>
          <a:prstGeom prst="rect">
            <a:avLst/>
          </a:prstGeom>
          <a:solidFill>
            <a:srgbClr val="C000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libri" panose="020F0502020204030204" pitchFamily="34" charset="0"/>
                <a:cs typeface="Calibri" panose="020F0502020204030204" pitchFamily="34" charset="0"/>
              </a:rPr>
              <a:t>Đoạn</a:t>
            </a:r>
            <a:r>
              <a:rPr lang="en-US" sz="4400" b="1" dirty="0">
                <a:solidFill>
                  <a:schemeClr val="bg1"/>
                </a:solidFill>
                <a:latin typeface="Calibri" panose="020F0502020204030204" pitchFamily="34" charset="0"/>
                <a:cs typeface="Calibri" panose="020F0502020204030204" pitchFamily="34" charset="0"/>
              </a:rPr>
              <a:t> 3</a:t>
            </a:r>
          </a:p>
        </p:txBody>
      </p:sp>
      <p:sp>
        <p:nvSpPr>
          <p:cNvPr id="6" name="Rectangle 5">
            <a:extLst>
              <a:ext uri="{FF2B5EF4-FFF2-40B4-BE49-F238E27FC236}">
                <a16:creationId xmlns:a16="http://schemas.microsoft.com/office/drawing/2014/main" xmlns="" id="{0817F3C5-414F-DD92-D910-1029641901B7}"/>
              </a:ext>
            </a:extLst>
          </p:cNvPr>
          <p:cNvSpPr/>
          <p:nvPr/>
        </p:nvSpPr>
        <p:spPr>
          <a:xfrm>
            <a:off x="2116476" y="1551398"/>
            <a:ext cx="9815114" cy="1135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400" dirty="0" err="1">
                <a:solidFill>
                  <a:srgbClr val="000000"/>
                </a:solidFill>
                <a:latin typeface="Calibri" panose="020F0502020204030204" pitchFamily="34" charset="0"/>
                <a:cs typeface="Calibri" panose="020F0502020204030204" pitchFamily="34" charset="0"/>
              </a:rPr>
              <a:t>Từ</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đầu</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đến</a:t>
            </a:r>
            <a:r>
              <a:rPr lang="en-US" sz="4400"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vui</a:t>
            </a:r>
            <a:r>
              <a:rPr lang="en-US" sz="4400" i="1"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lắm</a:t>
            </a:r>
            <a:endParaRPr lang="en-US" sz="4400" b="1" i="1" dirty="0">
              <a:solidFill>
                <a:srgbClr val="CE3553"/>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xmlns="" id="{41764D0E-10A1-939A-CCAE-479D454CDFD7}"/>
              </a:ext>
            </a:extLst>
          </p:cNvPr>
          <p:cNvSpPr/>
          <p:nvPr/>
        </p:nvSpPr>
        <p:spPr>
          <a:xfrm>
            <a:off x="2126751" y="2985476"/>
            <a:ext cx="9804839" cy="17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000" dirty="0" err="1">
                <a:solidFill>
                  <a:srgbClr val="000000"/>
                </a:solidFill>
                <a:latin typeface="Calibri" panose="020F0502020204030204" pitchFamily="34" charset="0"/>
                <a:cs typeface="Calibri" panose="020F0502020204030204" pitchFamily="34" charset="0"/>
              </a:rPr>
              <a:t>Tiếp</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theo</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đến</a:t>
            </a:r>
            <a:r>
              <a:rPr lang="en-US" sz="4000"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nhường</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vai</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chính</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cho</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bạn</a:t>
            </a:r>
            <a:endParaRPr lang="en-US" sz="4000" i="1" dirty="0">
              <a:solidFill>
                <a:srgbClr val="000000"/>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xmlns="" id="{66524128-7245-BD68-260A-BA03A3363E15}"/>
              </a:ext>
            </a:extLst>
          </p:cNvPr>
          <p:cNvSpPr/>
          <p:nvPr/>
        </p:nvSpPr>
        <p:spPr>
          <a:xfrm>
            <a:off x="2157573" y="4993240"/>
            <a:ext cx="9784292" cy="1585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fr-FR" sz="4400" dirty="0" err="1">
                <a:solidFill>
                  <a:srgbClr val="000000"/>
                </a:solidFill>
                <a:latin typeface="Calibri" panose="020F0502020204030204" pitchFamily="34" charset="0"/>
                <a:cs typeface="Calibri" panose="020F0502020204030204" pitchFamily="34" charset="0"/>
              </a:rPr>
              <a:t>Còn</a:t>
            </a:r>
            <a:r>
              <a:rPr lang="fr-FR" sz="4400" dirty="0">
                <a:solidFill>
                  <a:srgbClr val="000000"/>
                </a:solidFill>
                <a:latin typeface="Calibri" panose="020F0502020204030204" pitchFamily="34" charset="0"/>
                <a:cs typeface="Calibri" panose="020F0502020204030204" pitchFamily="34" charset="0"/>
              </a:rPr>
              <a:t> </a:t>
            </a:r>
            <a:r>
              <a:rPr lang="fr-FR" sz="4400" dirty="0" err="1">
                <a:solidFill>
                  <a:srgbClr val="000000"/>
                </a:solidFill>
                <a:latin typeface="Calibri" panose="020F0502020204030204" pitchFamily="34" charset="0"/>
                <a:cs typeface="Calibri" panose="020F0502020204030204" pitchFamily="34" charset="0"/>
              </a:rPr>
              <a:t>lại</a:t>
            </a:r>
            <a:endParaRPr lang="en-US" sz="4400" spc="40" dirty="0">
              <a:solidFill>
                <a:srgbClr val="000000"/>
              </a:solidFill>
              <a:latin typeface="Calibri" panose="020F0502020204030204" pitchFamily="34" charset="0"/>
              <a:cs typeface="Calibri" panose="020F0502020204030204" pitchFamily="34" charset="0"/>
            </a:endParaRPr>
          </a:p>
        </p:txBody>
      </p:sp>
      <p:grpSp>
        <p:nvGrpSpPr>
          <p:cNvPr id="29" name="Group 28">
            <a:extLst>
              <a:ext uri="{FF2B5EF4-FFF2-40B4-BE49-F238E27FC236}">
                <a16:creationId xmlns:a16="http://schemas.microsoft.com/office/drawing/2014/main" xmlns="" id="{DDEE476C-5400-42CF-4E39-E8A3D4BA5FA3}"/>
              </a:ext>
            </a:extLst>
          </p:cNvPr>
          <p:cNvGrpSpPr/>
          <p:nvPr/>
        </p:nvGrpSpPr>
        <p:grpSpPr>
          <a:xfrm>
            <a:off x="1222625" y="-447177"/>
            <a:ext cx="9493321" cy="1754326"/>
            <a:chOff x="3588005" y="0"/>
            <a:chExt cx="5866667" cy="1760478"/>
          </a:xfrm>
        </p:grpSpPr>
        <p:sp>
          <p:nvSpPr>
            <p:cNvPr id="30" name="Freeform 43">
              <a:extLst>
                <a:ext uri="{FF2B5EF4-FFF2-40B4-BE49-F238E27FC236}">
                  <a16:creationId xmlns:a16="http://schemas.microsoft.com/office/drawing/2014/main" xmlns="" id="{3BAD3D2A-BB6F-28CB-B6BF-0944682AA6D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1" name="Straight Connector 30">
              <a:extLst>
                <a:ext uri="{FF2B5EF4-FFF2-40B4-BE49-F238E27FC236}">
                  <a16:creationId xmlns:a16="http://schemas.microsoft.com/office/drawing/2014/main" xmlns="" id="{4CF2369D-9CCA-716A-1110-06C634C122CA}"/>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E348AA43-BE35-4345-D892-3B742B1EB6B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xmlns="" id="{35B5C29F-E971-A91E-05EB-0CAE6AE7EA8C}"/>
              </a:ext>
            </a:extLst>
          </p:cNvPr>
          <p:cNvSpPr txBox="1"/>
          <p:nvPr/>
        </p:nvSpPr>
        <p:spPr>
          <a:xfrm>
            <a:off x="1654139" y="387424"/>
            <a:ext cx="85583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Luyện</a:t>
            </a:r>
            <a:r>
              <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đọc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nối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tiếp</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bài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trước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lớp</a:t>
            </a:r>
            <a:endPar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662165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14:presetBounceEnd="50000">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14:bounceEnd="50000">
                                          <p:cBhvr additive="base">
                                            <p:cTn id="37" dur="75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750" fill="hold"/>
                                            <p:tgtEl>
                                              <p:spTgt spid="29"/>
                                            </p:tgtEl>
                                            <p:attrNameLst>
                                              <p:attrName>ppt_x</p:attrName>
                                            </p:attrNameLst>
                                          </p:cBhvr>
                                          <p:tavLst>
                                            <p:tav tm="0">
                                              <p:val>
                                                <p:strVal val="#ppt_x"/>
                                              </p:val>
                                            </p:tav>
                                            <p:tav tm="100000">
                                              <p:val>
                                                <p:strVal val="#ppt_x"/>
                                              </p:val>
                                            </p:tav>
                                          </p:tavLst>
                                        </p:anim>
                                        <p:anim calcmode="lin" valueType="num">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A75E27B-E035-42A9-BF41-EE3709EFBBB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xmlns="" id="{5D8E5DCD-6CBC-48A3-A144-B1ED7BBECDD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xmlns="" id="{E1D0E0A2-A1FD-4722-8987-99374ED1B27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xmlns="" id="{3DAF12AB-3BB9-493A-A786-8A352DD962D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xmlns=""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xmlns=""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xmlns=""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xmlns=""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Luyện</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đọc</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nhóm</a:t>
            </a:r>
            <a:endPar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xmlns=""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59" name="Group 58">
            <a:extLst>
              <a:ext uri="{FF2B5EF4-FFF2-40B4-BE49-F238E27FC236}">
                <a16:creationId xmlns:a16="http://schemas.microsoft.com/office/drawing/2014/main" xmlns="" id="{90938392-BBC9-45E7-9B8C-6672C05F2285}"/>
              </a:ext>
            </a:extLst>
          </p:cNvPr>
          <p:cNvGrpSpPr/>
          <p:nvPr/>
        </p:nvGrpSpPr>
        <p:grpSpPr>
          <a:xfrm>
            <a:off x="199156" y="2135784"/>
            <a:ext cx="4865548" cy="1936654"/>
            <a:chOff x="1116" y="1538"/>
            <a:chExt cx="9258" cy="3685"/>
          </a:xfrm>
        </p:grpSpPr>
        <p:sp>
          <p:nvSpPr>
            <p:cNvPr id="60" name="Rounded Rectangle 10">
              <a:extLst>
                <a:ext uri="{FF2B5EF4-FFF2-40B4-BE49-F238E27FC236}">
                  <a16:creationId xmlns:a16="http://schemas.microsoft.com/office/drawing/2014/main" xmlns="" id="{C1672559-4A28-4A7E-93AC-C648E3DAFFC0}"/>
                </a:ext>
              </a:extLst>
            </p:cNvPr>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Rounded Rectangle 7">
              <a:extLst>
                <a:ext uri="{FF2B5EF4-FFF2-40B4-BE49-F238E27FC236}">
                  <a16:creationId xmlns:a16="http://schemas.microsoft.com/office/drawing/2014/main" xmlns="" id="{98226B0D-C0CF-4C1C-943C-579836FF7CCA}"/>
                </a:ext>
              </a:extLst>
            </p:cNvPr>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2" name="Picture 61">
              <a:extLst>
                <a:ext uri="{FF2B5EF4-FFF2-40B4-BE49-F238E27FC236}">
                  <a16:creationId xmlns:a16="http://schemas.microsoft.com/office/drawing/2014/main" xmlns="" id="{9E323086-9A9D-4428-BCDE-F986A875DD35}"/>
                </a:ext>
              </a:extLst>
            </p:cNvPr>
            <p:cNvPicPr>
              <a:picLocks noChangeAspect="1"/>
            </p:cNvPicPr>
            <p:nvPr/>
          </p:nvPicPr>
          <p:blipFill>
            <a:blip r:embed="rId12"/>
            <a:stretch>
              <a:fillRect/>
            </a:stretch>
          </p:blipFill>
          <p:spPr>
            <a:xfrm>
              <a:off x="1116" y="1538"/>
              <a:ext cx="9258" cy="3637"/>
            </a:xfrm>
            <a:prstGeom prst="rect">
              <a:avLst/>
            </a:prstGeom>
          </p:spPr>
        </p:pic>
      </p:grpSp>
      <p:grpSp>
        <p:nvGrpSpPr>
          <p:cNvPr id="63" name="Group 62">
            <a:extLst>
              <a:ext uri="{FF2B5EF4-FFF2-40B4-BE49-F238E27FC236}">
                <a16:creationId xmlns:a16="http://schemas.microsoft.com/office/drawing/2014/main" xmlns="" id="{FE56D18F-41B1-43DD-B15A-56D62BE988CF}"/>
              </a:ext>
            </a:extLst>
          </p:cNvPr>
          <p:cNvGrpSpPr/>
          <p:nvPr/>
        </p:nvGrpSpPr>
        <p:grpSpPr>
          <a:xfrm>
            <a:off x="6351102" y="3254944"/>
            <a:ext cx="5594394" cy="1973910"/>
            <a:chOff x="7118" y="5282"/>
            <a:chExt cx="11878" cy="4191"/>
          </a:xfrm>
        </p:grpSpPr>
        <p:sp>
          <p:nvSpPr>
            <p:cNvPr id="64" name="Rounded Rectangle 11">
              <a:extLst>
                <a:ext uri="{FF2B5EF4-FFF2-40B4-BE49-F238E27FC236}">
                  <a16:creationId xmlns:a16="http://schemas.microsoft.com/office/drawing/2014/main" xmlns="" id="{5997AAE7-81FE-45AC-A07E-5956817A2365}"/>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Rounded Rectangle 8">
              <a:extLst>
                <a:ext uri="{FF2B5EF4-FFF2-40B4-BE49-F238E27FC236}">
                  <a16:creationId xmlns:a16="http://schemas.microsoft.com/office/drawing/2014/main" xmlns="" id="{CD37ADE3-93E2-4213-8AD7-DFB99C4D6B0A}"/>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6" name="Picture 65">
              <a:extLst>
                <a:ext uri="{FF2B5EF4-FFF2-40B4-BE49-F238E27FC236}">
                  <a16:creationId xmlns:a16="http://schemas.microsoft.com/office/drawing/2014/main" xmlns="" id="{E14E6A70-808B-4DB7-A947-94218523FDD0}"/>
                </a:ext>
              </a:extLst>
            </p:cNvPr>
            <p:cNvPicPr>
              <a:picLocks noChangeAspect="1"/>
            </p:cNvPicPr>
            <p:nvPr/>
          </p:nvPicPr>
          <p:blipFill>
            <a:blip r:embed="rId13"/>
            <a:stretch>
              <a:fillRect/>
            </a:stretch>
          </p:blipFill>
          <p:spPr>
            <a:xfrm>
              <a:off x="7118" y="5282"/>
              <a:ext cx="11737" cy="4176"/>
            </a:xfrm>
            <a:prstGeom prst="rect">
              <a:avLst/>
            </a:prstGeom>
          </p:spPr>
        </p:pic>
      </p:grpSp>
    </p:spTree>
    <p:extLst>
      <p:ext uri="{BB962C8B-B14F-4D97-AF65-F5344CB8AC3E}">
        <p14:creationId xmlns:p14="http://schemas.microsoft.com/office/powerpoint/2010/main" val="153200705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4"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DA75E27B-E035-42A9-BF41-EE3709EFBBB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xmlns="" id="{5D8E5DCD-6CBC-48A3-A144-B1ED7BBECDD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xmlns="" id="{E1D0E0A2-A1FD-4722-8987-99374ED1B27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xmlns="" id="{3DAF12AB-3BB9-493A-A786-8A352DD962D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xmlns=""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xmlns=""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xmlns=""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xmlns=""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xmlns=""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20" name="Group 19">
            <a:extLst>
              <a:ext uri="{FF2B5EF4-FFF2-40B4-BE49-F238E27FC236}">
                <a16:creationId xmlns:a16="http://schemas.microsoft.com/office/drawing/2014/main" xmlns="" id="{5D5804B7-1AF8-4A42-B3B9-56DE9F30DAD2}"/>
              </a:ext>
            </a:extLst>
          </p:cNvPr>
          <p:cNvGrpSpPr/>
          <p:nvPr/>
        </p:nvGrpSpPr>
        <p:grpSpPr>
          <a:xfrm>
            <a:off x="1941347" y="3123658"/>
            <a:ext cx="7780535" cy="2905407"/>
            <a:chOff x="7118" y="5282"/>
            <a:chExt cx="11878" cy="4191"/>
          </a:xfrm>
        </p:grpSpPr>
        <p:sp>
          <p:nvSpPr>
            <p:cNvPr id="22" name="Rounded Rectangle 11">
              <a:extLst>
                <a:ext uri="{FF2B5EF4-FFF2-40B4-BE49-F238E27FC236}">
                  <a16:creationId xmlns:a16="http://schemas.microsoft.com/office/drawing/2014/main" xmlns="" id="{1D15C415-D604-498F-B5D3-3BF4663F87D8}"/>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3" name="Rounded Rectangle 8">
              <a:extLst>
                <a:ext uri="{FF2B5EF4-FFF2-40B4-BE49-F238E27FC236}">
                  <a16:creationId xmlns:a16="http://schemas.microsoft.com/office/drawing/2014/main" xmlns="" id="{E7DE16D3-9710-4660-A61F-D376AFED5B8E}"/>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4" name="Picture 23">
              <a:extLst>
                <a:ext uri="{FF2B5EF4-FFF2-40B4-BE49-F238E27FC236}">
                  <a16:creationId xmlns:a16="http://schemas.microsoft.com/office/drawing/2014/main" xmlns="" id="{13929630-6F94-4E2D-9E08-0F1AA8D56E5C}"/>
                </a:ext>
              </a:extLst>
            </p:cNvPr>
            <p:cNvPicPr>
              <a:picLocks noChangeAspect="1"/>
            </p:cNvPicPr>
            <p:nvPr/>
          </p:nvPicPr>
          <p:blipFill>
            <a:blip r:embed="rId12"/>
            <a:stretch>
              <a:fillRect/>
            </a:stretch>
          </p:blipFill>
          <p:spPr>
            <a:xfrm>
              <a:off x="7118" y="5282"/>
              <a:ext cx="11737" cy="4176"/>
            </a:xfrm>
            <a:prstGeom prst="rect">
              <a:avLst/>
            </a:prstGeom>
          </p:spPr>
        </p:pic>
      </p:grpSp>
    </p:spTree>
    <p:extLst>
      <p:ext uri="{BB962C8B-B14F-4D97-AF65-F5344CB8AC3E}">
        <p14:creationId xmlns:p14="http://schemas.microsoft.com/office/powerpoint/2010/main" val="200165475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xmlns=""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xmlns="" id="{8D8A0C3C-5B5A-4BDA-B407-1E2877FAACF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xmlns=""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hiểu</a:t>
            </a:r>
          </a:p>
        </p:txBody>
      </p:sp>
      <p:pic>
        <p:nvPicPr>
          <p:cNvPr id="3" name="Picture 2">
            <a:extLst>
              <a:ext uri="{FF2B5EF4-FFF2-40B4-BE49-F238E27FC236}">
                <a16:creationId xmlns:a16="http://schemas.microsoft.com/office/drawing/2014/main" xmlns="" id="{29C62C8C-04C8-47C5-BEB2-F66035304720}"/>
              </a:ext>
            </a:extLst>
          </p:cNvPr>
          <p:cNvPicPr>
            <a:picLocks noChangeAspect="1"/>
          </p:cNvPicPr>
          <p:nvPr/>
        </p:nvPicPr>
        <p:blipFill>
          <a:blip r:embed="rId5"/>
          <a:stretch>
            <a:fillRect/>
          </a:stretch>
        </p:blipFill>
        <p:spPr>
          <a:xfrm>
            <a:off x="4251519" y="3566353"/>
            <a:ext cx="8858256" cy="1511939"/>
          </a:xfrm>
          <a:prstGeom prst="rect">
            <a:avLst/>
          </a:prstGeom>
        </p:spPr>
      </p:pic>
    </p:spTree>
    <p:extLst>
      <p:ext uri="{BB962C8B-B14F-4D97-AF65-F5344CB8AC3E}">
        <p14:creationId xmlns:p14="http://schemas.microsoft.com/office/powerpoint/2010/main" val="1438831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5038583D-526E-49F9-A89E-F5B54F69C92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399714" y="2364509"/>
            <a:ext cx="3345463" cy="4493491"/>
          </a:xfrm>
          <a:prstGeom prst="rect">
            <a:avLst/>
          </a:prstGeom>
        </p:spPr>
      </p:pic>
      <p:grpSp>
        <p:nvGrpSpPr>
          <p:cNvPr id="8" name="Group 7">
            <a:extLst>
              <a:ext uri="{FF2B5EF4-FFF2-40B4-BE49-F238E27FC236}">
                <a16:creationId xmlns:a16="http://schemas.microsoft.com/office/drawing/2014/main" xmlns=""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xmlns=""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xmlns="" id="{24A597B3-AE46-4DAE-97DC-0A60D7BA5C3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3253731">
              <a:off x="8582638" y="2951047"/>
              <a:ext cx="252629" cy="756718"/>
            </a:xfrm>
            <a:prstGeom prst="rect">
              <a:avLst/>
            </a:prstGeom>
          </p:spPr>
        </p:pic>
      </p:grpSp>
      <p:pic>
        <p:nvPicPr>
          <p:cNvPr id="3" name="Picture 2">
            <a:extLst>
              <a:ext uri="{FF2B5EF4-FFF2-40B4-BE49-F238E27FC236}">
                <a16:creationId xmlns:a16="http://schemas.microsoft.com/office/drawing/2014/main" xmlns="" id="{6F5D65A9-660F-D608-5C41-EEC433F936C4}"/>
              </a:ext>
            </a:extLst>
          </p:cNvPr>
          <p:cNvPicPr>
            <a:picLocks noChangeAspect="1"/>
          </p:cNvPicPr>
          <p:nvPr/>
        </p:nvPicPr>
        <p:blipFill>
          <a:blip r:embed="rId7"/>
          <a:stretch>
            <a:fillRect/>
          </a:stretch>
        </p:blipFill>
        <p:spPr>
          <a:xfrm>
            <a:off x="2217853" y="1382418"/>
            <a:ext cx="5523455" cy="3901778"/>
          </a:xfrm>
          <a:prstGeom prst="rect">
            <a:avLst/>
          </a:prstGeom>
        </p:spPr>
      </p:pic>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BC4718FD-D331-0D1E-3A01-9955180D5E30}"/>
              </a:ext>
            </a:extLst>
          </p:cNvPr>
          <p:cNvSpPr/>
          <p:nvPr/>
        </p:nvSpPr>
        <p:spPr>
          <a:xfrm>
            <a:off x="198936" y="1769929"/>
            <a:ext cx="8106863" cy="4773746"/>
          </a:xfrm>
          <a:custGeom>
            <a:avLst/>
            <a:gdLst>
              <a:gd name="connsiteX0" fmla="*/ 0 w 8106863"/>
              <a:gd name="connsiteY0" fmla="*/ 501005 h 4773746"/>
              <a:gd name="connsiteX1" fmla="*/ 501005 w 8106863"/>
              <a:gd name="connsiteY1" fmla="*/ 0 h 4773746"/>
              <a:gd name="connsiteX2" fmla="*/ 7605858 w 8106863"/>
              <a:gd name="connsiteY2" fmla="*/ 0 h 4773746"/>
              <a:gd name="connsiteX3" fmla="*/ 8106863 w 8106863"/>
              <a:gd name="connsiteY3" fmla="*/ 501005 h 4773746"/>
              <a:gd name="connsiteX4" fmla="*/ 8106863 w 8106863"/>
              <a:gd name="connsiteY4" fmla="*/ 4272741 h 4773746"/>
              <a:gd name="connsiteX5" fmla="*/ 7605858 w 8106863"/>
              <a:gd name="connsiteY5" fmla="*/ 4773746 h 4773746"/>
              <a:gd name="connsiteX6" fmla="*/ 501005 w 8106863"/>
              <a:gd name="connsiteY6" fmla="*/ 4773746 h 4773746"/>
              <a:gd name="connsiteX7" fmla="*/ 0 w 8106863"/>
              <a:gd name="connsiteY7" fmla="*/ 4272741 h 4773746"/>
              <a:gd name="connsiteX8" fmla="*/ 0 w 8106863"/>
              <a:gd name="connsiteY8" fmla="*/ 501005 h 477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6863" h="4773746" fill="none" extrusionOk="0">
                <a:moveTo>
                  <a:pt x="0" y="501005"/>
                </a:moveTo>
                <a:cubicBezTo>
                  <a:pt x="257" y="231276"/>
                  <a:pt x="226761" y="4117"/>
                  <a:pt x="501005" y="0"/>
                </a:cubicBezTo>
                <a:cubicBezTo>
                  <a:pt x="3576591" y="72427"/>
                  <a:pt x="4775308" y="61419"/>
                  <a:pt x="7605858" y="0"/>
                </a:cubicBezTo>
                <a:cubicBezTo>
                  <a:pt x="7874937" y="-52439"/>
                  <a:pt x="8054051" y="208334"/>
                  <a:pt x="8106863" y="501005"/>
                </a:cubicBezTo>
                <a:cubicBezTo>
                  <a:pt x="8207739" y="1585171"/>
                  <a:pt x="7999550" y="2787259"/>
                  <a:pt x="8106863" y="4272741"/>
                </a:cubicBezTo>
                <a:cubicBezTo>
                  <a:pt x="8111831" y="4524224"/>
                  <a:pt x="7860942" y="4749518"/>
                  <a:pt x="7605858" y="4773746"/>
                </a:cubicBezTo>
                <a:cubicBezTo>
                  <a:pt x="5127668" y="4803573"/>
                  <a:pt x="2908279" y="4694440"/>
                  <a:pt x="501005" y="4773746"/>
                </a:cubicBezTo>
                <a:cubicBezTo>
                  <a:pt x="258173" y="4769918"/>
                  <a:pt x="-51170" y="4559556"/>
                  <a:pt x="0" y="4272741"/>
                </a:cubicBezTo>
                <a:cubicBezTo>
                  <a:pt x="50037" y="3423166"/>
                  <a:pt x="770" y="1639512"/>
                  <a:pt x="0" y="501005"/>
                </a:cubicBezTo>
                <a:close/>
              </a:path>
              <a:path w="8106863" h="4773746" stroke="0" extrusionOk="0">
                <a:moveTo>
                  <a:pt x="0" y="501005"/>
                </a:moveTo>
                <a:cubicBezTo>
                  <a:pt x="38104" y="234694"/>
                  <a:pt x="244023" y="41076"/>
                  <a:pt x="501005" y="0"/>
                </a:cubicBezTo>
                <a:cubicBezTo>
                  <a:pt x="2839899" y="123000"/>
                  <a:pt x="5184440" y="-96860"/>
                  <a:pt x="7605858" y="0"/>
                </a:cubicBezTo>
                <a:cubicBezTo>
                  <a:pt x="7864501" y="-13760"/>
                  <a:pt x="8112545" y="212854"/>
                  <a:pt x="8106863" y="501005"/>
                </a:cubicBezTo>
                <a:cubicBezTo>
                  <a:pt x="8110036" y="1331759"/>
                  <a:pt x="8201130" y="3495278"/>
                  <a:pt x="8106863" y="4272741"/>
                </a:cubicBezTo>
                <a:cubicBezTo>
                  <a:pt x="8078286" y="4559791"/>
                  <a:pt x="7851160" y="4768608"/>
                  <a:pt x="7605858" y="4773746"/>
                </a:cubicBezTo>
                <a:cubicBezTo>
                  <a:pt x="5124932" y="4613039"/>
                  <a:pt x="2943525" y="4813413"/>
                  <a:pt x="501005" y="4773746"/>
                </a:cubicBezTo>
                <a:cubicBezTo>
                  <a:pt x="216603" y="4772190"/>
                  <a:pt x="-20127" y="4540320"/>
                  <a:pt x="0" y="4272741"/>
                </a:cubicBezTo>
                <a:cubicBezTo>
                  <a:pt x="32216" y="2759483"/>
                  <a:pt x="57206" y="2123131"/>
                  <a:pt x="0" y="50100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algn="just">
              <a:spcBef>
                <a:spcPts val="1200"/>
              </a:spcBef>
            </a:pPr>
            <a:r>
              <a:rPr lang="vi-VN" sz="2800" dirty="0">
                <a:solidFill>
                  <a:srgbClr val="002060"/>
                </a:solidFill>
                <a:latin typeface="Calibri" panose="020F0502020204030204" pitchFamily="34" charset="0"/>
                <a:cs typeface="Calibri" panose="020F0502020204030204" pitchFamily="34" charset="0"/>
              </a:rPr>
              <a:t>Đọc đúng từ ngữ, câu, đoạn và toàn bộ câu chuyện Công chúa và người dẫn chuyện. Biết đọc diễn cảm phù hợp với lời của mỗi nhân vật trong câu chuyện</a:t>
            </a:r>
            <a:endParaRPr lang="en-US" sz="2800" dirty="0">
              <a:solidFill>
                <a:srgbClr val="002060"/>
              </a:solidFill>
              <a:latin typeface="Calibri" panose="020F0502020204030204" pitchFamily="34" charset="0"/>
              <a:cs typeface="Calibri" panose="020F0502020204030204" pitchFamily="34" charset="0"/>
            </a:endParaRPr>
          </a:p>
          <a:p>
            <a:pPr marL="457200" algn="just">
              <a:spcBef>
                <a:spcPts val="1200"/>
              </a:spcBef>
            </a:pPr>
            <a:r>
              <a:rPr lang="vi-VN" sz="2800" dirty="0">
                <a:solidFill>
                  <a:srgbClr val="002060"/>
                </a:solidFill>
                <a:latin typeface="Calibri" panose="020F0502020204030204" pitchFamily="34" charset="0"/>
                <a:cs typeface="Calibri" panose="020F0502020204030204" pitchFamily="34" charset="0"/>
              </a:rPr>
              <a:t>Nhận biết được đặc điểm của từng nhân vật trong câu chuyện. Hiểu được suy nghĩ của nhân vật thông qua lời nói, hành động của nhân vật.</a:t>
            </a:r>
            <a:endParaRPr lang="en-US" sz="2800" dirty="0">
              <a:solidFill>
                <a:srgbClr val="002060"/>
              </a:solidFill>
              <a:latin typeface="Calibri" panose="020F0502020204030204" pitchFamily="34" charset="0"/>
              <a:cs typeface="Calibri" panose="020F0502020204030204" pitchFamily="34" charset="0"/>
            </a:endParaRPr>
          </a:p>
          <a:p>
            <a:pPr algn="just"/>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Hiểu điều tác giả muốn nói qua câu chuyện: </a:t>
            </a:r>
            <a:r>
              <a:rPr lang="en-US" sz="2800" dirty="0">
                <a:solidFill>
                  <a:srgbClr val="002060"/>
                </a:solidFill>
                <a:latin typeface="Calibri" panose="020F0502020204030204" pitchFamily="34" charset="0"/>
                <a:cs typeface="Calibri" panose="020F0502020204030204" pitchFamily="34" charset="0"/>
              </a:rPr>
              <a:t>       </a:t>
            </a:r>
            <a:r>
              <a:rPr lang="vi-VN" sz="2800" b="1" i="1" dirty="0">
                <a:solidFill>
                  <a:srgbClr val="002060"/>
                </a:solidFill>
                <a:latin typeface="Calibri" panose="020F0502020204030204" pitchFamily="34" charset="0"/>
                <a:cs typeface="Calibri" panose="020F0502020204030204" pitchFamily="34" charset="0"/>
              </a:rPr>
              <a:t>Cũng như các loài hoa, mỗi người có vẻ đẹp và giá trị riêng.</a:t>
            </a:r>
            <a:endParaRPr lang="vi-VN" sz="2800" b="1" i="1" dirty="0">
              <a:solidFill>
                <a:srgbClr val="002060"/>
              </a:solidFill>
              <a:effectLst/>
              <a:latin typeface="Calibri" panose="020F0502020204030204" pitchFamily="34" charset="0"/>
              <a:cs typeface="Calibri" panose="020F0502020204030204" pitchFamily="34" charset="0"/>
            </a:endParaRPr>
          </a:p>
          <a:p>
            <a:r>
              <a:rPr lang="vi-VN" sz="2800" dirty="0">
                <a:solidFill>
                  <a:srgbClr val="002060"/>
                </a:solidFill>
                <a:latin typeface="Calibri" panose="020F0502020204030204" pitchFamily="34" charset="0"/>
                <a:cs typeface="Calibri" panose="020F0502020204030204" pitchFamily="34" charset="0"/>
              </a:rPr>
              <a:t/>
            </a:r>
            <a:br>
              <a:rPr lang="vi-VN" sz="2800" dirty="0">
                <a:solidFill>
                  <a:srgbClr val="002060"/>
                </a:solidFill>
                <a:latin typeface="Calibri" panose="020F0502020204030204" pitchFamily="34" charset="0"/>
                <a:cs typeface="Calibri" panose="020F0502020204030204" pitchFamily="34" charset="0"/>
              </a:rPr>
            </a:br>
            <a:endParaRPr lang="en-US" sz="2800"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262EF1FA-2E6F-F788-0E66-6A34C3F4DA6D}"/>
              </a:ext>
            </a:extLst>
          </p:cNvPr>
          <p:cNvPicPr>
            <a:picLocks noChangeAspect="1"/>
          </p:cNvPicPr>
          <p:nvPr/>
        </p:nvPicPr>
        <p:blipFill>
          <a:blip r:embed="rId2"/>
          <a:stretch>
            <a:fillRect/>
          </a:stretch>
        </p:blipFill>
        <p:spPr>
          <a:xfrm>
            <a:off x="266531" y="2084861"/>
            <a:ext cx="467048" cy="467048"/>
          </a:xfrm>
          <a:prstGeom prst="rect">
            <a:avLst/>
          </a:prstGeom>
        </p:spPr>
      </p:pic>
      <p:pic>
        <p:nvPicPr>
          <p:cNvPr id="9" name="Picture 8">
            <a:extLst>
              <a:ext uri="{FF2B5EF4-FFF2-40B4-BE49-F238E27FC236}">
                <a16:creationId xmlns:a16="http://schemas.microsoft.com/office/drawing/2014/main" xmlns="" id="{4AE1301E-9DBF-1064-9CF7-D9FCEDBEB7C9}"/>
              </a:ext>
            </a:extLst>
          </p:cNvPr>
          <p:cNvPicPr>
            <a:picLocks noChangeAspect="1"/>
          </p:cNvPicPr>
          <p:nvPr/>
        </p:nvPicPr>
        <p:blipFill>
          <a:blip r:embed="rId2"/>
          <a:stretch>
            <a:fillRect/>
          </a:stretch>
        </p:blipFill>
        <p:spPr>
          <a:xfrm>
            <a:off x="254080" y="3837103"/>
            <a:ext cx="467048" cy="467048"/>
          </a:xfrm>
          <a:prstGeom prst="rect">
            <a:avLst/>
          </a:prstGeom>
        </p:spPr>
      </p:pic>
      <p:pic>
        <p:nvPicPr>
          <p:cNvPr id="10" name="Picture 9">
            <a:extLst>
              <a:ext uri="{FF2B5EF4-FFF2-40B4-BE49-F238E27FC236}">
                <a16:creationId xmlns:a16="http://schemas.microsoft.com/office/drawing/2014/main" xmlns="" id="{C8533943-B710-0A74-9FC0-CCF216504609}"/>
              </a:ext>
            </a:extLst>
          </p:cNvPr>
          <p:cNvPicPr>
            <a:picLocks noChangeAspect="1"/>
          </p:cNvPicPr>
          <p:nvPr/>
        </p:nvPicPr>
        <p:blipFill>
          <a:blip r:embed="rId2"/>
          <a:stretch>
            <a:fillRect/>
          </a:stretch>
        </p:blipFill>
        <p:spPr>
          <a:xfrm>
            <a:off x="406480" y="5128151"/>
            <a:ext cx="467048" cy="467048"/>
          </a:xfrm>
          <a:prstGeom prst="rect">
            <a:avLst/>
          </a:prstGeom>
        </p:spPr>
      </p:pic>
      <p:pic>
        <p:nvPicPr>
          <p:cNvPr id="14" name="Picture 13">
            <a:extLst>
              <a:ext uri="{FF2B5EF4-FFF2-40B4-BE49-F238E27FC236}">
                <a16:creationId xmlns:a16="http://schemas.microsoft.com/office/drawing/2014/main" xmlns="" id="{7C950C41-256B-2E36-E9CE-0937C7525641}"/>
              </a:ext>
            </a:extLst>
          </p:cNvPr>
          <p:cNvPicPr>
            <a:picLocks noChangeAspect="1"/>
          </p:cNvPicPr>
          <p:nvPr/>
        </p:nvPicPr>
        <p:blipFill>
          <a:blip r:embed="rId3"/>
          <a:stretch>
            <a:fillRect/>
          </a:stretch>
        </p:blipFill>
        <p:spPr>
          <a:xfrm>
            <a:off x="1323975" y="203223"/>
            <a:ext cx="6414424" cy="1247738"/>
          </a:xfrm>
          <a:prstGeom prst="rect">
            <a:avLst/>
          </a:prstGeom>
        </p:spPr>
      </p:pic>
    </p:spTree>
    <p:extLst>
      <p:ext uri="{BB962C8B-B14F-4D97-AF65-F5344CB8AC3E}">
        <p14:creationId xmlns:p14="http://schemas.microsoft.com/office/powerpoint/2010/main" val="3777326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down)">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down)">
                                      <p:cBhvr>
                                        <p:cTn id="31" dur="500"/>
                                        <p:tgtEl>
                                          <p:spTgt spid="7">
                                            <p:txEl>
                                              <p:pRg st="2" end="2"/>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wipe(down)">
                                      <p:cBhvr>
                                        <p:cTn id="3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xmlns="" id="{924B8FA1-1FED-4530-BF25-F5BC7F9AF0D7}"/>
              </a:ext>
            </a:extLst>
          </p:cNvPr>
          <p:cNvPicPr>
            <a:picLocks noChangeAspect="1"/>
          </p:cNvPicPr>
          <p:nvPr/>
        </p:nvPicPr>
        <p:blipFill>
          <a:blip r:embed="rId7" cstate="print"/>
          <a:stretch>
            <a:fillRect/>
          </a:stretch>
        </p:blipFill>
        <p:spPr>
          <a:xfrm>
            <a:off x="-2115879" y="-667089"/>
            <a:ext cx="15287722" cy="4445040"/>
          </a:xfrm>
          <a:prstGeom prst="rect">
            <a:avLst/>
          </a:prstGeom>
        </p:spPr>
      </p:pic>
      <p:pic>
        <p:nvPicPr>
          <p:cNvPr id="9" name="Picture 24">
            <a:hlinkClick r:id="rId8" action="ppaction://hlinksldjump"/>
            <a:extLst>
              <a:ext uri="{FF2B5EF4-FFF2-40B4-BE49-F238E27FC236}">
                <a16:creationId xmlns:a16="http://schemas.microsoft.com/office/drawing/2014/main" xmlns="" id="{7C2A56AD-CC79-4759-A893-0600111F0F3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8380" y="1356596"/>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1" action="ppaction://hlinksldjump"/>
            <a:extLst>
              <a:ext uri="{FF2B5EF4-FFF2-40B4-BE49-F238E27FC236}">
                <a16:creationId xmlns:a16="http://schemas.microsoft.com/office/drawing/2014/main" xmlns="" id="{F2E21357-631A-4B42-A0D9-82EFEBB95C0F}"/>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2306992" y="1203474"/>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4" action="ppaction://hlinksldjump"/>
            <a:extLst>
              <a:ext uri="{FF2B5EF4-FFF2-40B4-BE49-F238E27FC236}">
                <a16:creationId xmlns:a16="http://schemas.microsoft.com/office/drawing/2014/main" xmlns="" id="{7B826D32-B396-40E7-B2BB-D6A067CACF87}"/>
              </a:ext>
            </a:extLst>
          </p:cNvPr>
          <p:cNvPicPr>
            <a:picLocks noChangeAspect="1" noChangeArrowheads="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4556386" y="1416739"/>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6" action="ppaction://hlinksldjump"/>
            <a:extLst>
              <a:ext uri="{FF2B5EF4-FFF2-40B4-BE49-F238E27FC236}">
                <a16:creationId xmlns:a16="http://schemas.microsoft.com/office/drawing/2014/main" xmlns="" id="{E80FB0BB-9B83-467D-926A-0D183BBF617E}"/>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55485" y="1204978"/>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775C1E62-9D94-4E1C-BCB3-9187C0A69DB4}"/>
              </a:ext>
            </a:extLst>
          </p:cNvPr>
          <p:cNvGrpSpPr/>
          <p:nvPr/>
        </p:nvGrpSpPr>
        <p:grpSpPr>
          <a:xfrm>
            <a:off x="-113212" y="4815371"/>
            <a:ext cx="1564355" cy="1564355"/>
            <a:chOff x="1311551" y="4400701"/>
            <a:chExt cx="1564355" cy="1564355"/>
          </a:xfrm>
        </p:grpSpPr>
        <p:pic>
          <p:nvPicPr>
            <p:cNvPr id="15" name="Picture 34">
              <a:extLst>
                <a:ext uri="{FF2B5EF4-FFF2-40B4-BE49-F238E27FC236}">
                  <a16:creationId xmlns:a16="http://schemas.microsoft.com/office/drawing/2014/main" xmlns="" id="{9FD35625-122E-4FC5-A913-02846A8E616E}"/>
                </a:ext>
              </a:extLst>
            </p:cNvPr>
            <p:cNvPicPr>
              <a:picLocks noChangeAspect="1" noChangeArrowheads="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xmlns=""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xmlns="" id="{054E42DF-DFFB-440D-8D4B-464F2645EABD}"/>
              </a:ext>
            </a:extLst>
          </p:cNvPr>
          <p:cNvGrpSpPr/>
          <p:nvPr/>
        </p:nvGrpSpPr>
        <p:grpSpPr>
          <a:xfrm>
            <a:off x="2085631" y="4827513"/>
            <a:ext cx="1584111" cy="1584111"/>
            <a:chOff x="4063287" y="4380945"/>
            <a:chExt cx="1584111" cy="1584111"/>
          </a:xfrm>
        </p:grpSpPr>
        <p:pic>
          <p:nvPicPr>
            <p:cNvPr id="18" name="Picture 32">
              <a:extLst>
                <a:ext uri="{FF2B5EF4-FFF2-40B4-BE49-F238E27FC236}">
                  <a16:creationId xmlns:a16="http://schemas.microsoft.com/office/drawing/2014/main" xmlns="" id="{29A987BE-5FD7-4AC3-B2F7-07E6C7113B80}"/>
                </a:ext>
              </a:extLst>
            </p:cNvPr>
            <p:cNvPicPr>
              <a:picLocks noChangeAspect="1" noChangeArrowheads="1"/>
            </p:cNvPicPr>
            <p:nvPr/>
          </p:nvPicPr>
          <p:blipFill>
            <a:blip r:embed="rId2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xmlns=""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xmlns="" id="{7FBFD5CB-890F-48D5-9E19-FD5C317C24FE}"/>
              </a:ext>
            </a:extLst>
          </p:cNvPr>
          <p:cNvGrpSpPr/>
          <p:nvPr/>
        </p:nvGrpSpPr>
        <p:grpSpPr>
          <a:xfrm>
            <a:off x="4209627" y="4763717"/>
            <a:ext cx="1584111" cy="1584111"/>
            <a:chOff x="6899664" y="4380945"/>
            <a:chExt cx="1584111" cy="1584111"/>
          </a:xfrm>
        </p:grpSpPr>
        <p:pic>
          <p:nvPicPr>
            <p:cNvPr id="21" name="Picture 32">
              <a:extLst>
                <a:ext uri="{FF2B5EF4-FFF2-40B4-BE49-F238E27FC236}">
                  <a16:creationId xmlns:a16="http://schemas.microsoft.com/office/drawing/2014/main" xmlns="" id="{7E69A48F-1810-48D6-820D-3E18E8F423FB}"/>
                </a:ext>
              </a:extLst>
            </p:cNvPr>
            <p:cNvPicPr>
              <a:picLocks noChangeAspect="1" noChangeArrowheads="1"/>
            </p:cNvPicPr>
            <p:nvPr/>
          </p:nvPicPr>
          <p:blipFill>
            <a:blip r:embed="rId20"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xmlns=""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xmlns="" id="{41A89399-E7C8-4A33-B780-DD4F2A10D480}"/>
              </a:ext>
            </a:extLst>
          </p:cNvPr>
          <p:cNvGrpSpPr/>
          <p:nvPr/>
        </p:nvGrpSpPr>
        <p:grpSpPr>
          <a:xfrm>
            <a:off x="6180747" y="4763718"/>
            <a:ext cx="1584111" cy="1584111"/>
            <a:chOff x="9540636" y="4380945"/>
            <a:chExt cx="1584111" cy="1584111"/>
          </a:xfrm>
        </p:grpSpPr>
        <p:pic>
          <p:nvPicPr>
            <p:cNvPr id="24" name="Picture 32">
              <a:extLst>
                <a:ext uri="{FF2B5EF4-FFF2-40B4-BE49-F238E27FC236}">
                  <a16:creationId xmlns:a16="http://schemas.microsoft.com/office/drawing/2014/main" xmlns="" id="{DC578BAA-1A5F-433E-BB1E-7163832D4A9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xmlns=""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xmlns="" id="{BFD329D3-5087-4F86-AA7D-8802EBFF23E5}"/>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6632" y="366643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xmlns="" id="{68E6A922-BC13-427C-9EF6-0B3F6B15105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104783" y="3661911"/>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xmlns="" id="{A1A2F715-F11F-4606-84D6-EC5A6DF1C438}"/>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66893" y="3615491"/>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xmlns="" id="{6C786960-F811-4728-8E6E-91FD97256D8A}"/>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80746" y="3570440"/>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7" action="ppaction://hlinksldjump"/>
            <a:extLst>
              <a:ext uri="{FF2B5EF4-FFF2-40B4-BE49-F238E27FC236}">
                <a16:creationId xmlns:a16="http://schemas.microsoft.com/office/drawing/2014/main" xmlns="" id="{6C3979B4-ED9F-4FD7-A717-75A204DA5965}"/>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xmlns=""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xmlns="" id="{A16F6858-0EE8-4DEC-836A-CD1F37CF153B}"/>
              </a:ext>
            </a:extLst>
          </p:cNvPr>
          <p:cNvPicPr>
            <a:picLocks noChangeAspect="1"/>
          </p:cNvPicPr>
          <p:nvPr/>
        </p:nvPicPr>
        <p:blipFill>
          <a:blip r:embed="rId29">
            <a:extLst>
              <a:ext uri="{96DAC541-7B7A-43D3-8B79-37D633B846F1}">
                <asvg:svgBlip xmlns:asvg="http://schemas.microsoft.com/office/drawing/2016/SVG/main" xmlns="" r:embed="rId30"/>
              </a:ext>
            </a:extLst>
          </a:blip>
          <a:stretch>
            <a:fillRect/>
          </a:stretch>
        </p:blipFill>
        <p:spPr>
          <a:xfrm rot="20177110">
            <a:off x="3814868" y="119017"/>
            <a:ext cx="842931" cy="619556"/>
          </a:xfrm>
          <a:prstGeom prst="roundRect">
            <a:avLst/>
          </a:prstGeom>
        </p:spPr>
      </p:pic>
      <p:grpSp>
        <p:nvGrpSpPr>
          <p:cNvPr id="3" name="Group 2">
            <a:extLst>
              <a:ext uri="{FF2B5EF4-FFF2-40B4-BE49-F238E27FC236}">
                <a16:creationId xmlns:a16="http://schemas.microsoft.com/office/drawing/2014/main" xmlns="" id="{BB2ECB9E-0DE7-DE98-0B5E-A21EB360F5AF}"/>
              </a:ext>
            </a:extLst>
          </p:cNvPr>
          <p:cNvGrpSpPr/>
          <p:nvPr/>
        </p:nvGrpSpPr>
        <p:grpSpPr>
          <a:xfrm>
            <a:off x="8398855" y="4742452"/>
            <a:ext cx="1584111" cy="1584111"/>
            <a:chOff x="6899664" y="4380945"/>
            <a:chExt cx="1584111" cy="1584111"/>
          </a:xfrm>
        </p:grpSpPr>
        <p:pic>
          <p:nvPicPr>
            <p:cNvPr id="4" name="Picture 32">
              <a:extLst>
                <a:ext uri="{FF2B5EF4-FFF2-40B4-BE49-F238E27FC236}">
                  <a16:creationId xmlns:a16="http://schemas.microsoft.com/office/drawing/2014/main" xmlns="" id="{E21BBED0-C3FC-AE73-0C99-2D2F446BAB23}"/>
                </a:ext>
              </a:extLst>
            </p:cNvPr>
            <p:cNvPicPr>
              <a:picLocks noChangeAspect="1" noChangeArrowheads="1"/>
            </p:cNvPicPr>
            <p:nvPr/>
          </p:nvPicPr>
          <p:blipFill>
            <a:blip r:embed="rId20"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xmlns="" id="{797DF80C-72E2-AE62-2869-C81E2B39678F}"/>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5</a:t>
              </a:r>
            </a:p>
          </p:txBody>
        </p:sp>
      </p:grpSp>
      <p:pic>
        <p:nvPicPr>
          <p:cNvPr id="6" name="Picture 12" descr="Sprout  free icon">
            <a:extLst>
              <a:ext uri="{FF2B5EF4-FFF2-40B4-BE49-F238E27FC236}">
                <a16:creationId xmlns:a16="http://schemas.microsoft.com/office/drawing/2014/main" xmlns="" id="{F7835B1D-6455-39A1-2774-2F21F2DB85B8}"/>
              </a:ext>
            </a:extLst>
          </p:cNvPr>
          <p:cNvPicPr>
            <a:picLocks noChangeAspect="1" noChangeArrowheads="1"/>
          </p:cNvPicPr>
          <p:nvPr/>
        </p:nvPicPr>
        <p:blipFill>
          <a:blip r:embed="rId31" cstate="print">
            <a:extLst>
              <a:ext uri="{BEBA8EAE-BF5A-486C-A8C5-ECC9F3942E4B}">
                <a14:imgProps xmlns:a14="http://schemas.microsoft.com/office/drawing/2010/main">
                  <a14:imgLayer r:embed="rId2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56121" y="3594226"/>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0">
            <a:hlinkClick r:id="rId32" action="ppaction://hlinksldjump"/>
            <a:extLst>
              <a:ext uri="{FF2B5EF4-FFF2-40B4-BE49-F238E27FC236}">
                <a16:creationId xmlns:a16="http://schemas.microsoft.com/office/drawing/2014/main" xmlns="" id="{708835D4-5AFB-D913-D45C-4A1501099C3E}"/>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p:blipFill>
        <p:spPr bwMode="auto">
          <a:xfrm>
            <a:off x="8293396" y="829298"/>
            <a:ext cx="1879625" cy="18796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xmlns="" id="{F31394BE-CB89-6F05-8243-A3889D484A76}"/>
              </a:ext>
            </a:extLst>
          </p:cNvPr>
          <p:cNvPicPr>
            <a:picLocks noChangeAspect="1"/>
          </p:cNvPicPr>
          <p:nvPr/>
        </p:nvPicPr>
        <p:blipFill>
          <a:blip r:embed="rId34"/>
          <a:stretch>
            <a:fillRect/>
          </a:stretch>
        </p:blipFill>
        <p:spPr>
          <a:xfrm>
            <a:off x="1805096" y="326176"/>
            <a:ext cx="8858256" cy="676715"/>
          </a:xfrm>
          <a:prstGeom prst="rect">
            <a:avLst/>
          </a:prstGeom>
        </p:spPr>
      </p:pic>
      <p:sp>
        <p:nvSpPr>
          <p:cNvPr id="34" name="Rectangle 33">
            <a:extLst>
              <a:ext uri="{FF2B5EF4-FFF2-40B4-BE49-F238E27FC236}">
                <a16:creationId xmlns:a16="http://schemas.microsoft.com/office/drawing/2014/main" xmlns="" id="{3CDD8D7E-3BAA-E65A-977C-5D476EBB797C}"/>
              </a:ext>
            </a:extLst>
          </p:cNvPr>
          <p:cNvSpPr/>
          <p:nvPr/>
        </p:nvSpPr>
        <p:spPr>
          <a:xfrm>
            <a:off x="0" y="4965405"/>
            <a:ext cx="11582400" cy="1416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chơi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các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còn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a:ln>
                  <a:noFill/>
                </a:ln>
                <a:solidFill>
                  <a:srgbClr val="FF0000"/>
                </a:solidFill>
                <a:effectLst/>
                <a:uLnTx/>
                <a:uFillTx/>
                <a:latin typeface="Calibri Light"/>
                <a:ea typeface="+mn-ea"/>
                <a:cs typeface="+mn-cs"/>
              </a:rPr>
              <a:t>lại,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5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lang="en-US" sz="2800" dirty="0">
                <a:solidFill>
                  <a:srgbClr val="FF0000"/>
                </a:solidFill>
                <a:latin typeface="Calibri Light"/>
              </a:rPr>
              <a:t>. </a:t>
            </a:r>
            <a:r>
              <a:rPr lang="en-US" sz="2800" dirty="0" err="1">
                <a:solidFill>
                  <a:srgbClr val="FF0000"/>
                </a:solidFill>
                <a:latin typeface="Calibri Light"/>
              </a:rPr>
              <a:t>Đọc</a:t>
            </a:r>
            <a:r>
              <a:rPr lang="en-US" sz="2800" dirty="0">
                <a:solidFill>
                  <a:srgbClr val="FF0000"/>
                </a:solidFill>
                <a:latin typeface="Calibri Light"/>
              </a:rPr>
              <a:t> </a:t>
            </a:r>
            <a:r>
              <a:rPr lang="en-US" sz="2800" dirty="0" err="1">
                <a:solidFill>
                  <a:srgbClr val="FF0000"/>
                </a:solidFill>
                <a:latin typeface="Calibri Light"/>
              </a:rPr>
              <a:t>xong</a:t>
            </a:r>
            <a:r>
              <a:rPr lang="en-US" sz="2800" dirty="0">
                <a:solidFill>
                  <a:srgbClr val="FF0000"/>
                </a:solidFill>
                <a:latin typeface="Calibri Light"/>
              </a:rPr>
              <a:t> </a:t>
            </a:r>
            <a:r>
              <a:rPr lang="en-US" sz="2800" dirty="0" err="1">
                <a:solidFill>
                  <a:srgbClr val="FF0000"/>
                </a:solidFill>
                <a:latin typeface="Calibri Light"/>
              </a:rPr>
              <a:t>thì</a:t>
            </a:r>
            <a:r>
              <a:rPr lang="en-US" sz="2800" dirty="0">
                <a:solidFill>
                  <a:srgbClr val="FF0000"/>
                </a:solidFill>
                <a:latin typeface="Calibri Light"/>
              </a:rPr>
              <a:t> </a:t>
            </a:r>
            <a:r>
              <a:rPr lang="en-US" sz="2800" dirty="0" err="1">
                <a:solidFill>
                  <a:srgbClr val="FF0000"/>
                </a:solidFill>
                <a:latin typeface="Calibri Light"/>
              </a:rPr>
              <a:t>xóa</a:t>
            </a:r>
            <a:r>
              <a:rPr lang="en-US" sz="2800" dirty="0">
                <a:solidFill>
                  <a:srgbClr val="FF0000"/>
                </a:solidFill>
                <a:latin typeface="Calibri Light"/>
              </a:rPr>
              <a:t> </a:t>
            </a:r>
            <a:r>
              <a:rPr lang="en-US" sz="2800" dirty="0" err="1">
                <a:solidFill>
                  <a:srgbClr val="FF0000"/>
                </a:solidFill>
                <a:latin typeface="Calibri Light"/>
              </a:rPr>
              <a:t>đi</a:t>
            </a:r>
            <a:r>
              <a:rPr lang="en-US" sz="2800" dirty="0">
                <a:solidFill>
                  <a:srgbClr val="FF0000"/>
                </a:solidFill>
                <a:latin typeface="Calibri Light"/>
              </a:rPr>
              <a:t> ạ.</a:t>
            </a:r>
            <a:endParaRPr kumimoji="0" lang="en-US" sz="2800" b="0" i="0" u="none" strike="noStrike" kern="1200" cap="none" spc="0" normalizeH="0" baseline="0" noProof="0" dirty="0">
              <a:ln>
                <a:noFill/>
              </a:ln>
              <a:solidFill>
                <a:srgbClr val="FF0000"/>
              </a:solidFill>
              <a:effectLst/>
              <a:uLnTx/>
              <a:uFillTx/>
              <a:latin typeface="Calibri Light"/>
              <a:ea typeface="+mn-ea"/>
              <a:cs typeface="+mn-cs"/>
            </a:endParaRPr>
          </a:p>
        </p:txBody>
      </p:sp>
      <p:sp>
        <p:nvSpPr>
          <p:cNvPr id="35" name="Rectangle: Rounded Corners 34">
            <a:hlinkClick r:id="rId35" action="ppaction://hlinksldjump"/>
            <a:extLst>
              <a:ext uri="{FF2B5EF4-FFF2-40B4-BE49-F238E27FC236}">
                <a16:creationId xmlns:a16="http://schemas.microsoft.com/office/drawing/2014/main" xmlns="" id="{4A330F54-B26C-3AB8-30FA-1A90B43D3258}"/>
              </a:ext>
            </a:extLst>
          </p:cNvPr>
          <p:cNvSpPr/>
          <p:nvPr/>
        </p:nvSpPr>
        <p:spPr>
          <a:xfrm>
            <a:off x="10621926" y="414670"/>
            <a:ext cx="1329070" cy="48909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tiếp</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2" name="arrow.wav"/>
                                        </p:tgtEl>
                                      </p:cMediaNode>
                                    </p:audio>
                                  </p:subTnLst>
                                </p:cTn>
                              </p:par>
                            </p:childTnLst>
                          </p:cTn>
                        </p:par>
                        <p:par>
                          <p:cTn id="18" fill="hold">
                            <p:stCondLst>
                              <p:cond delay="27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4" name="coin.wav"/>
                                        </p:tgtEl>
                                      </p:cMediaNode>
                                    </p:audio>
                                  </p:subTnLst>
                                </p:cTn>
                              </p:par>
                            </p:childTnLst>
                          </p:cTn>
                        </p:par>
                        <p:par>
                          <p:cTn id="30" fill="hold">
                            <p:stCondLst>
                              <p:cond delay="4250"/>
                            </p:stCondLst>
                            <p:childTnLst>
                              <p:par>
                                <p:cTn id="31" presetID="53" presetClass="entr" presetSubtype="16"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750" fill="hold"/>
                                        <p:tgtEl>
                                          <p:spTgt spid="12"/>
                                        </p:tgtEl>
                                        <p:attrNameLst>
                                          <p:attrName>ppt_w</p:attrName>
                                        </p:attrNameLst>
                                      </p:cBhvr>
                                      <p:tavLst>
                                        <p:tav tm="0">
                                          <p:val>
                                            <p:fltVal val="0"/>
                                          </p:val>
                                        </p:tav>
                                        <p:tav tm="100000">
                                          <p:val>
                                            <p:strVal val="#ppt_w"/>
                                          </p:val>
                                        </p:tav>
                                      </p:tavLst>
                                    </p:anim>
                                    <p:anim calcmode="lin" valueType="num">
                                      <p:cBhvr>
                                        <p:cTn id="34" dur="750" fill="hold"/>
                                        <p:tgtEl>
                                          <p:spTgt spid="12"/>
                                        </p:tgtEl>
                                        <p:attrNameLst>
                                          <p:attrName>ppt_h</p:attrName>
                                        </p:attrNameLst>
                                      </p:cBhvr>
                                      <p:tavLst>
                                        <p:tav tm="0">
                                          <p:val>
                                            <p:fltVal val="0"/>
                                          </p:val>
                                        </p:tav>
                                        <p:tav tm="100000">
                                          <p:val>
                                            <p:strVal val="#ppt_h"/>
                                          </p:val>
                                        </p:tav>
                                      </p:tavLst>
                                    </p:anim>
                                    <p:animEffect transition="in" filter="fade">
                                      <p:cBhvr>
                                        <p:cTn id="35" dur="75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750" fill="hold"/>
                                        <p:tgtEl>
                                          <p:spTgt spid="7"/>
                                        </p:tgtEl>
                                        <p:attrNameLst>
                                          <p:attrName>ppt_w</p:attrName>
                                        </p:attrNameLst>
                                      </p:cBhvr>
                                      <p:tavLst>
                                        <p:tav tm="0">
                                          <p:val>
                                            <p:fltVal val="0"/>
                                          </p:val>
                                        </p:tav>
                                        <p:tav tm="100000">
                                          <p:val>
                                            <p:strVal val="#ppt_w"/>
                                          </p:val>
                                        </p:tav>
                                      </p:tavLst>
                                    </p:anim>
                                    <p:anim calcmode="lin" valueType="num">
                                      <p:cBhvr>
                                        <p:cTn id="66" dur="750" fill="hold"/>
                                        <p:tgtEl>
                                          <p:spTgt spid="7"/>
                                        </p:tgtEl>
                                        <p:attrNameLst>
                                          <p:attrName>ppt_h</p:attrName>
                                        </p:attrNameLst>
                                      </p:cBhvr>
                                      <p:tavLst>
                                        <p:tav tm="0">
                                          <p:val>
                                            <p:fltVal val="0"/>
                                          </p:val>
                                        </p:tav>
                                        <p:tav tm="100000">
                                          <p:val>
                                            <p:strVal val="#ppt_h"/>
                                          </p:val>
                                        </p:tav>
                                      </p:tavLst>
                                    </p:anim>
                                    <p:animEffect transition="in" filter="fade">
                                      <p:cBhvr>
                                        <p:cTn id="67" dur="750"/>
                                        <p:tgtEl>
                                          <p:spTgt spid="7"/>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00377 -0.0044 L 0.00026 0.45277 " pathEditMode="relative" rAng="0" ptsTypes="AA">
                                      <p:cBhvr>
                                        <p:cTn id="72" dur="2000" fill="hold"/>
                                        <p:tgtEl>
                                          <p:spTgt spid="9"/>
                                        </p:tgtEl>
                                        <p:attrNameLst>
                                          <p:attrName>ppt_x</p:attrName>
                                          <p:attrName>ppt_y</p:attrName>
                                        </p:attrNameLst>
                                      </p:cBhvr>
                                      <p:rCtr x="-182" y="22847"/>
                                    </p:animMotion>
                                  </p:childTnLst>
                                  <p:subTnLst>
                                    <p:audio>
                                      <p:cMediaNode>
                                        <p:cTn display="0" masterRel="sameClick">
                                          <p:stCondLst>
                                            <p:cond evt="begin" delay="0">
                                              <p:tn val="71"/>
                                            </p:cond>
                                          </p:stCondLst>
                                          <p:endCondLst>
                                            <p:cond evt="onStopAudio" delay="0">
                                              <p:tgtEl>
                                                <p:sldTgt/>
                                              </p:tgtEl>
                                            </p:cond>
                                          </p:endCondLst>
                                        </p:cTn>
                                        <p:tgtEl>
                                          <p:sndTgt r:embed="rId5" name="wind.wav"/>
                                        </p:tgtEl>
                                      </p:cMediaNode>
                                    </p:audio>
                                  </p:subTnLst>
                                </p:cTn>
                              </p:par>
                            </p:childTnLst>
                          </p:cTn>
                        </p:par>
                        <p:par>
                          <p:cTn id="73" fill="hold">
                            <p:stCondLst>
                              <p:cond delay="2000"/>
                            </p:stCondLst>
                            <p:childTnLst>
                              <p:par>
                                <p:cTn id="74" presetID="42" presetClass="entr" presetSubtype="0"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1000" fill="hold"/>
                                        <p:tgtEl>
                                          <p:spTgt spid="26"/>
                                        </p:tgtEl>
                                        <p:attrNameLst>
                                          <p:attrName>ppt_y</p:attrName>
                                        </p:attrNameLst>
                                      </p:cBhvr>
                                      <p:tavLst>
                                        <p:tav tm="0">
                                          <p:val>
                                            <p:strVal val="#ppt_y+.1"/>
                                          </p:val>
                                        </p:tav>
                                        <p:tav tm="100000">
                                          <p:val>
                                            <p:strVal val="#ppt_y"/>
                                          </p:val>
                                        </p:tav>
                                      </p:tavLst>
                                    </p:anim>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26"/>
                                        </p:tgtEl>
                                        <p:attrNameLst>
                                          <p:attrName>r</p:attrName>
                                        </p:attrNameLst>
                                      </p:cBhvr>
                                    </p:animRot>
                                    <p:animRot by="-240000">
                                      <p:cBhvr>
                                        <p:cTn id="81" dur="200" fill="hold">
                                          <p:stCondLst>
                                            <p:cond delay="200"/>
                                          </p:stCondLst>
                                        </p:cTn>
                                        <p:tgtEl>
                                          <p:spTgt spid="26"/>
                                        </p:tgtEl>
                                        <p:attrNameLst>
                                          <p:attrName>r</p:attrName>
                                        </p:attrNameLst>
                                      </p:cBhvr>
                                    </p:animRot>
                                    <p:animRot by="240000">
                                      <p:cBhvr>
                                        <p:cTn id="82" dur="200" fill="hold">
                                          <p:stCondLst>
                                            <p:cond delay="400"/>
                                          </p:stCondLst>
                                        </p:cTn>
                                        <p:tgtEl>
                                          <p:spTgt spid="26"/>
                                        </p:tgtEl>
                                        <p:attrNameLst>
                                          <p:attrName>r</p:attrName>
                                        </p:attrNameLst>
                                      </p:cBhvr>
                                    </p:animRot>
                                    <p:animRot by="-240000">
                                      <p:cBhvr>
                                        <p:cTn id="83" dur="200" fill="hold">
                                          <p:stCondLst>
                                            <p:cond delay="600"/>
                                          </p:stCondLst>
                                        </p:cTn>
                                        <p:tgtEl>
                                          <p:spTgt spid="26"/>
                                        </p:tgtEl>
                                        <p:attrNameLst>
                                          <p:attrName>r</p:attrName>
                                        </p:attrNameLst>
                                      </p:cBhvr>
                                    </p:animRot>
                                    <p:animRot by="120000">
                                      <p:cBhvr>
                                        <p:cTn id="84" dur="200" fill="hold">
                                          <p:stCondLst>
                                            <p:cond delay="800"/>
                                          </p:stCondLst>
                                        </p:cTn>
                                        <p:tgtEl>
                                          <p:spTgt spid="26"/>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4.375E-6 -1.48148E-6 L 0.00065 0.44421 " pathEditMode="relative" rAng="0" ptsTypes="AA">
                                      <p:cBhvr>
                                        <p:cTn id="89" dur="2000" fill="hold"/>
                                        <p:tgtEl>
                                          <p:spTgt spid="10"/>
                                        </p:tgtEl>
                                        <p:attrNameLst>
                                          <p:attrName>ppt_x</p:attrName>
                                          <p:attrName>ppt_y</p:attrName>
                                        </p:attrNameLst>
                                      </p:cBhvr>
                                      <p:rCtr x="26" y="22199"/>
                                    </p:animMotion>
                                  </p:childTnLst>
                                  <p:subTnLst>
                                    <p:audio>
                                      <p:cMediaNode>
                                        <p:cTn display="0" masterRel="sameClick">
                                          <p:stCondLst>
                                            <p:cond evt="begin" delay="0">
                                              <p:tn val="88"/>
                                            </p:cond>
                                          </p:stCondLst>
                                          <p:endCondLst>
                                            <p:cond evt="onStopAudio" delay="0">
                                              <p:tgtEl>
                                                <p:sldTgt/>
                                              </p:tgtEl>
                                            </p:cond>
                                          </p:endCondLst>
                                        </p:cTn>
                                        <p:tgtEl>
                                          <p:sndTgt r:embed="rId5" name="wind.wav"/>
                                        </p:tgtEl>
                                      </p:cMediaNode>
                                    </p:audio>
                                  </p:sub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1000"/>
                                        <p:tgtEl>
                                          <p:spTgt spid="27"/>
                                        </p:tgtEl>
                                      </p:cBhvr>
                                    </p:animEffect>
                                    <p:anim calcmode="lin" valueType="num">
                                      <p:cBhvr>
                                        <p:cTn id="94" dur="1000" fill="hold"/>
                                        <p:tgtEl>
                                          <p:spTgt spid="27"/>
                                        </p:tgtEl>
                                        <p:attrNameLst>
                                          <p:attrName>ppt_x</p:attrName>
                                        </p:attrNameLst>
                                      </p:cBhvr>
                                      <p:tavLst>
                                        <p:tav tm="0">
                                          <p:val>
                                            <p:strVal val="#ppt_x"/>
                                          </p:val>
                                        </p:tav>
                                        <p:tav tm="100000">
                                          <p:val>
                                            <p:strVal val="#ppt_x"/>
                                          </p:val>
                                        </p:tav>
                                      </p:tavLst>
                                    </p:anim>
                                    <p:anim calcmode="lin" valueType="num">
                                      <p:cBhvr>
                                        <p:cTn id="95" dur="1000" fill="hold"/>
                                        <p:tgtEl>
                                          <p:spTgt spid="27"/>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7"/>
                                        </p:tgtEl>
                                        <p:attrNameLst>
                                          <p:attrName>r</p:attrName>
                                        </p:attrNameLst>
                                      </p:cBhvr>
                                    </p:animRot>
                                    <p:animRot by="-240000">
                                      <p:cBhvr>
                                        <p:cTn id="98" dur="200" fill="hold">
                                          <p:stCondLst>
                                            <p:cond delay="200"/>
                                          </p:stCondLst>
                                        </p:cTn>
                                        <p:tgtEl>
                                          <p:spTgt spid="27"/>
                                        </p:tgtEl>
                                        <p:attrNameLst>
                                          <p:attrName>r</p:attrName>
                                        </p:attrNameLst>
                                      </p:cBhvr>
                                    </p:animRot>
                                    <p:animRot by="240000">
                                      <p:cBhvr>
                                        <p:cTn id="99" dur="200" fill="hold">
                                          <p:stCondLst>
                                            <p:cond delay="400"/>
                                          </p:stCondLst>
                                        </p:cTn>
                                        <p:tgtEl>
                                          <p:spTgt spid="27"/>
                                        </p:tgtEl>
                                        <p:attrNameLst>
                                          <p:attrName>r</p:attrName>
                                        </p:attrNameLst>
                                      </p:cBhvr>
                                    </p:animRot>
                                    <p:animRot by="-240000">
                                      <p:cBhvr>
                                        <p:cTn id="100" dur="200" fill="hold">
                                          <p:stCondLst>
                                            <p:cond delay="600"/>
                                          </p:stCondLst>
                                        </p:cTn>
                                        <p:tgtEl>
                                          <p:spTgt spid="27"/>
                                        </p:tgtEl>
                                        <p:attrNameLst>
                                          <p:attrName>r</p:attrName>
                                        </p:attrNameLst>
                                      </p:cBhvr>
                                    </p:animRot>
                                    <p:animRot by="120000">
                                      <p:cBhvr>
                                        <p:cTn id="101" dur="200" fill="hold">
                                          <p:stCondLst>
                                            <p:cond delay="800"/>
                                          </p:stCondLst>
                                        </p:cTn>
                                        <p:tgtEl>
                                          <p:spTgt spid="27"/>
                                        </p:tgtEl>
                                        <p:attrNameLst>
                                          <p:attrName>r</p:attrName>
                                        </p:attrNameLst>
                                      </p:cBhvr>
                                    </p:animRot>
                                  </p:childTnLst>
                                  <p:subTnLst>
                                    <p:audio>
                                      <p:cMediaNode>
                                        <p:cTn display="0" masterRel="sameClick">
                                          <p:stCondLst>
                                            <p:cond evt="begin" delay="0">
                                              <p:tn val="9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7"/>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accel="50000" decel="50000" fill="hold" nodeType="clickEffect">
                                  <p:stCondLst>
                                    <p:cond delay="0"/>
                                  </p:stCondLst>
                                  <p:childTnLst>
                                    <p:animMotion origin="layout" path="M 3.54167E-6 2.22222E-6 L 0.00481 0.45416 " pathEditMode="relative" rAng="0" ptsTypes="AA">
                                      <p:cBhvr>
                                        <p:cTn id="106" dur="2000" fill="hold"/>
                                        <p:tgtEl>
                                          <p:spTgt spid="11"/>
                                        </p:tgtEl>
                                        <p:attrNameLst>
                                          <p:attrName>ppt_x</p:attrName>
                                          <p:attrName>ppt_y</p:attrName>
                                        </p:attrNameLst>
                                      </p:cBhvr>
                                      <p:rCtr x="234" y="22708"/>
                                    </p:animMotion>
                                  </p:childTnLst>
                                  <p:subTnLst>
                                    <p:audio>
                                      <p:cMediaNode>
                                        <p:cTn display="0" masterRel="sameClick">
                                          <p:stCondLst>
                                            <p:cond evt="begin" delay="0">
                                              <p:tn val="105"/>
                                            </p:cond>
                                          </p:stCondLst>
                                          <p:endCondLst>
                                            <p:cond evt="onStopAudio" delay="0">
                                              <p:tgtEl>
                                                <p:sldTgt/>
                                              </p:tgtEl>
                                            </p:cond>
                                          </p:endCondLst>
                                        </p:cTn>
                                        <p:tgtEl>
                                          <p:sndTgt r:embed="rId5" name="wind.wav"/>
                                        </p:tgtEl>
                                      </p:cMediaNode>
                                    </p:audio>
                                  </p:subTnLst>
                                </p:cTn>
                              </p:par>
                            </p:childTnLst>
                          </p:cTn>
                        </p:par>
                        <p:par>
                          <p:cTn id="107" fill="hold">
                            <p:stCondLst>
                              <p:cond delay="2000"/>
                            </p:stCondLst>
                            <p:childTnLst>
                              <p:par>
                                <p:cTn id="108" presetID="42" presetClass="entr" presetSubtype="0" fill="hold" nodeType="after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1000"/>
                                        <p:tgtEl>
                                          <p:spTgt spid="28"/>
                                        </p:tgtEl>
                                      </p:cBhvr>
                                    </p:animEffect>
                                    <p:anim calcmode="lin" valueType="num">
                                      <p:cBhvr>
                                        <p:cTn id="111" dur="1000" fill="hold"/>
                                        <p:tgtEl>
                                          <p:spTgt spid="28"/>
                                        </p:tgtEl>
                                        <p:attrNameLst>
                                          <p:attrName>ppt_x</p:attrName>
                                        </p:attrNameLst>
                                      </p:cBhvr>
                                      <p:tavLst>
                                        <p:tav tm="0">
                                          <p:val>
                                            <p:strVal val="#ppt_x"/>
                                          </p:val>
                                        </p:tav>
                                        <p:tav tm="100000">
                                          <p:val>
                                            <p:strVal val="#ppt_x"/>
                                          </p:val>
                                        </p:tav>
                                      </p:tavLst>
                                    </p:anim>
                                    <p:anim calcmode="lin" valueType="num">
                                      <p:cBhvr>
                                        <p:cTn id="112" dur="1000" fill="hold"/>
                                        <p:tgtEl>
                                          <p:spTgt spid="28"/>
                                        </p:tgtEl>
                                        <p:attrNameLst>
                                          <p:attrName>ppt_y</p:attrName>
                                        </p:attrNameLst>
                                      </p:cBhvr>
                                      <p:tavLst>
                                        <p:tav tm="0">
                                          <p:val>
                                            <p:strVal val="#ppt_y+.1"/>
                                          </p:val>
                                        </p:tav>
                                        <p:tav tm="100000">
                                          <p:val>
                                            <p:strVal val="#ppt_y"/>
                                          </p:val>
                                        </p:tav>
                                      </p:tavLst>
                                    </p:anim>
                                  </p:childTnLst>
                                </p:cTn>
                              </p:par>
                              <p:par>
                                <p:cTn id="113" presetID="32" presetClass="emph" presetSubtype="0" repeatCount="indefinite" fill="hold" nodeType="withEffect">
                                  <p:stCondLst>
                                    <p:cond delay="0"/>
                                  </p:stCondLst>
                                  <p:childTnLst>
                                    <p:animRot by="120000">
                                      <p:cBhvr>
                                        <p:cTn id="114" dur="100" fill="hold">
                                          <p:stCondLst>
                                            <p:cond delay="0"/>
                                          </p:stCondLst>
                                        </p:cTn>
                                        <p:tgtEl>
                                          <p:spTgt spid="28"/>
                                        </p:tgtEl>
                                        <p:attrNameLst>
                                          <p:attrName>r</p:attrName>
                                        </p:attrNameLst>
                                      </p:cBhvr>
                                    </p:animRot>
                                    <p:animRot by="-240000">
                                      <p:cBhvr>
                                        <p:cTn id="115" dur="200" fill="hold">
                                          <p:stCondLst>
                                            <p:cond delay="200"/>
                                          </p:stCondLst>
                                        </p:cTn>
                                        <p:tgtEl>
                                          <p:spTgt spid="28"/>
                                        </p:tgtEl>
                                        <p:attrNameLst>
                                          <p:attrName>r</p:attrName>
                                        </p:attrNameLst>
                                      </p:cBhvr>
                                    </p:animRot>
                                    <p:animRot by="240000">
                                      <p:cBhvr>
                                        <p:cTn id="116" dur="200" fill="hold">
                                          <p:stCondLst>
                                            <p:cond delay="400"/>
                                          </p:stCondLst>
                                        </p:cTn>
                                        <p:tgtEl>
                                          <p:spTgt spid="28"/>
                                        </p:tgtEl>
                                        <p:attrNameLst>
                                          <p:attrName>r</p:attrName>
                                        </p:attrNameLst>
                                      </p:cBhvr>
                                    </p:animRot>
                                    <p:animRot by="-240000">
                                      <p:cBhvr>
                                        <p:cTn id="117" dur="200" fill="hold">
                                          <p:stCondLst>
                                            <p:cond delay="600"/>
                                          </p:stCondLst>
                                        </p:cTn>
                                        <p:tgtEl>
                                          <p:spTgt spid="28"/>
                                        </p:tgtEl>
                                        <p:attrNameLst>
                                          <p:attrName>r</p:attrName>
                                        </p:attrNameLst>
                                      </p:cBhvr>
                                    </p:animRot>
                                    <p:animRot by="120000">
                                      <p:cBhvr>
                                        <p:cTn id="118" dur="200" fill="hold">
                                          <p:stCondLst>
                                            <p:cond delay="800"/>
                                          </p:stCondLst>
                                        </p:cTn>
                                        <p:tgtEl>
                                          <p:spTgt spid="28"/>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2.29167E-6 -2.22222E-6 L 0.02174 0.49167 " pathEditMode="relative" rAng="0" ptsTypes="AA">
                                      <p:cBhvr>
                                        <p:cTn id="123" dur="2000" fill="hold"/>
                                        <p:tgtEl>
                                          <p:spTgt spid="12"/>
                                        </p:tgtEl>
                                        <p:attrNameLst>
                                          <p:attrName>ppt_x</p:attrName>
                                          <p:attrName>ppt_y</p:attrName>
                                        </p:attrNameLst>
                                      </p:cBhvr>
                                      <p:rCtr x="1081" y="24583"/>
                                    </p:animMotion>
                                  </p:childTnLst>
                                  <p:subTnLst>
                                    <p:audio>
                                      <p:cMediaNode>
                                        <p:cTn display="0" masterRel="sameClick">
                                          <p:stCondLst>
                                            <p:cond evt="begin" delay="0">
                                              <p:tn val="122"/>
                                            </p:cond>
                                          </p:stCondLst>
                                          <p:endCondLst>
                                            <p:cond evt="onStopAudio" delay="0">
                                              <p:tgtEl>
                                                <p:sldTgt/>
                                              </p:tgtEl>
                                            </p:cond>
                                          </p:endCondLst>
                                        </p:cTn>
                                        <p:tgtEl>
                                          <p:sndTgt r:embed="rId5" name="wind.wav"/>
                                        </p:tgtEl>
                                      </p:cMediaNode>
                                    </p:audio>
                                  </p:subTnLst>
                                </p:cTn>
                              </p:par>
                            </p:childTnLst>
                          </p:cTn>
                        </p:par>
                        <p:par>
                          <p:cTn id="124" fill="hold">
                            <p:stCondLst>
                              <p:cond delay="2000"/>
                            </p:stCondLst>
                            <p:childTnLst>
                              <p:par>
                                <p:cTn id="125" presetID="42" presetClass="entr" presetSubtype="0" fill="hold"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1000"/>
                                        <p:tgtEl>
                                          <p:spTgt spid="29"/>
                                        </p:tgtEl>
                                      </p:cBhvr>
                                    </p:animEffect>
                                    <p:anim calcmode="lin" valueType="num">
                                      <p:cBhvr>
                                        <p:cTn id="128" dur="1000" fill="hold"/>
                                        <p:tgtEl>
                                          <p:spTgt spid="29"/>
                                        </p:tgtEl>
                                        <p:attrNameLst>
                                          <p:attrName>ppt_x</p:attrName>
                                        </p:attrNameLst>
                                      </p:cBhvr>
                                      <p:tavLst>
                                        <p:tav tm="0">
                                          <p:val>
                                            <p:strVal val="#ppt_x"/>
                                          </p:val>
                                        </p:tav>
                                        <p:tav tm="100000">
                                          <p:val>
                                            <p:strVal val="#ppt_x"/>
                                          </p:val>
                                        </p:tav>
                                      </p:tavLst>
                                    </p:anim>
                                    <p:anim calcmode="lin" valueType="num">
                                      <p:cBhvr>
                                        <p:cTn id="12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5"/>
                                            </p:cond>
                                          </p:stCondLst>
                                          <p:endCondLst>
                                            <p:cond evt="onStopAudio" delay="0">
                                              <p:tgtEl>
                                                <p:sldTgt/>
                                              </p:tgtEl>
                                            </p:cond>
                                          </p:endCondLst>
                                        </p:cTn>
                                        <p:tgtEl>
                                          <p:sndTgt r:embed="rId6" name="chimes.wav"/>
                                        </p:tgtEl>
                                      </p:cMediaNode>
                                    </p:audio>
                                  </p:subTnLst>
                                </p:cTn>
                              </p:par>
                              <p:par>
                                <p:cTn id="130" presetID="32" presetClass="emph" presetSubtype="0" repeatCount="indefinite" fill="hold" nodeType="withEffect">
                                  <p:stCondLst>
                                    <p:cond delay="0"/>
                                  </p:stCondLst>
                                  <p:childTnLst>
                                    <p:animRot by="120000">
                                      <p:cBhvr>
                                        <p:cTn id="131" dur="100" fill="hold">
                                          <p:stCondLst>
                                            <p:cond delay="0"/>
                                          </p:stCondLst>
                                        </p:cTn>
                                        <p:tgtEl>
                                          <p:spTgt spid="29"/>
                                        </p:tgtEl>
                                        <p:attrNameLst>
                                          <p:attrName>r</p:attrName>
                                        </p:attrNameLst>
                                      </p:cBhvr>
                                    </p:animRot>
                                    <p:animRot by="-240000">
                                      <p:cBhvr>
                                        <p:cTn id="132" dur="200" fill="hold">
                                          <p:stCondLst>
                                            <p:cond delay="200"/>
                                          </p:stCondLst>
                                        </p:cTn>
                                        <p:tgtEl>
                                          <p:spTgt spid="29"/>
                                        </p:tgtEl>
                                        <p:attrNameLst>
                                          <p:attrName>r</p:attrName>
                                        </p:attrNameLst>
                                      </p:cBhvr>
                                    </p:animRot>
                                    <p:animRot by="240000">
                                      <p:cBhvr>
                                        <p:cTn id="133" dur="200" fill="hold">
                                          <p:stCondLst>
                                            <p:cond delay="400"/>
                                          </p:stCondLst>
                                        </p:cTn>
                                        <p:tgtEl>
                                          <p:spTgt spid="29"/>
                                        </p:tgtEl>
                                        <p:attrNameLst>
                                          <p:attrName>r</p:attrName>
                                        </p:attrNameLst>
                                      </p:cBhvr>
                                    </p:animRot>
                                    <p:animRot by="-240000">
                                      <p:cBhvr>
                                        <p:cTn id="134" dur="200" fill="hold">
                                          <p:stCondLst>
                                            <p:cond delay="600"/>
                                          </p:stCondLst>
                                        </p:cTn>
                                        <p:tgtEl>
                                          <p:spTgt spid="29"/>
                                        </p:tgtEl>
                                        <p:attrNameLst>
                                          <p:attrName>r</p:attrName>
                                        </p:attrNameLst>
                                      </p:cBhvr>
                                    </p:animRot>
                                    <p:animRot by="120000">
                                      <p:cBhvr>
                                        <p:cTn id="135"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3"/>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nodeType="clickEffect">
                                  <p:stCondLst>
                                    <p:cond delay="0"/>
                                  </p:stCondLst>
                                  <p:childTnLst>
                                    <p:animMotion origin="layout" path="M -1.66667E-6 -3.7037E-7 L -0.00208 0.48009 " pathEditMode="relative" rAng="0" ptsTypes="AA">
                                      <p:cBhvr>
                                        <p:cTn id="140" dur="2000" fill="hold"/>
                                        <p:tgtEl>
                                          <p:spTgt spid="7"/>
                                        </p:tgtEl>
                                        <p:attrNameLst>
                                          <p:attrName>ppt_x</p:attrName>
                                          <p:attrName>ppt_y</p:attrName>
                                        </p:attrNameLst>
                                      </p:cBhvr>
                                      <p:rCtr x="-104" y="24005"/>
                                    </p:animMotion>
                                  </p:childTnLst>
                                  <p:subTnLst>
                                    <p:audio>
                                      <p:cMediaNode>
                                        <p:cTn display="0" masterRel="sameClick">
                                          <p:stCondLst>
                                            <p:cond evt="begin" delay="0">
                                              <p:tn val="139"/>
                                            </p:cond>
                                          </p:stCondLst>
                                          <p:endCondLst>
                                            <p:cond evt="onStopAudio" delay="0">
                                              <p:tgtEl>
                                                <p:sldTgt/>
                                              </p:tgtEl>
                                            </p:cond>
                                          </p:endCondLst>
                                        </p:cTn>
                                        <p:tgtEl>
                                          <p:sndTgt r:embed="rId5" name="wind.wav"/>
                                        </p:tgtEl>
                                      </p:cMediaNode>
                                    </p:audio>
                                  </p:subTnLst>
                                </p:cTn>
                              </p:par>
                            </p:childTnLst>
                          </p:cTn>
                        </p:par>
                        <p:par>
                          <p:cTn id="141" fill="hold">
                            <p:stCondLst>
                              <p:cond delay="2000"/>
                            </p:stCondLst>
                            <p:childTnLst>
                              <p:par>
                                <p:cTn id="142" presetID="42" presetClass="entr" presetSubtype="0"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fade">
                                      <p:cBhvr>
                                        <p:cTn id="144" dur="1000"/>
                                        <p:tgtEl>
                                          <p:spTgt spid="6"/>
                                        </p:tgtEl>
                                      </p:cBhvr>
                                    </p:animEffect>
                                    <p:anim calcmode="lin" valueType="num">
                                      <p:cBhvr>
                                        <p:cTn id="145" dur="1000" fill="hold"/>
                                        <p:tgtEl>
                                          <p:spTgt spid="6"/>
                                        </p:tgtEl>
                                        <p:attrNameLst>
                                          <p:attrName>ppt_x</p:attrName>
                                        </p:attrNameLst>
                                      </p:cBhvr>
                                      <p:tavLst>
                                        <p:tav tm="0">
                                          <p:val>
                                            <p:strVal val="#ppt_x"/>
                                          </p:val>
                                        </p:tav>
                                        <p:tav tm="100000">
                                          <p:val>
                                            <p:strVal val="#ppt_x"/>
                                          </p:val>
                                        </p:tav>
                                      </p:tavLst>
                                    </p:anim>
                                    <p:anim calcmode="lin" valueType="num">
                                      <p:cBhvr>
                                        <p:cTn id="146" dur="1000" fill="hold"/>
                                        <p:tgtEl>
                                          <p:spTgt spid="6"/>
                                        </p:tgtEl>
                                        <p:attrNameLst>
                                          <p:attrName>ppt_y</p:attrName>
                                        </p:attrNameLst>
                                      </p:cBhvr>
                                      <p:tavLst>
                                        <p:tav tm="0">
                                          <p:val>
                                            <p:strVal val="#ppt_y+.1"/>
                                          </p:val>
                                        </p:tav>
                                        <p:tav tm="100000">
                                          <p:val>
                                            <p:strVal val="#ppt_y"/>
                                          </p:val>
                                        </p:tav>
                                      </p:tavLst>
                                    </p:anim>
                                  </p:childTnLst>
                                </p:cTn>
                              </p:par>
                              <p:par>
                                <p:cTn id="147" presetID="32" presetClass="emph" presetSubtype="0" repeatCount="indefinite" fill="hold" nodeType="withEffect">
                                  <p:stCondLst>
                                    <p:cond delay="0"/>
                                  </p:stCondLst>
                                  <p:childTnLst>
                                    <p:animRot by="120000">
                                      <p:cBhvr>
                                        <p:cTn id="148" dur="100" fill="hold">
                                          <p:stCondLst>
                                            <p:cond delay="0"/>
                                          </p:stCondLst>
                                        </p:cTn>
                                        <p:tgtEl>
                                          <p:spTgt spid="6"/>
                                        </p:tgtEl>
                                        <p:attrNameLst>
                                          <p:attrName>r</p:attrName>
                                        </p:attrNameLst>
                                      </p:cBhvr>
                                    </p:animRot>
                                    <p:animRot by="-240000">
                                      <p:cBhvr>
                                        <p:cTn id="149" dur="200" fill="hold">
                                          <p:stCondLst>
                                            <p:cond delay="200"/>
                                          </p:stCondLst>
                                        </p:cTn>
                                        <p:tgtEl>
                                          <p:spTgt spid="6"/>
                                        </p:tgtEl>
                                        <p:attrNameLst>
                                          <p:attrName>r</p:attrName>
                                        </p:attrNameLst>
                                      </p:cBhvr>
                                    </p:animRot>
                                    <p:animRot by="240000">
                                      <p:cBhvr>
                                        <p:cTn id="150" dur="200" fill="hold">
                                          <p:stCondLst>
                                            <p:cond delay="400"/>
                                          </p:stCondLst>
                                        </p:cTn>
                                        <p:tgtEl>
                                          <p:spTgt spid="6"/>
                                        </p:tgtEl>
                                        <p:attrNameLst>
                                          <p:attrName>r</p:attrName>
                                        </p:attrNameLst>
                                      </p:cBhvr>
                                    </p:animRot>
                                    <p:animRot by="-240000">
                                      <p:cBhvr>
                                        <p:cTn id="151" dur="200" fill="hold">
                                          <p:stCondLst>
                                            <p:cond delay="600"/>
                                          </p:stCondLst>
                                        </p:cTn>
                                        <p:tgtEl>
                                          <p:spTgt spid="6"/>
                                        </p:tgtEl>
                                        <p:attrNameLst>
                                          <p:attrName>r</p:attrName>
                                        </p:attrNameLst>
                                      </p:cBhvr>
                                    </p:animRot>
                                    <p:animRot by="120000">
                                      <p:cBhvr>
                                        <p:cTn id="152" dur="200" fill="hold">
                                          <p:stCondLst>
                                            <p:cond delay="800"/>
                                          </p:stCondLst>
                                        </p:cTn>
                                        <p:tgtEl>
                                          <p:spTgt spid="6"/>
                                        </p:tgtEl>
                                        <p:attrNameLst>
                                          <p:attrName>r</p:attrName>
                                        </p:attrNameLst>
                                      </p:cBhvr>
                                    </p:animRot>
                                  </p:childTnLst>
                                  <p:subTnLst>
                                    <p:audio>
                                      <p:cMediaNode>
                                        <p:cTn display="0" masterRel="sameClick">
                                          <p:stCondLst>
                                            <p:cond evt="begin" delay="0">
                                              <p:tn val="147"/>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xmlns="" id="{3B696FBF-8993-49A7-AC4C-13E4A7A8837F}"/>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xmlns=""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xmlns=""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xmlns="" id="{609304B1-E509-4C77-A889-88662498D567}"/>
              </a:ext>
            </a:extLst>
          </p:cNvPr>
          <p:cNvSpPr txBox="1"/>
          <p:nvPr/>
        </p:nvSpPr>
        <p:spPr>
          <a:xfrm>
            <a:off x="552893" y="2752769"/>
            <a:ext cx="10356111" cy="391596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800" b="1" dirty="0">
                <a:solidFill>
                  <a:srgbClr val="000000"/>
                </a:solidFill>
                <a:latin typeface="Cambria" panose="02040503050406030204" pitchFamily="18" charset="0"/>
                <a:ea typeface="Cambria" panose="02040503050406030204" pitchFamily="18" charset="0"/>
              </a:rPr>
              <a:t>VD:</a:t>
            </a:r>
          </a:p>
          <a:p>
            <a:pPr lvl="0" algn="just"/>
            <a:r>
              <a:rPr lang="vi-VN" sz="2800" b="1" i="1" dirty="0">
                <a:solidFill>
                  <a:schemeClr val="accent3">
                    <a:lumMod val="75000"/>
                  </a:schemeClr>
                </a:solidFill>
                <a:latin typeface="Cambria" panose="02040503050406030204" pitchFamily="18" charset="0"/>
                <a:ea typeface="Cambria" panose="02040503050406030204" pitchFamily="18" charset="0"/>
              </a:rPr>
              <a:t>Vai công chúa</a:t>
            </a:r>
          </a:p>
          <a:p>
            <a:pPr lvl="0" algn="just"/>
            <a:r>
              <a:rPr lang="vi-VN" sz="2800" b="1" dirty="0">
                <a:solidFill>
                  <a:srgbClr val="000000"/>
                </a:solidFill>
                <a:latin typeface="Cambria" panose="02040503050406030204" pitchFamily="18" charset="0"/>
                <a:ea typeface="Cambria" panose="02040503050406030204" pitchFamily="18" charset="0"/>
              </a:rPr>
              <a:t>– Cảm nhận được ánh mắt ngưỡng mộ của bạn bè, Giét-xi vui lắm.</a:t>
            </a:r>
            <a:endParaRPr lang="en-US" sz="2800" b="1" dirty="0">
              <a:solidFill>
                <a:srgbClr val="000000"/>
              </a:solidFill>
              <a:latin typeface="Cambria" panose="02040503050406030204" pitchFamily="18" charset="0"/>
              <a:ea typeface="Cambria" panose="02040503050406030204" pitchFamily="18" charset="0"/>
            </a:endParaRPr>
          </a:p>
          <a:p>
            <a:pPr lvl="0" algn="just"/>
            <a:r>
              <a:rPr lang="vi-VN" sz="2800" b="1" dirty="0">
                <a:solidFill>
                  <a:srgbClr val="000000"/>
                </a:solidFill>
                <a:latin typeface="Cambria" panose="02040503050406030204" pitchFamily="18" charset="0"/>
                <a:ea typeface="Cambria" panose="02040503050406030204" pitchFamily="18" charset="0"/>
              </a:rPr>
              <a:t>-Về nhà, Giét-xi hào hứng kể cho mẹ nghe.</a:t>
            </a:r>
          </a:p>
          <a:p>
            <a:pPr lvl="0" algn="just"/>
            <a:r>
              <a:rPr lang="vi-VN" sz="2800" b="1" i="1" dirty="0">
                <a:solidFill>
                  <a:schemeClr val="accent3">
                    <a:lumMod val="75000"/>
                  </a:schemeClr>
                </a:solidFill>
                <a:latin typeface="Cambria" panose="02040503050406030204" pitchFamily="18" charset="0"/>
                <a:ea typeface="Cambria" panose="02040503050406030204" pitchFamily="18" charset="0"/>
              </a:rPr>
              <a:t>Vai người dẫn chuyện:</a:t>
            </a:r>
          </a:p>
          <a:p>
            <a:pPr lvl="0" algn="just"/>
            <a:r>
              <a:rPr lang="vi-VN" sz="2800" b="1" dirty="0">
                <a:solidFill>
                  <a:srgbClr val="000000"/>
                </a:solidFill>
                <a:latin typeface="Cambria" panose="02040503050406030204" pitchFamily="18" charset="0"/>
                <a:ea typeface="Cambria" panose="02040503050406030204" pitchFamily="18" charset="0"/>
              </a:rPr>
              <a:t>–Lời cô rất dịu dàng nhưng Giét-xi thấy buồn lắm.</a:t>
            </a:r>
          </a:p>
          <a:p>
            <a:pPr lvl="0" algn="just"/>
            <a:r>
              <a:rPr lang="vi-VN" sz="2800" b="1" dirty="0">
                <a:solidFill>
                  <a:srgbClr val="000000"/>
                </a:solidFill>
                <a:latin typeface="Cambria" panose="02040503050406030204" pitchFamily="18" charset="0"/>
                <a:ea typeface="Cambria" panose="02040503050406030204" pitchFamily="18" charset="0"/>
              </a:rPr>
              <a:t>– Sao không buồn khi phải nhường vai chính cho bạn!.</a:t>
            </a:r>
          </a:p>
        </p:txBody>
      </p:sp>
      <p:grpSp>
        <p:nvGrpSpPr>
          <p:cNvPr id="9" name="Group 8">
            <a:extLst>
              <a:ext uri="{FF2B5EF4-FFF2-40B4-BE49-F238E27FC236}">
                <a16:creationId xmlns:a16="http://schemas.microsoft.com/office/drawing/2014/main" xmlns="" id="{9663773D-6DA7-6543-B3EE-4502D21C7EF0}"/>
              </a:ext>
            </a:extLst>
          </p:cNvPr>
          <p:cNvGrpSpPr/>
          <p:nvPr/>
        </p:nvGrpSpPr>
        <p:grpSpPr>
          <a:xfrm>
            <a:off x="0" y="-221648"/>
            <a:ext cx="12192000" cy="2769639"/>
            <a:chOff x="557193" y="486788"/>
            <a:chExt cx="12192000" cy="2883408"/>
          </a:xfrm>
        </p:grpSpPr>
        <p:pic>
          <p:nvPicPr>
            <p:cNvPr id="6" name="Picture 5">
              <a:extLst>
                <a:ext uri="{FF2B5EF4-FFF2-40B4-BE49-F238E27FC236}">
                  <a16:creationId xmlns:a16="http://schemas.microsoft.com/office/drawing/2014/main" xmlns="" id="{126EE0F2-CF7C-4AA8-2674-F99320B9913E}"/>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8" name="TextBox 7">
              <a:extLst>
                <a:ext uri="{FF2B5EF4-FFF2-40B4-BE49-F238E27FC236}">
                  <a16:creationId xmlns:a16="http://schemas.microsoft.com/office/drawing/2014/main" xmlns="" id="{1A6FBA2C-FB82-A484-67F3-CA7AE0A1A6B5}"/>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1" name="TextBox 10">
            <a:extLst>
              <a:ext uri="{FF2B5EF4-FFF2-40B4-BE49-F238E27FC236}">
                <a16:creationId xmlns:a16="http://schemas.microsoft.com/office/drawing/2014/main" xmlns="" id="{446F7DD7-E51A-B904-7DEA-D970F359E449}"/>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1. Tìm các câu văn thể hiện thái độ của Giét-xi đối với mỗi vai diễn được giao. </a:t>
            </a:r>
            <a:endParaRPr lang="en-US" sz="36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66C121EC-B6B6-6268-3238-2416B0B03C49}"/>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đầu</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par>
                                <p:cTn id="13" presetID="1" presetClass="mediacall" presetSubtype="0" fill="hold" nodeType="withEffect">
                                  <p:stCondLst>
                                    <p:cond delay="0"/>
                                  </p:stCondLst>
                                  <p:childTnLst>
                                    <p:cmd type="call" cmd="playFrom(0.0)">
                                      <p:cBhvr>
                                        <p:cTn id="14"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2587FCA-1724-F05A-7642-53A83F805ED6}"/>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xmlns="" id="{9300A3CE-85A0-07D9-DEF7-BA139C607D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xmlns="" id="{3458AF2E-F0CF-63BD-E7A0-BD17103287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xmlns="" id="{3849486E-6EAE-4CA2-16C0-68C093C4C5E9}"/>
              </a:ext>
            </a:extLst>
          </p:cNvPr>
          <p:cNvSpPr txBox="1"/>
          <p:nvPr/>
        </p:nvSpPr>
        <p:spPr>
          <a:xfrm>
            <a:off x="552893" y="2752769"/>
            <a:ext cx="10356111" cy="3166824"/>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en-US" sz="3600" b="1" dirty="0" err="1">
                <a:solidFill>
                  <a:srgbClr val="000000"/>
                </a:solidFill>
                <a:latin typeface="Cambria" panose="02040503050406030204" pitchFamily="18" charset="0"/>
                <a:ea typeface="Cambria" panose="02040503050406030204" pitchFamily="18" charset="0"/>
              </a:rPr>
              <a:t>Giét</a:t>
            </a:r>
            <a:r>
              <a:rPr lang="en-US" sz="3600" b="1" dirty="0">
                <a:solidFill>
                  <a:srgbClr val="000000"/>
                </a:solidFill>
                <a:latin typeface="Cambria" panose="02040503050406030204" pitchFamily="18" charset="0"/>
                <a:ea typeface="Cambria" panose="02040503050406030204" pitchFamily="18" charset="0"/>
              </a:rPr>
              <a:t>-xi </a:t>
            </a:r>
            <a:r>
              <a:rPr lang="en-US" sz="3600" b="1" dirty="0" err="1">
                <a:solidFill>
                  <a:srgbClr val="000000"/>
                </a:solidFill>
                <a:latin typeface="Cambria" panose="02040503050406030204" pitchFamily="18" charset="0"/>
                <a:ea typeface="Cambria" panose="02040503050406030204" pitchFamily="18" charset="0"/>
              </a:rPr>
              <a:t>buồn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vì</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nghĩ</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chính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quan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trọng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được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đóng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bạn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ngưỡng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mộ</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vì</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rất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xinh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đẹp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còn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người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dẫn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chuyện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phụ</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không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quan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trọng</a:t>
            </a:r>
            <a:r>
              <a:rPr lang="en-US" sz="3600" b="1" dirty="0">
                <a:solidFill>
                  <a:srgbClr val="000000"/>
                </a:solidFill>
                <a:latin typeface="Cambria" panose="02040503050406030204" pitchFamily="18" charset="0"/>
                <a:ea typeface="Cambria" panose="02040503050406030204" pitchFamily="18" charset="0"/>
              </a:rPr>
              <a:t>…</a:t>
            </a:r>
            <a:endParaRPr lang="vi-VN" sz="3600" b="1" dirty="0">
              <a:solidFill>
                <a:srgbClr val="000000"/>
              </a:solid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xmlns="" id="{26769FC2-ACE9-4344-047A-C89AA9B93F08}"/>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xmlns="" id="{6B22D886-9278-289E-E82C-14CFAE18197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xmlns="" id="{A13D852D-667B-9DF1-7FFF-BEDD6B2F2EEB}"/>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xmlns="" id="{3981E141-F49B-8156-9FA4-9FAD5A354B29}"/>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2. Vì sao Giét-xi buồn khi phải đổi sang vai người dẫn chuyện?</a:t>
            </a:r>
            <a:endParaRPr lang="en-US" sz="36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2860621C-4ECD-5E1C-647E-57648CE1411C}"/>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C6D1F7C2-10D9-B8BC-4AC0-72DC3C382400}"/>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5" name="Tieng-tinh-tinh-www_tiengdong_com">
            <a:hlinkClick r:id="" action="ppaction://media"/>
            <a:extLst>
              <a:ext uri="{FF2B5EF4-FFF2-40B4-BE49-F238E27FC236}">
                <a16:creationId xmlns:a16="http://schemas.microsoft.com/office/drawing/2014/main" xmlns="" id="{C35D19B2-F2CF-AA3F-C670-CB9810E5C1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grpSp>
        <p:nvGrpSpPr>
          <p:cNvPr id="7" name="Group 6">
            <a:extLst>
              <a:ext uri="{FF2B5EF4-FFF2-40B4-BE49-F238E27FC236}">
                <a16:creationId xmlns:a16="http://schemas.microsoft.com/office/drawing/2014/main" xmlns="" id="{90B81980-7E18-0F91-8F7A-0B5832C83B14}"/>
              </a:ext>
            </a:extLst>
          </p:cNvPr>
          <p:cNvGrpSpPr/>
          <p:nvPr/>
        </p:nvGrpSpPr>
        <p:grpSpPr>
          <a:xfrm>
            <a:off x="-701749" y="-1169582"/>
            <a:ext cx="13832958" cy="9154631"/>
            <a:chOff x="-811010" y="38034"/>
            <a:chExt cx="12192000" cy="2883408"/>
          </a:xfrm>
        </p:grpSpPr>
        <p:pic>
          <p:nvPicPr>
            <p:cNvPr id="8" name="Picture 7">
              <a:extLst>
                <a:ext uri="{FF2B5EF4-FFF2-40B4-BE49-F238E27FC236}">
                  <a16:creationId xmlns:a16="http://schemas.microsoft.com/office/drawing/2014/main" xmlns="" id="{068AE750-8551-01A4-D84A-D518C750A8D4}"/>
                </a:ext>
              </a:extLst>
            </p:cNvPr>
            <p:cNvPicPr>
              <a:picLocks noChangeAspect="1"/>
            </p:cNvPicPr>
            <p:nvPr/>
          </p:nvPicPr>
          <p:blipFill>
            <a:blip r:embed="rId5"/>
            <a:stretch>
              <a:fillRect/>
            </a:stretch>
          </p:blipFill>
          <p:spPr>
            <a:xfrm>
              <a:off x="-811010" y="38034"/>
              <a:ext cx="12192000" cy="2883408"/>
            </a:xfrm>
            <a:prstGeom prst="rect">
              <a:avLst/>
            </a:prstGeom>
          </p:spPr>
        </p:pic>
        <p:sp>
          <p:nvSpPr>
            <p:cNvPr id="9" name="TextBox 8">
              <a:extLst>
                <a:ext uri="{FF2B5EF4-FFF2-40B4-BE49-F238E27FC236}">
                  <a16:creationId xmlns:a16="http://schemas.microsoft.com/office/drawing/2014/main" xmlns="" id="{D9417702-3061-E8FE-A8FE-849613857D2B}"/>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xmlns="" id="{769D4186-A2FD-C760-E7E8-9F1EE28535FC}"/>
              </a:ext>
            </a:extLst>
          </p:cNvPr>
          <p:cNvSpPr txBox="1"/>
          <p:nvPr/>
        </p:nvSpPr>
        <p:spPr>
          <a:xfrm>
            <a:off x="1577919" y="1563376"/>
            <a:ext cx="9341718" cy="4031873"/>
          </a:xfrm>
          <a:prstGeom prst="rect">
            <a:avLst/>
          </a:prstGeom>
          <a:noFill/>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3. Theo em, mẹ rủ Giét-xi cùng nhổ có vườn để làm gì? Tìm câu trả lời đúng.</a:t>
            </a:r>
          </a:p>
          <a:p>
            <a:pPr algn="just"/>
            <a:r>
              <a:rPr lang="vi-VN" sz="3200" b="1" dirty="0">
                <a:solidFill>
                  <a:srgbClr val="002060"/>
                </a:solidFill>
                <a:latin typeface="Calibri" panose="020F0502020204030204" pitchFamily="34" charset="0"/>
                <a:cs typeface="Calibri" panose="020F0502020204030204" pitchFamily="34" charset="0"/>
              </a:rPr>
              <a:t>A. Mẹ muốn dạy cho Giét-xi biết cách làm cỏ vườn.</a:t>
            </a:r>
          </a:p>
          <a:p>
            <a:pPr algn="just"/>
            <a:r>
              <a:rPr lang="vi-VN" sz="3200" b="1" dirty="0">
                <a:solidFill>
                  <a:srgbClr val="002060"/>
                </a:solidFill>
                <a:latin typeface="Calibri" panose="020F0502020204030204" pitchFamily="34" charset="0"/>
                <a:cs typeface="Calibri" panose="020F0502020204030204" pitchFamily="34" charset="0"/>
              </a:rPr>
              <a:t>B. Mẹ muốn Giét xi biết tên các loại hoa cỏ trong vườn.</a:t>
            </a:r>
          </a:p>
          <a:p>
            <a:pPr algn="just"/>
            <a:r>
              <a:rPr lang="vi-VN" sz="3200" b="1" dirty="0">
                <a:solidFill>
                  <a:srgbClr val="002060"/>
                </a:solidFill>
                <a:latin typeface="Calibri" panose="020F0502020204030204" pitchFamily="34" charset="0"/>
                <a:cs typeface="Calibri" panose="020F0502020204030204" pitchFamily="34" charset="0"/>
              </a:rPr>
              <a:t>C. Mẹ muốn Giét-xi hiểu: Cũng như các loài hoa, mỗi người có vẻ đẹp và giá trị riêng.</a:t>
            </a:r>
          </a:p>
          <a:p>
            <a:pPr algn="just"/>
            <a:r>
              <a:rPr lang="vi-VN" sz="3200" b="1" dirty="0">
                <a:solidFill>
                  <a:srgbClr val="002060"/>
                </a:solidFill>
                <a:latin typeface="Calibri" panose="020F0502020204030204" pitchFamily="34" charset="0"/>
                <a:cs typeface="Calibri" panose="020F0502020204030204" pitchFamily="34" charset="0"/>
              </a:rPr>
              <a:t>D. Mẹ muốn Giét-xi quên đi chuyện đóng kịch.</a:t>
            </a:r>
            <a:endParaRPr lang="en-US" sz="32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B580874A-7094-E062-EC49-66086161CAC3}"/>
              </a:ext>
            </a:extLst>
          </p:cNvPr>
          <p:cNvSpPr txBox="1"/>
          <p:nvPr/>
        </p:nvSpPr>
        <p:spPr>
          <a:xfrm>
            <a:off x="4220916" y="5939506"/>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cả</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xmlns="" id="{4077651F-E1AD-2128-18B0-0EBD332AD1DF}"/>
              </a:ext>
            </a:extLst>
          </p:cNvPr>
          <p:cNvSpPr/>
          <p:nvPr/>
        </p:nvSpPr>
        <p:spPr>
          <a:xfrm>
            <a:off x="1392865" y="4008474"/>
            <a:ext cx="659219" cy="5954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8" descr="Seed  premium icon">
            <a:hlinkClick r:id="rId6" action="ppaction://hlinksldjump"/>
            <a:extLst>
              <a:ext uri="{FF2B5EF4-FFF2-40B4-BE49-F238E27FC236}">
                <a16:creationId xmlns:a16="http://schemas.microsoft.com/office/drawing/2014/main" xmlns="" id="{D4D227A3-75DF-5774-C6E5-6753196B6A9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13"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37FE64F-0108-7C8B-FCA0-7694037B9F02}"/>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xmlns="" id="{931E4DFB-A64C-A521-94E4-D653F679B7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xmlns="" id="{43056169-96AF-3413-3BA3-51B9526629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xmlns="" id="{8C3E1290-91F0-AB5E-4501-C7278E8B0880}"/>
              </a:ext>
            </a:extLst>
          </p:cNvPr>
          <p:cNvSpPr txBox="1"/>
          <p:nvPr/>
        </p:nvSpPr>
        <p:spPr>
          <a:xfrm>
            <a:off x="499730" y="2508220"/>
            <a:ext cx="10675089" cy="4086225"/>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600" b="1" dirty="0">
                <a:solidFill>
                  <a:srgbClr val="000000"/>
                </a:solidFill>
                <a:latin typeface="Cambria" panose="02040503050406030204" pitchFamily="18" charset="0"/>
                <a:ea typeface="Cambria" panose="02040503050406030204" pitchFamily="18" charset="0"/>
              </a:rPr>
              <a:t>Giét-xi hiểu vai công chúa và người dẫn chuyện trong vở kịch đều quan trọng như nhau, mỗi vai có một vai trò riêng. Con người cũng như những loài hoa, mỗi người có một vẻ đẹp và giá trị riêng. (Người đóng vai công chúa thể hiện lời nói, hành động của công chúa. Còn người đóng vai người dẫn chuyện có vai trò thông báo thông tin về thời gian, không gian, địa điểm, thậm chí cả về hoàn cảnh sống của nhân vật, kể về những gì đã xảy ra trong quá khứ hoặc ở bên ngoài sân khấu mà khán giả không trực tiếp nhìn thấy,...). Giét-xi sẽ cảm thấy không buồn nữa...</a:t>
            </a:r>
          </a:p>
        </p:txBody>
      </p:sp>
      <p:grpSp>
        <p:nvGrpSpPr>
          <p:cNvPr id="7" name="Group 6">
            <a:extLst>
              <a:ext uri="{FF2B5EF4-FFF2-40B4-BE49-F238E27FC236}">
                <a16:creationId xmlns:a16="http://schemas.microsoft.com/office/drawing/2014/main" xmlns="" id="{162B3934-1C3C-A0A5-27F3-60CE31BEA1A8}"/>
              </a:ext>
            </a:extLst>
          </p:cNvPr>
          <p:cNvGrpSpPr/>
          <p:nvPr/>
        </p:nvGrpSpPr>
        <p:grpSpPr>
          <a:xfrm>
            <a:off x="0" y="-221647"/>
            <a:ext cx="12192000" cy="2539546"/>
            <a:chOff x="557193" y="486788"/>
            <a:chExt cx="12192000" cy="2883408"/>
          </a:xfrm>
        </p:grpSpPr>
        <p:pic>
          <p:nvPicPr>
            <p:cNvPr id="8" name="Picture 7">
              <a:extLst>
                <a:ext uri="{FF2B5EF4-FFF2-40B4-BE49-F238E27FC236}">
                  <a16:creationId xmlns:a16="http://schemas.microsoft.com/office/drawing/2014/main" xmlns="" id="{5D1370A9-43D3-5B34-C25E-BC536FC3F08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xmlns="" id="{2D986A05-11B9-97EE-3460-15360D2DD953}"/>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1" name="TextBox 10">
            <a:extLst>
              <a:ext uri="{FF2B5EF4-FFF2-40B4-BE49-F238E27FC236}">
                <a16:creationId xmlns:a16="http://schemas.microsoft.com/office/drawing/2014/main" xmlns="" id="{5B46FFE4-0B06-8309-454B-FB5AEDE64E72}"/>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4. Đoán xem Giét-xi cảm thấy thế nào khi trò chuyện cùng mẹ. </a:t>
            </a:r>
            <a:endParaRPr lang="en-US" sz="36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5E13E2A9-1471-85A0-69A5-5289FB2FA161}"/>
              </a:ext>
            </a:extLst>
          </p:cNvPr>
          <p:cNvSpPr txBox="1"/>
          <p:nvPr/>
        </p:nvSpPr>
        <p:spPr>
          <a:xfrm>
            <a:off x="7719028" y="1845972"/>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cuối</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5F941834-B558-E312-7A6F-420D1919865C}"/>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xmlns="" id="{D6866C7E-2FF7-6BE0-856E-2BE86C2A29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xmlns="" id="{56A56D07-72E4-26A8-BA69-B8F7F0F1F8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xmlns="" id="{4170ED94-C5E8-6924-D67D-A363993625A9}"/>
              </a:ext>
            </a:extLst>
          </p:cNvPr>
          <p:cNvSpPr txBox="1"/>
          <p:nvPr/>
        </p:nvSpPr>
        <p:spPr>
          <a:xfrm>
            <a:off x="552893" y="2752769"/>
            <a:ext cx="10356111" cy="3779758"/>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Qua câu chuyện, em học được vai diễn nào cũng quan trọng và góp phần làm nên thành công cho vở kịch, vì mỗi vai có một vai trò riêng</a:t>
            </a:r>
            <a:r>
              <a:rPr lang="en-US" sz="3600" b="1" dirty="0">
                <a:solidFill>
                  <a:srgbClr val="000000"/>
                </a:solidFill>
                <a:latin typeface="Cambria" panose="02040503050406030204" pitchFamily="18" charset="0"/>
                <a:ea typeface="Cambria" panose="02040503050406030204" pitchFamily="18" charset="0"/>
              </a:rPr>
              <a:t>.</a:t>
            </a:r>
            <a:r>
              <a:rPr lang="vi-VN" sz="3600" b="1" dirty="0">
                <a:solidFill>
                  <a:srgbClr val="000000"/>
                </a:solidFill>
                <a:latin typeface="Cambria" panose="02040503050406030204" pitchFamily="18" charset="0"/>
                <a:ea typeface="Cambria" panose="02040503050406030204" pitchFamily="18" charset="0"/>
              </a:rPr>
              <a:t> Em học được bài học phải ý thức được và biết trân trọng giá trị của mình vì mỗi người đều có vẻ đẹp và những điều đáng quý,...</a:t>
            </a:r>
          </a:p>
        </p:txBody>
      </p:sp>
      <p:grpSp>
        <p:nvGrpSpPr>
          <p:cNvPr id="7" name="Group 6">
            <a:extLst>
              <a:ext uri="{FF2B5EF4-FFF2-40B4-BE49-F238E27FC236}">
                <a16:creationId xmlns:a16="http://schemas.microsoft.com/office/drawing/2014/main" xmlns="" id="{49FDA83E-44D1-1AA8-D740-2AE8A3D4AE4B}"/>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xmlns="" id="{D56EB5A4-4A0A-8149-D653-AE833C56A1F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xmlns="" id="{39EB3983-6FDA-47C5-F046-78C0ACF1E5A1}"/>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xmlns="" id="{E05E55FE-B4CD-F9AC-ECD6-83A1D9593B7B}"/>
              </a:ext>
            </a:extLst>
          </p:cNvPr>
          <p:cNvSpPr txBox="1"/>
          <p:nvPr/>
        </p:nvSpPr>
        <p:spPr>
          <a:xfrm>
            <a:off x="2162710" y="606445"/>
            <a:ext cx="8106310" cy="1323439"/>
          </a:xfrm>
          <a:prstGeom prst="rect">
            <a:avLst/>
          </a:prstGeom>
          <a:noFill/>
        </p:spPr>
        <p:txBody>
          <a:bodyPr wrap="square">
            <a:spAutoFit/>
          </a:bodyPr>
          <a:lstStyle/>
          <a:p>
            <a:pPr algn="ctr"/>
            <a:r>
              <a:rPr lang="vi-VN" sz="4000" b="1" dirty="0">
                <a:latin typeface="Calibri" panose="020F0502020204030204" pitchFamily="34" charset="0"/>
                <a:cs typeface="Calibri" panose="020F0502020204030204" pitchFamily="34" charset="0"/>
              </a:rPr>
              <a:t>5. Em học được điều gì từ câu chuyện trên? </a:t>
            </a:r>
            <a:endParaRPr lang="en-US" sz="40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3AF5B6E4-A3FE-DF89-AECF-6299F506B00B}"/>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câu</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chuyện</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0524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xmlns=""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xmlns="" id="{8D8A0C3C-5B5A-4BDA-B407-1E2877FAACF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xmlns=""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lại</a:t>
            </a:r>
          </a:p>
        </p:txBody>
      </p:sp>
      <p:pic>
        <p:nvPicPr>
          <p:cNvPr id="4" name="Picture 3">
            <a:extLst>
              <a:ext uri="{FF2B5EF4-FFF2-40B4-BE49-F238E27FC236}">
                <a16:creationId xmlns:a16="http://schemas.microsoft.com/office/drawing/2014/main" xmlns="" id="{C2599033-10EB-4839-8460-EC5A049C503C}"/>
              </a:ext>
            </a:extLst>
          </p:cNvPr>
          <p:cNvPicPr>
            <a:picLocks noChangeAspect="1"/>
          </p:cNvPicPr>
          <p:nvPr/>
        </p:nvPicPr>
        <p:blipFill>
          <a:blip r:embed="rId5"/>
          <a:stretch>
            <a:fillRect/>
          </a:stretch>
        </p:blipFill>
        <p:spPr>
          <a:xfrm>
            <a:off x="3623615" y="3455031"/>
            <a:ext cx="10114064" cy="1727471"/>
          </a:xfrm>
          <a:prstGeom prst="rect">
            <a:avLst/>
          </a:prstGeom>
        </p:spPr>
      </p:pic>
    </p:spTree>
    <p:extLst>
      <p:ext uri="{BB962C8B-B14F-4D97-AF65-F5344CB8AC3E}">
        <p14:creationId xmlns:p14="http://schemas.microsoft.com/office/powerpoint/2010/main" val="69710300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362DA349-5208-4A07-80B5-C4A82D63995B}"/>
              </a:ext>
            </a:extLst>
          </p:cNvPr>
          <p:cNvGrpSpPr/>
          <p:nvPr/>
        </p:nvGrpSpPr>
        <p:grpSpPr>
          <a:xfrm>
            <a:off x="-248135" y="-121512"/>
            <a:ext cx="1067931" cy="945425"/>
            <a:chOff x="-248135" y="-121512"/>
            <a:chExt cx="1067931" cy="945425"/>
          </a:xfrm>
        </p:grpSpPr>
        <p:pic>
          <p:nvPicPr>
            <p:cNvPr id="5" name="图片 6">
              <a:extLst>
                <a:ext uri="{FF2B5EF4-FFF2-40B4-BE49-F238E27FC236}">
                  <a16:creationId xmlns:a16="http://schemas.microsoft.com/office/drawing/2014/main" xmlns="" id="{67E45768-055F-41DD-B664-16FF63BA8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6" name="图片 7">
              <a:extLst>
                <a:ext uri="{FF2B5EF4-FFF2-40B4-BE49-F238E27FC236}">
                  <a16:creationId xmlns:a16="http://schemas.microsoft.com/office/drawing/2014/main" xmlns="" id="{51350187-35D2-4D31-9C74-035200314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10" name="图片 5" descr="e93f49669616f82afc3aeb26989c1d4b">
            <a:extLst>
              <a:ext uri="{FF2B5EF4-FFF2-40B4-BE49-F238E27FC236}">
                <a16:creationId xmlns:a16="http://schemas.microsoft.com/office/drawing/2014/main" xmlns="" id="{2684E795-FC13-4B64-A270-A8D1EAAEA4C3}"/>
              </a:ext>
            </a:extLst>
          </p:cNvPr>
          <p:cNvPicPr>
            <a:picLocks noChangeAspect="1"/>
          </p:cNvPicPr>
          <p:nvPr/>
        </p:nvPicPr>
        <p:blipFill>
          <a:blip r:embed="rId3"/>
          <a:stretch>
            <a:fillRect/>
          </a:stretch>
        </p:blipFill>
        <p:spPr>
          <a:xfrm rot="1823720" flipH="1">
            <a:off x="4875201" y="-193021"/>
            <a:ext cx="5538368" cy="4333345"/>
          </a:xfrm>
          <a:prstGeom prst="rect">
            <a:avLst/>
          </a:prstGeom>
        </p:spPr>
      </p:pic>
      <p:sp>
        <p:nvSpPr>
          <p:cNvPr id="11" name="TextBox 4">
            <a:extLst>
              <a:ext uri="{FF2B5EF4-FFF2-40B4-BE49-F238E27FC236}">
                <a16:creationId xmlns:a16="http://schemas.microsoft.com/office/drawing/2014/main" xmlns="" id="{DDEFA300-2E55-4C1A-A954-770876BA3E24}"/>
              </a:ext>
            </a:extLst>
          </p:cNvPr>
          <p:cNvSpPr txBox="1"/>
          <p:nvPr/>
        </p:nvSpPr>
        <p:spPr>
          <a:xfrm>
            <a:off x="5090766" y="830172"/>
            <a:ext cx="4597765" cy="169033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chuyện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với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p>
        </p:txBody>
      </p:sp>
      <p:grpSp>
        <p:nvGrpSpPr>
          <p:cNvPr id="17" name="Group 16">
            <a:extLst>
              <a:ext uri="{FF2B5EF4-FFF2-40B4-BE49-F238E27FC236}">
                <a16:creationId xmlns:a16="http://schemas.microsoft.com/office/drawing/2014/main" xmlns="" id="{B9D9B33C-D82C-416A-9AC2-FC0594666C2D}"/>
              </a:ext>
            </a:extLst>
          </p:cNvPr>
          <p:cNvGrpSpPr/>
          <p:nvPr/>
        </p:nvGrpSpPr>
        <p:grpSpPr>
          <a:xfrm>
            <a:off x="5328376" y="4675918"/>
            <a:ext cx="6610196" cy="2033105"/>
            <a:chOff x="8325534" y="96706"/>
            <a:chExt cx="4203935" cy="1214569"/>
          </a:xfrm>
        </p:grpSpPr>
        <p:sp>
          <p:nvSpPr>
            <p:cNvPr id="16" name="Rounded Rectangle 7">
              <a:extLst>
                <a:ext uri="{FF2B5EF4-FFF2-40B4-BE49-F238E27FC236}">
                  <a16:creationId xmlns:a16="http://schemas.microsoft.com/office/drawing/2014/main" xmlns="" id="{EFB02F66-977B-49E8-ADBA-7FA2D6CBA77A}"/>
                </a:ext>
              </a:extLst>
            </p:cNvPr>
            <p:cNvSpPr/>
            <p:nvPr/>
          </p:nvSpPr>
          <p:spPr>
            <a:xfrm>
              <a:off x="8325534" y="96706"/>
              <a:ext cx="4203935" cy="1214569"/>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 name="TextBox 4">
              <a:extLst>
                <a:ext uri="{FF2B5EF4-FFF2-40B4-BE49-F238E27FC236}">
                  <a16:creationId xmlns:a16="http://schemas.microsoft.com/office/drawing/2014/main" xmlns="" id="{57C662E8-9D7F-455C-8281-7F15BCF37398}"/>
                </a:ext>
              </a:extLst>
            </p:cNvPr>
            <p:cNvSpPr txBox="1"/>
            <p:nvPr/>
          </p:nvSpPr>
          <p:spPr>
            <a:xfrm>
              <a:off x="8358205" y="217351"/>
              <a:ext cx="4151661" cy="950120"/>
            </a:xfrm>
            <a:prstGeom prst="rect">
              <a:avLst/>
            </a:prstGeom>
            <a:noFill/>
          </p:spPr>
          <p:txBody>
            <a:bodyPr wrap="square" rtlCol="0">
              <a:spAutoFit/>
            </a:bodyPr>
            <a:lstStyle/>
            <a:p>
              <a:pPr lvl="0" algn="just">
                <a:lnSpc>
                  <a:spcPct val="110000"/>
                </a:lnSpc>
              </a:pPr>
              <a:r>
                <a:rPr lang="en-US" sz="3000" b="1" dirty="0" err="1">
                  <a:solidFill>
                    <a:prstClr val="black"/>
                  </a:solidFill>
                  <a:latin typeface="Calibri" panose="020F0502020204030204" pitchFamily="34" charset="0"/>
                  <a:cs typeface="Calibri" panose="020F0502020204030204" pitchFamily="34" charset="0"/>
                </a:rPr>
                <a:t>Đọc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diễn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bài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nhấn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giọng</a:t>
              </a:r>
              <a:r>
                <a:rPr lang="en-US" sz="3000" b="1" dirty="0">
                  <a:solidFill>
                    <a:prstClr val="black"/>
                  </a:solidFill>
                  <a:latin typeface="Calibri" panose="020F0502020204030204" pitchFamily="34" charset="0"/>
                  <a:cs typeface="Calibri" panose="020F0502020204030204" pitchFamily="34" charset="0"/>
                </a:rPr>
                <a:t> ở </a:t>
              </a:r>
              <a:r>
                <a:rPr lang="en-US" sz="3000" b="1" dirty="0" err="1">
                  <a:solidFill>
                    <a:prstClr val="black"/>
                  </a:solidFill>
                  <a:latin typeface="Calibri" panose="020F0502020204030204" pitchFamily="34" charset="0"/>
                  <a:cs typeface="Calibri" panose="020F0502020204030204" pitchFamily="34" charset="0"/>
                </a:rPr>
                <a:t>những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từ</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ngữ</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thể</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hiện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tâm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trạng</a:t>
              </a:r>
              <a:r>
                <a:rPr lang="en-US" sz="3000" b="1" dirty="0">
                  <a:solidFill>
                    <a:prstClr val="black"/>
                  </a:solidFill>
                  <a:latin typeface="Calibri" panose="020F0502020204030204" pitchFamily="34" charset="0"/>
                  <a:cs typeface="Calibri" panose="020F0502020204030204" pitchFamily="34" charset="0"/>
                </a:rPr>
                <a:t> , </a:t>
              </a:r>
              <a:r>
                <a:rPr lang="en-US" sz="3000" b="1" dirty="0" err="1">
                  <a:solidFill>
                    <a:prstClr val="black"/>
                  </a:solidFill>
                  <a:latin typeface="Calibri" panose="020F0502020204030204" pitchFamily="34" charset="0"/>
                  <a:cs typeface="Calibri" panose="020F0502020204030204" pitchFamily="34" charset="0"/>
                </a:rPr>
                <a:t>cảm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xúc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của</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nhân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vật</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trong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câu</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chuyện</a:t>
              </a:r>
              <a:endParaRPr lang="en-US" sz="3000" b="1"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72563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727236E-9E7C-43B4-9F06-E46B899C0E71}"/>
              </a:ext>
            </a:extLst>
          </p:cNvPr>
          <p:cNvSpPr/>
          <p:nvPr/>
        </p:nvSpPr>
        <p:spPr>
          <a:xfrm>
            <a:off x="154112" y="143838"/>
            <a:ext cx="11752138" cy="6616557"/>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xmlns="" id="{A193A442-940D-8414-C42C-DF6AE57DAE4D}"/>
              </a:ext>
            </a:extLst>
          </p:cNvPr>
          <p:cNvPicPr>
            <a:picLocks noChangeAspect="1"/>
          </p:cNvPicPr>
          <p:nvPr/>
        </p:nvPicPr>
        <p:blipFill>
          <a:blip r:embed="rId3"/>
          <a:stretch>
            <a:fillRect/>
          </a:stretch>
        </p:blipFill>
        <p:spPr>
          <a:xfrm>
            <a:off x="6850543" y="3729519"/>
            <a:ext cx="5341457" cy="3128481"/>
          </a:xfrm>
          <a:prstGeom prst="rect">
            <a:avLst/>
          </a:prstGeom>
          <a:ln>
            <a:noFill/>
          </a:ln>
          <a:effectLst>
            <a:softEdge rad="112500"/>
          </a:effectLst>
        </p:spPr>
      </p:pic>
      <p:sp>
        <p:nvSpPr>
          <p:cNvPr id="10" name="TextBox 9">
            <a:extLst>
              <a:ext uri="{FF2B5EF4-FFF2-40B4-BE49-F238E27FC236}">
                <a16:creationId xmlns:a16="http://schemas.microsoft.com/office/drawing/2014/main" xmlns="" id="{B48B6F0F-D641-8FA0-C316-54962C69B5A0}"/>
              </a:ext>
            </a:extLst>
          </p:cNvPr>
          <p:cNvSpPr txBox="1"/>
          <p:nvPr/>
        </p:nvSpPr>
        <p:spPr>
          <a:xfrm>
            <a:off x="379589" y="902423"/>
            <a:ext cx="1120379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Sau bữa ăn trưa, cô giáo thông báo Giét-xi được chọn đóng vai công chúa trong vở kịch sắp tới. Cảm nhận được ánh mắt ngưỡng mộ của bạn b, Giét-xi vui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xmlns="" id="{243C5A9D-C1F0-72F5-1C6F-4A900286DC56}"/>
              </a:ext>
            </a:extLst>
          </p:cNvPr>
          <p:cNvPicPr>
            <a:picLocks noChangeAspect="1"/>
          </p:cNvPicPr>
          <p:nvPr/>
        </p:nvPicPr>
        <p:blipFill>
          <a:blip r:embed="rId4"/>
          <a:stretch>
            <a:fillRect/>
          </a:stretch>
        </p:blipFill>
        <p:spPr>
          <a:xfrm>
            <a:off x="2159681" y="108658"/>
            <a:ext cx="8242506" cy="969348"/>
          </a:xfrm>
          <a:prstGeom prst="rect">
            <a:avLst/>
          </a:prstGeom>
        </p:spPr>
      </p:pic>
      <p:sp>
        <p:nvSpPr>
          <p:cNvPr id="16" name="TextBox 15">
            <a:extLst>
              <a:ext uri="{FF2B5EF4-FFF2-40B4-BE49-F238E27FC236}">
                <a16:creationId xmlns:a16="http://schemas.microsoft.com/office/drawing/2014/main" xmlns="" id="{94EA2E4D-2AC9-D9B9-EBD9-9A48DD762FD2}"/>
              </a:ext>
            </a:extLst>
          </p:cNvPr>
          <p:cNvSpPr txBox="1"/>
          <p:nvPr/>
        </p:nvSpPr>
        <p:spPr>
          <a:xfrm>
            <a:off x="472610" y="2835668"/>
            <a:ext cx="6678203"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Giét-xi à, cô đã bổ sung vai dẫn chuyện cho vở kịch. Cô nghĩ vai đó hợp với em hơn. Em có đồng ý đổi vai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Lời cô rất dịu dàng nhưng Giét-xi thấy buồn lắm. Sao không buồn khi phải nhường vai chính cho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Giét-xi buồn, mẹ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Hôm nay, mẹ con mình cùng nhau nhổ cỏ vườn nhà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Khu vườn vào xuân, những cây hồng leo khoác tấm áo xanh mới.</a:t>
            </a:r>
            <a:endParaRPr kumimoji="0" lang="en-US" sz="24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82966933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727236E-9E7C-43B4-9F06-E46B899C0E71}"/>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xmlns="" id="{8705D3D2-AC66-497E-ADB3-68A5FBA186C0}"/>
              </a:ext>
            </a:extLst>
          </p:cNvPr>
          <p:cNvSpPr txBox="1"/>
          <p:nvPr/>
        </p:nvSpPr>
        <p:spPr>
          <a:xfrm>
            <a:off x="502879" y="368166"/>
            <a:ext cx="11203793"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Mẹ con mình sẽ nhổ hết cỏ và hoa dại ở đây. Từ giờ, vườn nhà ta chỉ có hoa hồng thôi. – Vừa nói, mẹ vừa chạm tay vào khóm bồ công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Đừng, mẹ! Con thích hoa bồ công anh. Loài hoa nào cũng đẹp, kể cả bồ công anh. – Giét-xi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Mẹ mỉm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Đúng rồi, mỗi loài hoa có một vẻ đẹp riêng con ạ. Con người cũng vậy. Không phải ai cũng thành công chúa, nhưng điều đó không có gì đáng xấu hổ.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Giét-xi đoán mẹ đã biết chuyện thay vai diễn của mình. Mẹ dịu dàng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gái bé nhỏ của mẹ, con có giọng đọc truyền cảm, rất hợp với vai người dẫn chuyện. Nếu thiếu người dẫn chuyện, vở kịch cũng khó mà thành công được con ạ.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(Du-nan biên soạn, Hòa Vân dịch) </a:t>
            </a:r>
          </a:p>
        </p:txBody>
      </p:sp>
    </p:spTree>
    <p:extLst>
      <p:ext uri="{BB962C8B-B14F-4D97-AF65-F5344CB8AC3E}">
        <p14:creationId xmlns:p14="http://schemas.microsoft.com/office/powerpoint/2010/main" val="10371125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xmlns="" id="{459AC130-8392-4BEC-B279-B3475A7161E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51984" y="252438"/>
            <a:ext cx="2563653" cy="1948376"/>
          </a:xfrm>
          <a:prstGeom prst="rect">
            <a:avLst/>
          </a:prstGeom>
        </p:spPr>
      </p:pic>
      <p:pic>
        <p:nvPicPr>
          <p:cNvPr id="11" name="图片 7">
            <a:extLst>
              <a:ext uri="{FF2B5EF4-FFF2-40B4-BE49-F238E27FC236}">
                <a16:creationId xmlns:a16="http://schemas.microsoft.com/office/drawing/2014/main" xmlns="" id="{CAE61310-861A-4818-B39B-CD9E18E7FA1B}"/>
              </a:ext>
            </a:extLst>
          </p:cNvPr>
          <p:cNvPicPr>
            <a:picLocks noChangeAspect="1"/>
          </p:cNvPicPr>
          <p:nvPr/>
        </p:nvPicPr>
        <p:blipFill rotWithShape="1">
          <a:blip r:embed="rId4">
            <a:extLst>
              <a:ext uri="{28A0092B-C50C-407E-A947-70E740481C1C}">
                <a14:useLocalDpi xmlns:a14="http://schemas.microsoft.com/office/drawing/2010/main" val="0"/>
              </a:ext>
            </a:extLst>
          </a:blip>
          <a:srcRect r="41775" b="29861"/>
          <a:stretch/>
        </p:blipFill>
        <p:spPr>
          <a:xfrm>
            <a:off x="-235848" y="-660877"/>
            <a:ext cx="3345621" cy="7164847"/>
          </a:xfrm>
          <a:prstGeom prst="rect">
            <a:avLst/>
          </a:prstGeom>
        </p:spPr>
      </p:pic>
      <p:pic>
        <p:nvPicPr>
          <p:cNvPr id="12" name="图片 8">
            <a:extLst>
              <a:ext uri="{FF2B5EF4-FFF2-40B4-BE49-F238E27FC236}">
                <a16:creationId xmlns:a16="http://schemas.microsoft.com/office/drawing/2014/main" xmlns="" id="{8ED0217E-6BFA-4BB9-BB62-18575C1D53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831" t="22365" r="3923" b="44651"/>
          <a:stretch/>
        </p:blipFill>
        <p:spPr>
          <a:xfrm>
            <a:off x="10224420" y="4824566"/>
            <a:ext cx="1976849" cy="2262034"/>
          </a:xfrm>
          <a:prstGeom prst="rect">
            <a:avLst/>
          </a:prstGeom>
        </p:spPr>
      </p:pic>
      <p:grpSp>
        <p:nvGrpSpPr>
          <p:cNvPr id="30" name="Group 29">
            <a:extLst>
              <a:ext uri="{FF2B5EF4-FFF2-40B4-BE49-F238E27FC236}">
                <a16:creationId xmlns:a16="http://schemas.microsoft.com/office/drawing/2014/main" xmlns="" id="{AC0A3EDE-1713-4D77-B3A9-AABBF374C61B}"/>
              </a:ext>
            </a:extLst>
          </p:cNvPr>
          <p:cNvGrpSpPr/>
          <p:nvPr/>
        </p:nvGrpSpPr>
        <p:grpSpPr>
          <a:xfrm>
            <a:off x="4880355" y="9195411"/>
            <a:ext cx="7697532" cy="1980203"/>
            <a:chOff x="1816238" y="2025262"/>
            <a:chExt cx="10602443" cy="2640273"/>
          </a:xfrm>
        </p:grpSpPr>
        <p:sp>
          <p:nvSpPr>
            <p:cNvPr id="31" name="TextBox 30">
              <a:extLst>
                <a:ext uri="{FF2B5EF4-FFF2-40B4-BE49-F238E27FC236}">
                  <a16:creationId xmlns:a16="http://schemas.microsoft.com/office/drawing/2014/main" xmlns="" id="{784351E5-B060-47AE-B78A-4B2B27B748B4}"/>
                </a:ext>
              </a:extLst>
            </p:cNvPr>
            <p:cNvSpPr txBox="1"/>
            <p:nvPr/>
          </p:nvSpPr>
          <p:spPr>
            <a:xfrm>
              <a:off x="1816238" y="2080211"/>
              <a:ext cx="10602443" cy="25853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w="165100">
                    <a:solidFill>
                      <a:prstClr val="white"/>
                    </a:solidFill>
                  </a:ln>
                  <a:solidFill>
                    <a:prstClr val="white"/>
                  </a:solid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sp>
          <p:nvSpPr>
            <p:cNvPr id="32" name="TextBox 31">
              <a:extLst>
                <a:ext uri="{FF2B5EF4-FFF2-40B4-BE49-F238E27FC236}">
                  <a16:creationId xmlns:a16="http://schemas.microsoft.com/office/drawing/2014/main" xmlns="" id="{ED12753D-95A2-4057-931B-B53A2AE83FC9}"/>
                </a:ext>
              </a:extLst>
            </p:cNvPr>
            <p:cNvSpPr txBox="1"/>
            <p:nvPr/>
          </p:nvSpPr>
          <p:spPr>
            <a:xfrm>
              <a:off x="1959236" y="2025262"/>
              <a:ext cx="10286940" cy="2585325"/>
            </a:xfrm>
            <a:prstGeom prst="rect">
              <a:avLst/>
            </a:prstGeom>
            <a:noFill/>
          </p:spPr>
          <p:txBody>
            <a:bodyPr wrap="square" rtlCol="0">
              <a:prstTxWarp prst="textArchUp">
                <a:avLst>
                  <a:gd name="adj" fmla="val 10812112"/>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solidFill>
                      <a:srgbClr val="3B58A1">
                        <a:lumMod val="50000"/>
                      </a:srgbClr>
                    </a:solidFill>
                  </a:ln>
                  <a:blipFill>
                    <a:blip r:embed="rId6"/>
                    <a:stretch>
                      <a:fillRect/>
                    </a:stretch>
                  </a:blip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grpSp>
      <p:pic>
        <p:nvPicPr>
          <p:cNvPr id="2" name="Picture 1">
            <a:extLst>
              <a:ext uri="{FF2B5EF4-FFF2-40B4-BE49-F238E27FC236}">
                <a16:creationId xmlns:a16="http://schemas.microsoft.com/office/drawing/2014/main" xmlns="" id="{B1A34D31-C5FF-4DF7-8289-DCF61D098443}"/>
              </a:ext>
            </a:extLst>
          </p:cNvPr>
          <p:cNvPicPr>
            <a:picLocks noChangeAspect="1"/>
          </p:cNvPicPr>
          <p:nvPr/>
        </p:nvPicPr>
        <p:blipFill>
          <a:blip r:embed="rId7"/>
          <a:stretch>
            <a:fillRect/>
          </a:stretch>
        </p:blipFill>
        <p:spPr>
          <a:xfrm>
            <a:off x="453102" y="2133600"/>
            <a:ext cx="8169348" cy="3609145"/>
          </a:xfrm>
          <a:prstGeom prst="rect">
            <a:avLst/>
          </a:prstGeom>
        </p:spPr>
      </p:pic>
    </p:spTree>
    <p:extLst>
      <p:ext uri="{BB962C8B-B14F-4D97-AF65-F5344CB8AC3E}">
        <p14:creationId xmlns:p14="http://schemas.microsoft.com/office/powerpoint/2010/main" val="243197812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xmlns="" id="{9AC01C41-E6BC-4801-B24A-95E172FB890D}"/>
              </a:ext>
            </a:extLst>
          </p:cNvPr>
          <p:cNvSpPr/>
          <p:nvPr/>
        </p:nvSpPr>
        <p:spPr>
          <a:xfrm>
            <a:off x="5485670" y="3030876"/>
            <a:ext cx="6389955" cy="1760844"/>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xmlns="" id="{8D8A0C3C-5B5A-4BDA-B407-1E2877FAACF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xmlns=""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thành tiếng</a:t>
            </a:r>
          </a:p>
        </p:txBody>
      </p:sp>
      <p:pic>
        <p:nvPicPr>
          <p:cNvPr id="4" name="Picture 3">
            <a:extLst>
              <a:ext uri="{FF2B5EF4-FFF2-40B4-BE49-F238E27FC236}">
                <a16:creationId xmlns:a16="http://schemas.microsoft.com/office/drawing/2014/main" xmlns="" id="{E2852BE2-8FB1-F5FD-F249-8A5622EF0696}"/>
              </a:ext>
            </a:extLst>
          </p:cNvPr>
          <p:cNvPicPr>
            <a:picLocks noChangeAspect="1"/>
          </p:cNvPicPr>
          <p:nvPr/>
        </p:nvPicPr>
        <p:blipFill>
          <a:blip r:embed="rId5"/>
          <a:stretch>
            <a:fillRect/>
          </a:stretch>
        </p:blipFill>
        <p:spPr>
          <a:xfrm>
            <a:off x="5060571" y="2411240"/>
            <a:ext cx="6303810" cy="3206774"/>
          </a:xfrm>
          <a:prstGeom prst="rect">
            <a:avLst/>
          </a:prstGeom>
        </p:spPr>
      </p:pic>
    </p:spTree>
    <p:extLst>
      <p:ext uri="{BB962C8B-B14F-4D97-AF65-F5344CB8AC3E}">
        <p14:creationId xmlns:p14="http://schemas.microsoft.com/office/powerpoint/2010/main" val="2433743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D116E1BB-EA7F-4B85-9AC3-A9BC8C2006CA}"/>
              </a:ext>
            </a:extLst>
          </p:cNvPr>
          <p:cNvGrpSpPr/>
          <p:nvPr/>
        </p:nvGrpSpPr>
        <p:grpSpPr>
          <a:xfrm>
            <a:off x="989840" y="-375258"/>
            <a:ext cx="10784344" cy="2214332"/>
            <a:chOff x="3588005" y="0"/>
            <a:chExt cx="5866667" cy="1760478"/>
          </a:xfrm>
        </p:grpSpPr>
        <p:sp>
          <p:nvSpPr>
            <p:cNvPr id="31" name="Freeform 43">
              <a:extLst>
                <a:ext uri="{FF2B5EF4-FFF2-40B4-BE49-F238E27FC236}">
                  <a16:creationId xmlns:a16="http://schemas.microsoft.com/office/drawing/2014/main" xmlns=""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xmlns=""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xmlns="" id="{67BA6C43-EA1F-4062-B423-D3ABDDC9660E}"/>
              </a:ext>
            </a:extLst>
          </p:cNvPr>
          <p:cNvSpPr txBox="1"/>
          <p:nvPr/>
        </p:nvSpPr>
        <p:spPr>
          <a:xfrm>
            <a:off x="1582221" y="479890"/>
            <a:ext cx="10007028" cy="1446550"/>
          </a:xfrm>
          <a:prstGeom prst="rect">
            <a:avLst/>
          </a:prstGeom>
          <a:noFill/>
        </p:spPr>
        <p:txBody>
          <a:bodyPr wrap="square" rtlCol="0">
            <a:spAutoFit/>
          </a:bodyPr>
          <a:lstStyle/>
          <a:p>
            <a:pPr lvl="0" algn="ctr">
              <a:defRPr/>
            </a:pPr>
            <a:r>
              <a:rPr lang="vi-VN" sz="4400" b="1"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Tìm các danh từ chỉ người trong bài đọc Công chúa và người dẫn chuyện. </a:t>
            </a:r>
            <a:endParaRPr kumimoji="0" lang="en-US" sz="4400" b="1" i="0" u="none" strike="noStrike" kern="1200" cap="none" spc="0" normalizeH="0" baseline="0" noProof="0" dirty="0">
              <a:ln>
                <a:no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3" name="Line Callout 1 16">
            <a:extLst>
              <a:ext uri="{FF2B5EF4-FFF2-40B4-BE49-F238E27FC236}">
                <a16:creationId xmlns:a16="http://schemas.microsoft.com/office/drawing/2014/main" xmlns="" id="{7725DBE7-A8F1-7EE7-DEC3-ADA8052F731E}"/>
              </a:ext>
            </a:extLst>
          </p:cNvPr>
          <p:cNvSpPr/>
          <p:nvPr/>
        </p:nvSpPr>
        <p:spPr>
          <a:xfrm>
            <a:off x="664539" y="2600763"/>
            <a:ext cx="3064980"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Công</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chúa</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Line Callout 1 16">
            <a:extLst>
              <a:ext uri="{FF2B5EF4-FFF2-40B4-BE49-F238E27FC236}">
                <a16:creationId xmlns:a16="http://schemas.microsoft.com/office/drawing/2014/main" xmlns="" id="{C35385FA-1AE5-A794-587E-8C95C8FA5EB2}"/>
              </a:ext>
            </a:extLst>
          </p:cNvPr>
          <p:cNvSpPr/>
          <p:nvPr/>
        </p:nvSpPr>
        <p:spPr>
          <a:xfrm>
            <a:off x="579477" y="4068056"/>
            <a:ext cx="4524149"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người</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dẫn</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chuyện</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Line Callout 1 16">
            <a:extLst>
              <a:ext uri="{FF2B5EF4-FFF2-40B4-BE49-F238E27FC236}">
                <a16:creationId xmlns:a16="http://schemas.microsoft.com/office/drawing/2014/main" xmlns="" id="{C0D09FBF-8EA6-D4A2-FA12-E8D17E58AC0C}"/>
              </a:ext>
            </a:extLst>
          </p:cNvPr>
          <p:cNvSpPr/>
          <p:nvPr/>
        </p:nvSpPr>
        <p:spPr>
          <a:xfrm>
            <a:off x="5746901" y="4068054"/>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Giét</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-xi</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6">
            <a:extLst>
              <a:ext uri="{FF2B5EF4-FFF2-40B4-BE49-F238E27FC236}">
                <a16:creationId xmlns:a16="http://schemas.microsoft.com/office/drawing/2014/main" xmlns="" id="{A8005CD8-F202-E8FA-FFBF-7F82D2A33327}"/>
              </a:ext>
            </a:extLst>
          </p:cNvPr>
          <p:cNvSpPr/>
          <p:nvPr/>
        </p:nvSpPr>
        <p:spPr>
          <a:xfrm>
            <a:off x="8915403" y="4068054"/>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cô</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giáo</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Line Callout 1 16">
            <a:extLst>
              <a:ext uri="{FF2B5EF4-FFF2-40B4-BE49-F238E27FC236}">
                <a16:creationId xmlns:a16="http://schemas.microsoft.com/office/drawing/2014/main" xmlns="" id="{2FE58D8E-E5D2-8C6E-C24B-B8DCB67A7A5C}"/>
              </a:ext>
            </a:extLst>
          </p:cNvPr>
          <p:cNvSpPr/>
          <p:nvPr/>
        </p:nvSpPr>
        <p:spPr>
          <a:xfrm>
            <a:off x="8596426" y="2515701"/>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mẹ</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0" name="Line Callout 1 16">
            <a:extLst>
              <a:ext uri="{FF2B5EF4-FFF2-40B4-BE49-F238E27FC236}">
                <a16:creationId xmlns:a16="http://schemas.microsoft.com/office/drawing/2014/main" xmlns="" id="{4E2B9E48-93CB-8ABF-5BC8-100DF9ED54C6}"/>
              </a:ext>
            </a:extLst>
          </p:cNvPr>
          <p:cNvSpPr/>
          <p:nvPr/>
        </p:nvSpPr>
        <p:spPr>
          <a:xfrm>
            <a:off x="2174361" y="5375859"/>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bạn</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bè</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Line Callout 1 16">
            <a:extLst>
              <a:ext uri="{FF2B5EF4-FFF2-40B4-BE49-F238E27FC236}">
                <a16:creationId xmlns:a16="http://schemas.microsoft.com/office/drawing/2014/main" xmlns="" id="{C8911BD9-AFB3-FFA9-ED6C-3E0BFD901433}"/>
              </a:ext>
            </a:extLst>
          </p:cNvPr>
          <p:cNvSpPr/>
          <p:nvPr/>
        </p:nvSpPr>
        <p:spPr>
          <a:xfrm>
            <a:off x="5768166" y="5365226"/>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13550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4"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Tieng-tinh-tinh-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4"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4" name="Tieng-tinh-tinh-www_tiengdong_com.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4" name="Tieng-tinh-tinh-www_tiengdong_com.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4"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4"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4" grpId="0" animBg="1"/>
          <p:bldP spid="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6"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Tieng-tinh-tinh-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6"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Tieng-tinh-tinh-www_tiengdong_com.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6" name="Tieng-tinh-tinh-www_tiengdong_com.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6"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6"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4" grpId="0" animBg="1"/>
          <p:bldP spid="5" grpId="0" animBg="1"/>
          <p:bldP spid="8" grpId="0" animBg="1"/>
          <p:bldP spid="9" grpId="0" animBg="1"/>
          <p:bldP spid="10" grpId="0" animBg="1"/>
          <p:bldP spid="11"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D116E1BB-EA7F-4B85-9AC3-A9BC8C2006CA}"/>
              </a:ext>
            </a:extLst>
          </p:cNvPr>
          <p:cNvGrpSpPr/>
          <p:nvPr/>
        </p:nvGrpSpPr>
        <p:grpSpPr>
          <a:xfrm>
            <a:off x="669851" y="-375258"/>
            <a:ext cx="11104333" cy="2214332"/>
            <a:chOff x="3588005" y="0"/>
            <a:chExt cx="5866667" cy="1760478"/>
          </a:xfrm>
        </p:grpSpPr>
        <p:sp>
          <p:nvSpPr>
            <p:cNvPr id="31" name="Freeform 43">
              <a:extLst>
                <a:ext uri="{FF2B5EF4-FFF2-40B4-BE49-F238E27FC236}">
                  <a16:creationId xmlns:a16="http://schemas.microsoft.com/office/drawing/2014/main" xmlns=""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xmlns=""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xmlns="" id="{67BA6C43-EA1F-4062-B423-D3ABDDC9660E}"/>
              </a:ext>
            </a:extLst>
          </p:cNvPr>
          <p:cNvSpPr txBox="1"/>
          <p:nvPr/>
        </p:nvSpPr>
        <p:spPr>
          <a:xfrm>
            <a:off x="1236603" y="520986"/>
            <a:ext cx="10260179" cy="1446550"/>
          </a:xfrm>
          <a:prstGeom prst="rect">
            <a:avLst/>
          </a:prstGeom>
          <a:noFill/>
        </p:spPr>
        <p:txBody>
          <a:bodyPr wrap="square" rtlCol="0">
            <a:spAutoFit/>
          </a:bodyPr>
          <a:lstStyle/>
          <a:p>
            <a:pPr lvl="0" algn="ctr">
              <a:defRPr/>
            </a:pPr>
            <a:r>
              <a:rPr lang="vi-VN" sz="4400" b="1"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Viết 2 – 3 câu nêu nhận xét về một nhân vật em yêu thích trong câu chuyện trên. </a:t>
            </a:r>
            <a:endParaRPr kumimoji="0" lang="en-US" sz="4400" b="1" i="0" u="none" strike="noStrike" kern="1200" cap="none" spc="0" normalizeH="0" baseline="0" noProof="0" dirty="0">
              <a:ln>
                <a:no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xmlns="" id="{8BBBC108-AF78-6292-7BDC-2D15E570B0AA}"/>
              </a:ext>
            </a:extLst>
          </p:cNvPr>
          <p:cNvSpPr/>
          <p:nvPr/>
        </p:nvSpPr>
        <p:spPr>
          <a:xfrm>
            <a:off x="677032" y="3969350"/>
            <a:ext cx="11004685" cy="280132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Mẫu</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Trong câu chuyện Công chúa và người dẫn chuyện, em thích nhất là nhân vật mẹ của Giét-xi. Mẹ của cô bé là một người rất điềm đạm, nhân hậu và luôn quan tâm chăm sóc con gái. Khi con gái gặp khó khăn, mẹ vẫn luôn ở bên chia sẻ cùng cô bé. </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7752896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xmlns="" id="{5038583D-526E-49F9-A89E-F5B54F69C92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399714" y="2364509"/>
            <a:ext cx="3345463" cy="4493491"/>
          </a:xfrm>
          <a:prstGeom prst="rect">
            <a:avLst/>
          </a:prstGeom>
        </p:spPr>
      </p:pic>
      <p:grpSp>
        <p:nvGrpSpPr>
          <p:cNvPr id="8" name="Group 7">
            <a:extLst>
              <a:ext uri="{FF2B5EF4-FFF2-40B4-BE49-F238E27FC236}">
                <a16:creationId xmlns:a16="http://schemas.microsoft.com/office/drawing/2014/main" xmlns=""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xmlns=""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xmlns="" id="{24A597B3-AE46-4DAE-97DC-0A60D7BA5C3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253731">
              <a:off x="8582638" y="2951047"/>
              <a:ext cx="252629" cy="756718"/>
            </a:xfrm>
            <a:prstGeom prst="rect">
              <a:avLst/>
            </a:prstGeom>
          </p:spPr>
        </p:pic>
      </p:grpSp>
      <p:pic>
        <p:nvPicPr>
          <p:cNvPr id="4" name="Picture 3">
            <a:extLst>
              <a:ext uri="{FF2B5EF4-FFF2-40B4-BE49-F238E27FC236}">
                <a16:creationId xmlns:a16="http://schemas.microsoft.com/office/drawing/2014/main" xmlns="" id="{B98C4221-65B9-CCCD-61D4-2D2CAF7A5FCC}"/>
              </a:ext>
            </a:extLst>
          </p:cNvPr>
          <p:cNvPicPr>
            <a:picLocks noChangeAspect="1"/>
          </p:cNvPicPr>
          <p:nvPr/>
        </p:nvPicPr>
        <p:blipFill>
          <a:blip r:embed="rId6"/>
          <a:stretch>
            <a:fillRect/>
          </a:stretch>
        </p:blipFill>
        <p:spPr>
          <a:xfrm>
            <a:off x="2268588" y="2145231"/>
            <a:ext cx="5846571" cy="2670279"/>
          </a:xfrm>
          <a:prstGeom prst="rect">
            <a:avLst/>
          </a:prstGeom>
        </p:spPr>
      </p:pic>
    </p:spTree>
    <p:extLst>
      <p:ext uri="{BB962C8B-B14F-4D97-AF65-F5344CB8AC3E}">
        <p14:creationId xmlns:p14="http://schemas.microsoft.com/office/powerpoint/2010/main" val="3543237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39FB1D-857A-BA57-8FF8-A8141ADCB868}"/>
              </a:ext>
            </a:extLst>
          </p:cNvPr>
          <p:cNvPicPr>
            <a:picLocks noChangeAspect="1"/>
          </p:cNvPicPr>
          <p:nvPr/>
        </p:nvPicPr>
        <p:blipFill>
          <a:blip r:embed="rId3"/>
          <a:stretch>
            <a:fillRect/>
          </a:stretch>
        </p:blipFill>
        <p:spPr>
          <a:xfrm>
            <a:off x="4135927" y="480358"/>
            <a:ext cx="7968163" cy="2219136"/>
          </a:xfrm>
          <a:prstGeom prst="rect">
            <a:avLst/>
          </a:prstGeom>
        </p:spPr>
      </p:pic>
    </p:spTree>
    <p:extLst>
      <p:ext uri="{BB962C8B-B14F-4D97-AF65-F5344CB8AC3E}">
        <p14:creationId xmlns:p14="http://schemas.microsoft.com/office/powerpoint/2010/main" val="649131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23978C9-EB91-1C9C-E498-E149EEE85187}"/>
              </a:ext>
            </a:extLst>
          </p:cNvPr>
          <p:cNvPicPr>
            <a:picLocks noChangeAspect="1"/>
          </p:cNvPicPr>
          <p:nvPr/>
        </p:nvPicPr>
        <p:blipFill>
          <a:blip r:embed="rId3"/>
          <a:stretch>
            <a:fillRect/>
          </a:stretch>
        </p:blipFill>
        <p:spPr>
          <a:xfrm>
            <a:off x="5349685" y="1037472"/>
            <a:ext cx="4718713" cy="5029636"/>
          </a:xfrm>
          <a:prstGeom prst="rect">
            <a:avLst/>
          </a:prstGeom>
        </p:spPr>
      </p:pic>
    </p:spTree>
    <p:extLst>
      <p:ext uri="{BB962C8B-B14F-4D97-AF65-F5344CB8AC3E}">
        <p14:creationId xmlns:p14="http://schemas.microsoft.com/office/powerpoint/2010/main" val="52222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vector graphics, toy&#10;&#10;Description automatically generated">
            <a:extLst>
              <a:ext uri="{FF2B5EF4-FFF2-40B4-BE49-F238E27FC236}">
                <a16:creationId xmlns:a16="http://schemas.microsoft.com/office/drawing/2014/main" xmlns="" id="{F3C5ABA8-D658-D159-6CD0-F465415751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7489" y="2521941"/>
            <a:ext cx="720000" cy="720000"/>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xmlns="" id="{17B3D233-FF7E-051F-91D8-D72B8564EC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8686" y="2495125"/>
            <a:ext cx="720000" cy="720000"/>
          </a:xfrm>
          <a:prstGeom prst="rect">
            <a:avLst/>
          </a:prstGeom>
        </p:spPr>
      </p:pic>
      <p:pic>
        <p:nvPicPr>
          <p:cNvPr id="13" name="Picture 12" descr="Circle&#10;&#10;Description automatically generated with medium confidence">
            <a:extLst>
              <a:ext uri="{FF2B5EF4-FFF2-40B4-BE49-F238E27FC236}">
                <a16:creationId xmlns:a16="http://schemas.microsoft.com/office/drawing/2014/main" xmlns="" id="{98A141EA-1C4A-84FB-4719-5591A74D30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5869" y="2534831"/>
            <a:ext cx="720000" cy="720000"/>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xmlns="" id="{4BDD9480-DD57-C29E-A724-6C37738E22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7308" y="2624991"/>
            <a:ext cx="720000" cy="720000"/>
          </a:xfrm>
          <a:prstGeom prst="rect">
            <a:avLst/>
          </a:prstGeom>
        </p:spPr>
      </p:pic>
      <p:pic>
        <p:nvPicPr>
          <p:cNvPr id="15" name="hop 1" descr="A picture containing icon&#10;&#10;Description automatically generated">
            <a:hlinkClick r:id="rId7" action="ppaction://hlinksldjump">
              <a:snd r:embed="rId8" name="chimes.wav"/>
            </a:hlinkClick>
            <a:extLst>
              <a:ext uri="{FF2B5EF4-FFF2-40B4-BE49-F238E27FC236}">
                <a16:creationId xmlns:a16="http://schemas.microsoft.com/office/drawing/2014/main" xmlns="" id="{5365E396-042D-26F0-6158-6DECD10E21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1640" y="2205243"/>
            <a:ext cx="1440000" cy="1440000"/>
          </a:xfrm>
          <a:prstGeom prst="rect">
            <a:avLst/>
          </a:prstGeom>
        </p:spPr>
      </p:pic>
      <p:pic>
        <p:nvPicPr>
          <p:cNvPr id="16" name="hop 2" descr="A picture containing text, sign&#10;&#10;Description automatically generated">
            <a:hlinkClick r:id="rId10" action="ppaction://hlinksldjump">
              <a:snd r:embed="rId8" name="chimes.wav"/>
            </a:hlinkClick>
            <a:extLst>
              <a:ext uri="{FF2B5EF4-FFF2-40B4-BE49-F238E27FC236}">
                <a16:creationId xmlns:a16="http://schemas.microsoft.com/office/drawing/2014/main" xmlns="" id="{8A26F838-D46A-97A9-30B0-DDC9927C4E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69409" y="2174831"/>
            <a:ext cx="1440000" cy="1440000"/>
          </a:xfrm>
          <a:prstGeom prst="rect">
            <a:avLst/>
          </a:prstGeom>
        </p:spPr>
      </p:pic>
      <p:pic>
        <p:nvPicPr>
          <p:cNvPr id="17" name="hop 3" descr="A picture containing icon&#10;&#10;Description automatically generated">
            <a:hlinkClick r:id="rId12" action="ppaction://hlinksldjump">
              <a:snd r:embed="rId8" name="chimes.wav"/>
            </a:hlinkClick>
            <a:extLst>
              <a:ext uri="{FF2B5EF4-FFF2-40B4-BE49-F238E27FC236}">
                <a16:creationId xmlns:a16="http://schemas.microsoft.com/office/drawing/2014/main" xmlns="" id="{F35B0B9F-DA5F-FC49-AE5A-94CF00ACB80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58276" y="1961337"/>
            <a:ext cx="1440000" cy="1440000"/>
          </a:xfrm>
          <a:prstGeom prst="rect">
            <a:avLst/>
          </a:prstGeom>
        </p:spPr>
      </p:pic>
      <p:pic>
        <p:nvPicPr>
          <p:cNvPr id="22" name="hop 4" descr="A picture containing text, clock&#10;&#10;Description automatically generated">
            <a:hlinkClick r:id="rId14" action="ppaction://hlinksldjump">
              <a:snd r:embed="rId8" name="chimes.wav"/>
            </a:hlinkClick>
            <a:extLst>
              <a:ext uri="{FF2B5EF4-FFF2-40B4-BE49-F238E27FC236}">
                <a16:creationId xmlns:a16="http://schemas.microsoft.com/office/drawing/2014/main" xmlns="" id="{F75EB9F4-09E8-EC66-AD22-ED4C0A9996C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733110" y="2128342"/>
            <a:ext cx="1440000" cy="1440000"/>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xmlns="" id="{53E0A48B-F0D1-7888-E045-183DE5C3088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733" y="2232423"/>
            <a:ext cx="4815985" cy="4815985"/>
          </a:xfrm>
          <a:prstGeom prst="rect">
            <a:avLst/>
          </a:prstGeom>
        </p:spPr>
      </p:pic>
      <p:sp>
        <p:nvSpPr>
          <p:cNvPr id="25" name="TextBox 24">
            <a:extLst>
              <a:ext uri="{FF2B5EF4-FFF2-40B4-BE49-F238E27FC236}">
                <a16:creationId xmlns:a16="http://schemas.microsoft.com/office/drawing/2014/main" xmlns="" id="{7800FAB3-7909-AF01-C088-181C3195C089}"/>
              </a:ext>
            </a:extLst>
          </p:cNvPr>
          <p:cNvSpPr txBox="1"/>
          <p:nvPr/>
        </p:nvSpPr>
        <p:spPr>
          <a:xfrm>
            <a:off x="3791551" y="5547324"/>
            <a:ext cx="836542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white"/>
                  </a:solidFill>
                </a:ln>
                <a:solidFill>
                  <a:srgbClr val="00B050"/>
                </a:solidFill>
                <a:effectLst/>
                <a:uLnTx/>
                <a:uFillTx/>
                <a:latin typeface="Calibri" panose="020F0502020204030204" pitchFamily="34" charset="0"/>
                <a:cs typeface="Calibri" panose="020F0502020204030204" pitchFamily="34" charset="0"/>
              </a:rPr>
              <a:t>CHỌN HỘP QUÀ NHÉ!</a:t>
            </a:r>
          </a:p>
        </p:txBody>
      </p:sp>
      <p:sp>
        <p:nvSpPr>
          <p:cNvPr id="26" name="Rectangle: Rounded Corners 25">
            <a:extLst>
              <a:ext uri="{FF2B5EF4-FFF2-40B4-BE49-F238E27FC236}">
                <a16:creationId xmlns:a16="http://schemas.microsoft.com/office/drawing/2014/main" xmlns="" id="{23658D3D-D442-662E-EC1C-C8DBD102614C}"/>
              </a:ext>
            </a:extLst>
          </p:cNvPr>
          <p:cNvSpPr/>
          <p:nvPr/>
        </p:nvSpPr>
        <p:spPr>
          <a:xfrm>
            <a:off x="2349177" y="264461"/>
            <a:ext cx="9036802" cy="1403990"/>
          </a:xfrm>
          <a:prstGeom prst="roundRect">
            <a:avLst>
              <a:gd name="adj" fmla="val 50000"/>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xmlns="" id="{833372E9-EADC-53C5-5A6C-51AB4B2236FF}"/>
              </a:ext>
            </a:extLst>
          </p:cNvPr>
          <p:cNvSpPr txBox="1"/>
          <p:nvPr/>
        </p:nvSpPr>
        <p:spPr>
          <a:xfrm>
            <a:off x="2444427" y="439449"/>
            <a:ext cx="928991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srgbClr val="FFFF00"/>
                  </a:solidFill>
                </a:ln>
                <a:solidFill>
                  <a:srgbClr val="FF0000"/>
                </a:solidFill>
                <a:effectLst/>
                <a:uLnTx/>
                <a:uFillTx/>
                <a:latin typeface="Calibri" panose="020F0502020204030204" pitchFamily="34" charset="0"/>
                <a:cs typeface="Calibri" panose="020F0502020204030204" pitchFamily="34" charset="0"/>
              </a:rPr>
              <a:t>GAME HỘP QUÀ BÍ MẬT</a:t>
            </a:r>
          </a:p>
        </p:txBody>
      </p:sp>
      <p:sp>
        <p:nvSpPr>
          <p:cNvPr id="28" name="Rectangle: Rounded Corners 27">
            <a:extLst>
              <a:ext uri="{FF2B5EF4-FFF2-40B4-BE49-F238E27FC236}">
                <a16:creationId xmlns:a16="http://schemas.microsoft.com/office/drawing/2014/main" xmlns="" id="{1B7C9485-4E97-0698-19CD-B55347DD50BF}"/>
              </a:ext>
            </a:extLst>
          </p:cNvPr>
          <p:cNvSpPr/>
          <p:nvPr/>
        </p:nvSpPr>
        <p:spPr>
          <a:xfrm>
            <a:off x="143838" y="215757"/>
            <a:ext cx="1469205" cy="585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Học</a:t>
            </a:r>
            <a:r>
              <a:rPr lang="en-US" sz="2400" b="1" dirty="0">
                <a:solidFill>
                  <a:srgbClr val="002060"/>
                </a:solidFill>
              </a:rPr>
              <a:t> </a:t>
            </a:r>
            <a:r>
              <a:rPr lang="en-US" sz="2400" b="1" dirty="0" err="1">
                <a:solidFill>
                  <a:srgbClr val="002060"/>
                </a:solidFill>
              </a:rPr>
              <a:t>tiếp</a:t>
            </a:r>
            <a:endParaRPr lang="en-US" sz="2400" b="1" dirty="0">
              <a:solidFill>
                <a:srgbClr val="002060"/>
              </a:solidFill>
            </a:endParaRPr>
          </a:p>
        </p:txBody>
      </p:sp>
    </p:spTree>
    <p:extLst>
      <p:ext uri="{BB962C8B-B14F-4D97-AF65-F5344CB8AC3E}">
        <p14:creationId xmlns:p14="http://schemas.microsoft.com/office/powerpoint/2010/main" val="119139252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withEffect">
                                  <p:stCondLst>
                                    <p:cond delay="0"/>
                                  </p:stCondLst>
                                  <p:childTnLst>
                                    <p:anim calcmode="lin" valueType="num">
                                      <p:cBhvr additive="base">
                                        <p:cTn id="13" dur="500"/>
                                        <p:tgtEl>
                                          <p:spTgt spid="16"/>
                                        </p:tgtEl>
                                        <p:attrNameLst>
                                          <p:attrName>ppt_x</p:attrName>
                                        </p:attrNameLst>
                                      </p:cBhvr>
                                      <p:tavLst>
                                        <p:tav tm="0">
                                          <p:val>
                                            <p:strVal val="ppt_x"/>
                                          </p:val>
                                        </p:tav>
                                        <p:tav tm="100000">
                                          <p:val>
                                            <p:strVal val="ppt_x"/>
                                          </p:val>
                                        </p:tav>
                                      </p:tavLst>
                                    </p:anim>
                                    <p:anim calcmode="lin" valueType="num">
                                      <p:cBhvr additive="base">
                                        <p:cTn id="14" dur="500"/>
                                        <p:tgtEl>
                                          <p:spTgt spid="16"/>
                                        </p:tgtEl>
                                        <p:attrNameLst>
                                          <p:attrName>ppt_y</p:attrName>
                                        </p:attrNameLst>
                                      </p:cBhvr>
                                      <p:tavLst>
                                        <p:tav tm="0">
                                          <p:val>
                                            <p:strVal val="ppt_y"/>
                                          </p:val>
                                        </p:tav>
                                        <p:tav tm="100000">
                                          <p:val>
                                            <p:strVal val="1+ppt_h/2"/>
                                          </p:val>
                                        </p:tav>
                                      </p:tavLst>
                                    </p:anim>
                                    <p:set>
                                      <p:cBhvr>
                                        <p:cTn id="1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withEffect">
                                  <p:stCondLst>
                                    <p:cond delay="0"/>
                                  </p:stCondLst>
                                  <p:childTnLst>
                                    <p:anim calcmode="lin" valueType="num">
                                      <p:cBhvr additive="base">
                                        <p:cTn id="20" dur="500"/>
                                        <p:tgtEl>
                                          <p:spTgt spid="17"/>
                                        </p:tgtEl>
                                        <p:attrNameLst>
                                          <p:attrName>ppt_x</p:attrName>
                                        </p:attrNameLst>
                                      </p:cBhvr>
                                      <p:tavLst>
                                        <p:tav tm="0">
                                          <p:val>
                                            <p:strVal val="ppt_x"/>
                                          </p:val>
                                        </p:tav>
                                        <p:tav tm="100000">
                                          <p:val>
                                            <p:strVal val="ppt_x"/>
                                          </p:val>
                                        </p:tav>
                                      </p:tavLst>
                                    </p:anim>
                                    <p:anim calcmode="lin" valueType="num">
                                      <p:cBhvr additive="base">
                                        <p:cTn id="21" dur="500"/>
                                        <p:tgtEl>
                                          <p:spTgt spid="17"/>
                                        </p:tgtEl>
                                        <p:attrNameLst>
                                          <p:attrName>ppt_y</p:attrName>
                                        </p:attrNameLst>
                                      </p:cBhvr>
                                      <p:tavLst>
                                        <p:tav tm="0">
                                          <p:val>
                                            <p:strVal val="ppt_y"/>
                                          </p:val>
                                        </p:tav>
                                        <p:tav tm="100000">
                                          <p:val>
                                            <p:strVal val="1+ppt_h/2"/>
                                          </p:val>
                                        </p:tav>
                                      </p:tavLst>
                                    </p:anim>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withEffect">
                                  <p:stCondLst>
                                    <p:cond delay="0"/>
                                  </p:stCondLst>
                                  <p:childTnLst>
                                    <p:anim calcmode="lin" valueType="num">
                                      <p:cBhvr additive="base">
                                        <p:cTn id="27" dur="500"/>
                                        <p:tgtEl>
                                          <p:spTgt spid="22"/>
                                        </p:tgtEl>
                                        <p:attrNameLst>
                                          <p:attrName>ppt_x</p:attrName>
                                        </p:attrNameLst>
                                      </p:cBhvr>
                                      <p:tavLst>
                                        <p:tav tm="0">
                                          <p:val>
                                            <p:strVal val="ppt_x"/>
                                          </p:val>
                                        </p:tav>
                                        <p:tav tm="100000">
                                          <p:val>
                                            <p:strVal val="ppt_x"/>
                                          </p:val>
                                        </p:tav>
                                      </p:tavLst>
                                    </p:anim>
                                    <p:anim calcmode="lin" valueType="num">
                                      <p:cBhvr additive="base">
                                        <p:cTn id="28" dur="500"/>
                                        <p:tgtEl>
                                          <p:spTgt spid="22"/>
                                        </p:tgtEl>
                                        <p:attrNameLst>
                                          <p:attrName>ppt_y</p:attrName>
                                        </p:attrNameLst>
                                      </p:cBhvr>
                                      <p:tavLst>
                                        <p:tav tm="0">
                                          <p:val>
                                            <p:strVal val="ppt_y"/>
                                          </p:val>
                                        </p:tav>
                                        <p:tav tm="100000">
                                          <p:val>
                                            <p:strVal val="1+ppt_h/2"/>
                                          </p:val>
                                        </p:tav>
                                      </p:tavLst>
                                    </p:anim>
                                    <p:set>
                                      <p:cBhvr>
                                        <p:cTn id="2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6B067B1-F4E5-4FDF-813D-C9E872E800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Background pattern&#10;&#10;Description automatically generated">
            <a:extLst>
              <a:ext uri="{FF2B5EF4-FFF2-40B4-BE49-F238E27FC236}">
                <a16:creationId xmlns:a16="http://schemas.microsoft.com/office/drawing/2014/main" xmlns="" id="{67B66B7A-FE0C-7512-9809-848A6B502D8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7" name="Picture 6" descr="A picture containing plant, wooden&#10;&#10;Description automatically generated">
            <a:extLst>
              <a:ext uri="{FF2B5EF4-FFF2-40B4-BE49-F238E27FC236}">
                <a16:creationId xmlns:a16="http://schemas.microsoft.com/office/drawing/2014/main" xmlns="" id="{4A0091F4-3737-82D1-593F-C96E65162D9D}"/>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8" name="TextBox 7">
            <a:extLst>
              <a:ext uri="{FF2B5EF4-FFF2-40B4-BE49-F238E27FC236}">
                <a16:creationId xmlns:a16="http://schemas.microsoft.com/office/drawing/2014/main" xmlns="" id="{A91BE62B-C082-3685-5D5E-D4AC571B153A}"/>
              </a:ext>
            </a:extLst>
          </p:cNvPr>
          <p:cNvSpPr txBox="1"/>
          <p:nvPr/>
        </p:nvSpPr>
        <p:spPr>
          <a:xfrm>
            <a:off x="3831623" y="770381"/>
            <a:ext cx="501710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n-ea"/>
                <a:cs typeface="+mn-cs"/>
              </a:rPr>
              <a:t>1. </a:t>
            </a:r>
            <a:r>
              <a:rPr kumimoji="0" lang="en-US" sz="3600" b="1" i="0" u="none" strike="noStrike" kern="1200" cap="none" spc="0" normalizeH="0" baseline="0" noProof="0" dirty="0" err="1">
                <a:ln>
                  <a:noFill/>
                </a:ln>
                <a:solidFill>
                  <a:prstClr val="black"/>
                </a:solidFill>
                <a:effectLst/>
                <a:uLnTx/>
                <a:uFillTx/>
                <a:ea typeface="+mn-ea"/>
                <a:cs typeface="+mn-cs"/>
              </a:rPr>
              <a:t>Trong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bài</a:t>
            </a:r>
            <a:r>
              <a:rPr kumimoji="0" lang="en-US" sz="3600" b="1" i="0" u="none" strike="noStrike" kern="1200" cap="none" spc="0" normalizeH="0" noProof="0" dirty="0">
                <a:ln>
                  <a:noFill/>
                </a:ln>
                <a:solidFill>
                  <a:prstClr val="black"/>
                </a:solidFill>
                <a:effectLst/>
                <a:uLnTx/>
                <a:uFillTx/>
                <a:ea typeface="+mn-ea"/>
                <a:cs typeface="+mn-cs"/>
              </a:rPr>
              <a:t> Anh </a:t>
            </a:r>
            <a:r>
              <a:rPr kumimoji="0" lang="en-US" sz="3600" b="1" i="0" u="none" strike="noStrike" kern="1200" cap="none" spc="0" normalizeH="0" noProof="0" dirty="0" err="1">
                <a:ln>
                  <a:noFill/>
                </a:ln>
                <a:solidFill>
                  <a:prstClr val="black"/>
                </a:solidFill>
                <a:effectLst/>
                <a:uLnTx/>
                <a:uFillTx/>
                <a:ea typeface="+mn-ea"/>
                <a:cs typeface="+mn-cs"/>
              </a:rPr>
              <a:t>em</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sinh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đôi</a:t>
            </a:r>
            <a:r>
              <a:rPr kumimoji="0" lang="en-US" sz="3600" b="1" i="0" u="none" strike="noStrike" kern="1200" cap="none" spc="0" normalizeH="0" noProof="0" dirty="0">
                <a:ln>
                  <a:noFill/>
                </a:ln>
                <a:solidFill>
                  <a:prstClr val="black"/>
                </a:solidFill>
                <a:effectLst/>
                <a:uLnTx/>
                <a:uFillTx/>
                <a:ea typeface="+mn-ea"/>
                <a:cs typeface="+mn-cs"/>
              </a:rPr>
              <a:t>, Long </a:t>
            </a:r>
            <a:r>
              <a:rPr kumimoji="0" lang="en-US" sz="3600" b="1" i="0" u="none" strike="noStrike" kern="1200" cap="none" spc="0" normalizeH="0" noProof="0" dirty="0" err="1">
                <a:ln>
                  <a:noFill/>
                </a:ln>
                <a:solidFill>
                  <a:prstClr val="black"/>
                </a:solidFill>
                <a:effectLst/>
                <a:uLnTx/>
                <a:uFillTx/>
                <a:ea typeface="+mn-ea"/>
                <a:cs typeface="+mn-cs"/>
              </a:rPr>
              <a:t>và</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Khánh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có</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ngoại</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hình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như</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thế</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nào</a:t>
            </a:r>
            <a:r>
              <a:rPr kumimoji="0" lang="en-US" sz="3600" b="1" i="0" u="none" strike="noStrike" kern="1200" cap="none" spc="0" normalizeH="0" noProof="0" dirty="0">
                <a:ln>
                  <a:noFill/>
                </a:ln>
                <a:solidFill>
                  <a:prstClr val="black"/>
                </a:solidFill>
                <a:effectLst/>
                <a:uLnTx/>
                <a:uFillTx/>
                <a:ea typeface="+mn-ea"/>
                <a:cs typeface="+mn-cs"/>
              </a:rPr>
              <a:t>?</a:t>
            </a:r>
            <a:endParaRPr kumimoji="0" lang="en-US" sz="3600" b="1" i="0" u="none" strike="noStrike" kern="1200" cap="none" spc="0" normalizeH="0" baseline="0" noProof="0" dirty="0">
              <a:ln>
                <a:noFill/>
              </a:ln>
              <a:solidFill>
                <a:prstClr val="black"/>
              </a:solidFill>
              <a:effectLst/>
              <a:uLnTx/>
              <a:uFillTx/>
              <a:ea typeface="+mn-ea"/>
              <a:cs typeface="+mn-cs"/>
            </a:endParaRPr>
          </a:p>
        </p:txBody>
      </p:sp>
      <p:sp>
        <p:nvSpPr>
          <p:cNvPr id="9" name="nen dap an dung">
            <a:extLst>
              <a:ext uri="{FF2B5EF4-FFF2-40B4-BE49-F238E27FC236}">
                <a16:creationId xmlns:a16="http://schemas.microsoft.com/office/drawing/2014/main" xmlns="" id="{C86B6126-7D22-E762-D43C-4AA7C5FD62EF}"/>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4" name="dap an dung">
            <a:extLst>
              <a:ext uri="{FF2B5EF4-FFF2-40B4-BE49-F238E27FC236}">
                <a16:creationId xmlns:a16="http://schemas.microsoft.com/office/drawing/2014/main" xmlns="" id="{043C08C9-DF19-A382-7299-E901A9C99070}"/>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mn-ea"/>
                <a:cs typeface="+mn-cs"/>
              </a:rPr>
              <a:t>Hai </a:t>
            </a:r>
            <a:r>
              <a:rPr kumimoji="0" lang="en-US" sz="3600" b="1" i="0" u="none" strike="noStrike" kern="1200" cap="none" spc="0" normalizeH="0" baseline="0" noProof="0" dirty="0" err="1">
                <a:ln>
                  <a:noFill/>
                </a:ln>
                <a:solidFill>
                  <a:prstClr val="white"/>
                </a:solidFill>
                <a:effectLst/>
                <a:uLnTx/>
                <a:uFillTx/>
                <a:ea typeface="+mn-ea"/>
                <a:cs typeface="+mn-cs"/>
              </a:rPr>
              <a:t>anh</a:t>
            </a:r>
            <a:r>
              <a:rPr kumimoji="0" lang="en-US" sz="3600" b="1" i="0" u="none" strike="noStrike" kern="1200" cap="none" spc="0" normalizeH="0" baseline="0" noProof="0" dirty="0">
                <a:ln>
                  <a:noFill/>
                </a:ln>
                <a:solidFill>
                  <a:prstClr val="white"/>
                </a:solidFill>
                <a:effectLst/>
                <a:uLnTx/>
                <a:uFillTx/>
                <a:ea typeface="+mn-ea"/>
                <a:cs typeface="+mn-cs"/>
              </a:rPr>
              <a:t> </a:t>
            </a:r>
            <a:r>
              <a:rPr kumimoji="0" lang="en-US" sz="3600" b="1" i="0" u="none" strike="noStrike" kern="1200" cap="none" spc="0" normalizeH="0" baseline="0" noProof="0" dirty="0" err="1">
                <a:ln>
                  <a:noFill/>
                </a:ln>
                <a:solidFill>
                  <a:prstClr val="white"/>
                </a:solidFill>
                <a:effectLst/>
                <a:uLnTx/>
                <a:uFillTx/>
                <a:ea typeface="+mn-ea"/>
                <a:cs typeface="+mn-cs"/>
              </a:rPr>
              <a:t>em</a:t>
            </a:r>
            <a:r>
              <a:rPr kumimoji="0" lang="en-US" sz="3600" b="1" i="0" u="none" strike="noStrike" kern="1200" cap="none" spc="0" normalizeH="0" baseline="0" noProof="0" dirty="0">
                <a:ln>
                  <a:noFill/>
                </a:ln>
                <a:solidFill>
                  <a:prstClr val="white"/>
                </a:solidFill>
                <a:effectLst/>
                <a:uLnTx/>
                <a:uFillTx/>
                <a:ea typeface="+mn-ea"/>
                <a:cs typeface="+mn-cs"/>
              </a:rPr>
              <a:t> </a:t>
            </a:r>
            <a:r>
              <a:rPr kumimoji="0" lang="en-US" sz="3600" b="1" i="0" u="none" strike="noStrike" kern="1200" cap="none" spc="0" normalizeH="0" baseline="0" noProof="0" dirty="0" err="1">
                <a:ln>
                  <a:noFill/>
                </a:ln>
                <a:solidFill>
                  <a:prstClr val="white"/>
                </a:solidFill>
                <a:effectLst/>
                <a:uLnTx/>
                <a:uFillTx/>
                <a:ea typeface="+mn-ea"/>
                <a:cs typeface="+mn-cs"/>
              </a:rPr>
              <a:t>có</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ngoại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hình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giống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nhau</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như</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đúc</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5" name="vong tron dung">
            <a:extLst>
              <a:ext uri="{FF2B5EF4-FFF2-40B4-BE49-F238E27FC236}">
                <a16:creationId xmlns:a16="http://schemas.microsoft.com/office/drawing/2014/main" xmlns="" id="{C592CA98-BD95-F1EC-3717-DBF403E7A8B2}"/>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12" name="tuong tac dung" descr="Icon&#10;&#10;Description automatically generated">
            <a:extLst>
              <a:ext uri="{FF2B5EF4-FFF2-40B4-BE49-F238E27FC236}">
                <a16:creationId xmlns:a16="http://schemas.microsoft.com/office/drawing/2014/main" xmlns="" id="{C0C4A1ED-0430-12A2-9CFB-C45EB91E39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18" name="Chinh xac_nam">
            <a:hlinkClick r:id="" action="ppaction://media"/>
            <a:extLst>
              <a:ext uri="{FF2B5EF4-FFF2-40B4-BE49-F238E27FC236}">
                <a16:creationId xmlns:a16="http://schemas.microsoft.com/office/drawing/2014/main" xmlns="" id="{E72B93C2-037E-D937-047C-3A9F2809D38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2202" y="-783681"/>
            <a:ext cx="609600" cy="609600"/>
          </a:xfrm>
          <a:prstGeom prst="rect">
            <a:avLst/>
          </a:prstGeom>
        </p:spPr>
      </p:pic>
      <p:pic>
        <p:nvPicPr>
          <p:cNvPr id="34" name="sai roi-nam">
            <a:hlinkClick r:id="" action="ppaction://media"/>
            <a:extLst>
              <a:ext uri="{FF2B5EF4-FFF2-40B4-BE49-F238E27FC236}">
                <a16:creationId xmlns:a16="http://schemas.microsoft.com/office/drawing/2014/main" xmlns="" id="{1ECE3001-C7AF-CB8E-235C-652FEDC0425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622264" y="-988005"/>
            <a:ext cx="609600" cy="609600"/>
          </a:xfrm>
          <a:prstGeom prst="rect">
            <a:avLst/>
          </a:prstGeom>
        </p:spPr>
      </p:pic>
      <p:pic>
        <p:nvPicPr>
          <p:cNvPr id="35" name="sai roi-nam">
            <a:hlinkClick r:id="" action="ppaction://media"/>
            <a:extLst>
              <a:ext uri="{FF2B5EF4-FFF2-40B4-BE49-F238E27FC236}">
                <a16:creationId xmlns:a16="http://schemas.microsoft.com/office/drawing/2014/main" xmlns="" id="{B1516A0B-E1F7-5F9A-B43A-2E07F5826C6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681014" y="-885903"/>
            <a:ext cx="609600" cy="609600"/>
          </a:xfrm>
          <a:prstGeom prst="rect">
            <a:avLst/>
          </a:prstGeom>
        </p:spPr>
      </p:pic>
      <p:pic>
        <p:nvPicPr>
          <p:cNvPr id="36" name="sai roi-nam">
            <a:hlinkClick r:id="" action="ppaction://media"/>
            <a:extLst>
              <a:ext uri="{FF2B5EF4-FFF2-40B4-BE49-F238E27FC236}">
                <a16:creationId xmlns:a16="http://schemas.microsoft.com/office/drawing/2014/main" xmlns="" id="{121C720B-23A1-4947-557A-F0A941AE18E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74010" y="-910610"/>
            <a:ext cx="609600" cy="609600"/>
          </a:xfrm>
          <a:prstGeom prst="rect">
            <a:avLst/>
          </a:prstGeom>
        </p:spPr>
      </p:pic>
      <p:sp>
        <p:nvSpPr>
          <p:cNvPr id="2" name="Arrow: Right 1">
            <a:hlinkClick r:id="rId12" action="ppaction://hlinksldjump">
              <a:snd r:embed="rId13" name="click.wav"/>
            </a:hlinkClick>
            <a:extLst>
              <a:ext uri="{FF2B5EF4-FFF2-40B4-BE49-F238E27FC236}">
                <a16:creationId xmlns:a16="http://schemas.microsoft.com/office/drawing/2014/main" xmlns="" id="{E6BDBD73-298F-CB69-34FE-52471B173E3C}"/>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1400202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8"/>
                </p:tgtEl>
              </p:cMediaNode>
            </p:audi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1" presetClass="mediacall" presetSubtype="0" fill="hold" nodeType="withEffect">
                                  <p:stCondLst>
                                    <p:cond delay="0"/>
                                  </p:stCondLst>
                                  <p:childTnLst>
                                    <p:cmd type="call" cmd="playFrom(0.0)">
                                      <p:cBhvr>
                                        <p:cTn id="23" dur="1776" fill="hold"/>
                                        <p:tgtEl>
                                          <p:spTgt spid="18"/>
                                        </p:tgtEl>
                                      </p:cBhvr>
                                    </p:cmd>
                                  </p:childTnLst>
                                </p:cTn>
                              </p:par>
                              <p:par>
                                <p:cTn id="24" presetID="1" presetClass="emph" presetSubtype="2" fill="hold" nodeType="withEffect">
                                  <p:stCondLst>
                                    <p:cond delay="0"/>
                                  </p:stCondLst>
                                  <p:childTnLst>
                                    <p:animClr clrSpc="rgb" dir="cw">
                                      <p:cBhvr>
                                        <p:cTn id="25" dur="2000" fill="hold"/>
                                        <p:tgtEl>
                                          <p:spTgt spid="15"/>
                                        </p:tgtEl>
                                        <p:attrNameLst>
                                          <p:attrName>fillcolor</p:attrName>
                                        </p:attrNameLst>
                                      </p:cBhvr>
                                      <p:to>
                                        <a:srgbClr val="00B050"/>
                                      </p:to>
                                    </p:animClr>
                                    <p:set>
                                      <p:cBhvr>
                                        <p:cTn id="26" dur="2000" fill="hold"/>
                                        <p:tgtEl>
                                          <p:spTgt spid="15"/>
                                        </p:tgtEl>
                                        <p:attrNameLst>
                                          <p:attrName>fill.type</p:attrName>
                                        </p:attrNameLst>
                                      </p:cBhvr>
                                      <p:to>
                                        <p:strVal val="solid"/>
                                      </p:to>
                                    </p:set>
                                    <p:set>
                                      <p:cBhvr>
                                        <p:cTn id="27" dur="2000" fill="hold"/>
                                        <p:tgtEl>
                                          <p:spTgt spid="15"/>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34"/>
                </p:tgtEl>
              </p:cMediaNode>
            </p:audio>
            <p:audio>
              <p:cMediaNode vol="80000">
                <p:cTn id="29" fill="hold" display="0">
                  <p:stCondLst>
                    <p:cond delay="indefinite"/>
                  </p:stCondLst>
                  <p:endCondLst>
                    <p:cond evt="onStopAudio" delay="0">
                      <p:tgtEl>
                        <p:sldTgt/>
                      </p:tgtEl>
                    </p:cond>
                  </p:endCondLst>
                </p:cTn>
                <p:tgtEl>
                  <p:spTgt spid="35"/>
                </p:tgtEl>
              </p:cMediaNode>
            </p:audio>
            <p:audio>
              <p:cMediaNode vol="80000">
                <p:cTn id="30" fill="hold" display="0">
                  <p:stCondLst>
                    <p:cond delay="indefinite"/>
                  </p:stCondLst>
                  <p:endCondLst>
                    <p:cond evt="onStopAudio" delay="0">
                      <p:tgtEl>
                        <p:sldTgt/>
                      </p:tgtEl>
                    </p:cond>
                  </p:endCondLst>
                </p:cTn>
                <p:tgtEl>
                  <p:spTgt spid="36"/>
                </p:tgtEl>
              </p:cMediaNode>
            </p:audio>
          </p:childTnLst>
        </p:cTn>
      </p:par>
    </p:tnLst>
    <p:bldLst>
      <p:bldP spid="8"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664F3D1-428A-0B78-2B88-1C2D1737E98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ackground pattern&#10;&#10;Description automatically generated">
            <a:extLst>
              <a:ext uri="{FF2B5EF4-FFF2-40B4-BE49-F238E27FC236}">
                <a16:creationId xmlns:a16="http://schemas.microsoft.com/office/drawing/2014/main" xmlns="" id="{627E3FFF-D48E-5283-00EF-760199E511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xmlns="" id="{A0DAA93A-4963-608B-CB02-376C6BA5395F}"/>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xmlns="" id="{D067DF5C-E139-F2A5-173F-128DAF29DF82}"/>
              </a:ext>
            </a:extLst>
          </p:cNvPr>
          <p:cNvSpPr txBox="1"/>
          <p:nvPr/>
        </p:nvSpPr>
        <p:spPr>
          <a:xfrm>
            <a:off x="3831623" y="770381"/>
            <a:ext cx="50171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n-ea"/>
                <a:cs typeface="+mn-cs"/>
              </a:rPr>
              <a:t>2. </a:t>
            </a:r>
            <a:r>
              <a:rPr kumimoji="0" lang="en-US" sz="3600" b="1" i="0" u="none" strike="noStrike" kern="1200" cap="none" spc="0" normalizeH="0" baseline="0" noProof="0" dirty="0" err="1">
                <a:ln>
                  <a:noFill/>
                </a:ln>
                <a:solidFill>
                  <a:prstClr val="black"/>
                </a:solidFill>
                <a:effectLst/>
                <a:uLnTx/>
                <a:uFillTx/>
                <a:ea typeface="+mn-ea"/>
                <a:cs typeface="+mn-cs"/>
              </a:rPr>
              <a:t>Vì</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sao</a:t>
            </a:r>
            <a:r>
              <a:rPr kumimoji="0" lang="en-US" sz="3600" b="1" i="0" u="none" strike="noStrike" kern="1200" cap="none" spc="0" normalizeH="0" noProof="0" dirty="0">
                <a:ln>
                  <a:noFill/>
                </a:ln>
                <a:solidFill>
                  <a:prstClr val="black"/>
                </a:solidFill>
                <a:effectLst/>
                <a:uLnTx/>
                <a:uFillTx/>
                <a:ea typeface="+mn-ea"/>
                <a:cs typeface="+mn-cs"/>
              </a:rPr>
              <a:t> Long </a:t>
            </a:r>
            <a:r>
              <a:rPr kumimoji="0" lang="en-US" sz="3600" b="1" i="0" u="none" strike="noStrike" kern="1200" cap="none" spc="0" normalizeH="0" noProof="0" dirty="0" err="1">
                <a:ln>
                  <a:noFill/>
                </a:ln>
                <a:solidFill>
                  <a:prstClr val="black"/>
                </a:solidFill>
                <a:effectLst/>
                <a:uLnTx/>
                <a:uFillTx/>
                <a:ea typeface="+mn-ea"/>
                <a:cs typeface="+mn-cs"/>
              </a:rPr>
              <a:t>không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muốn</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giống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anh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mình</a:t>
            </a:r>
            <a:r>
              <a:rPr kumimoji="0" lang="en-US" sz="3600" b="1" i="0" u="none" strike="noStrike" kern="1200" cap="none" spc="0" normalizeH="0" noProof="0" dirty="0">
                <a:ln>
                  <a:noFill/>
                </a:ln>
                <a:solidFill>
                  <a:prstClr val="black"/>
                </a:solidFill>
                <a:effectLst/>
                <a:uLnTx/>
                <a:uFillTx/>
                <a:ea typeface="+mn-ea"/>
                <a:cs typeface="+mn-cs"/>
              </a:rPr>
              <a:t>?</a:t>
            </a:r>
            <a:endParaRPr kumimoji="0" lang="en-US" sz="3600" b="1" i="0" u="none" strike="noStrike" kern="1200" cap="none" spc="0" normalizeH="0" baseline="0" noProof="0" dirty="0">
              <a:ln>
                <a:noFill/>
              </a:ln>
              <a:solidFill>
                <a:prstClr val="black"/>
              </a:solidFill>
              <a:effectLst/>
              <a:uLnTx/>
              <a:uFillTx/>
              <a:ea typeface="+mn-ea"/>
              <a:cs typeface="+mn-cs"/>
            </a:endParaRPr>
          </a:p>
        </p:txBody>
      </p:sp>
      <p:sp>
        <p:nvSpPr>
          <p:cNvPr id="13" name="nen dap an dung">
            <a:extLst>
              <a:ext uri="{FF2B5EF4-FFF2-40B4-BE49-F238E27FC236}">
                <a16:creationId xmlns:a16="http://schemas.microsoft.com/office/drawing/2014/main" xmlns="" id="{CF53DD2E-B5B8-BACC-A74A-E6DE400C63DC}"/>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6" name="dap an dung">
            <a:extLst>
              <a:ext uri="{FF2B5EF4-FFF2-40B4-BE49-F238E27FC236}">
                <a16:creationId xmlns:a16="http://schemas.microsoft.com/office/drawing/2014/main" xmlns="" id="{EFA17116-8DBE-EB7B-C40A-E63E680074A1}"/>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mn-ea"/>
                <a:cs typeface="+mn-cs"/>
              </a:rPr>
              <a:t>Vì</a:t>
            </a:r>
            <a:r>
              <a:rPr kumimoji="0" lang="en-US" sz="3600" b="1" i="0" u="none" strike="noStrike" kern="1200" cap="none" spc="0" normalizeH="0" noProof="0" dirty="0">
                <a:ln>
                  <a:noFill/>
                </a:ln>
                <a:solidFill>
                  <a:prstClr val="white"/>
                </a:solidFill>
                <a:effectLst/>
                <a:uLnTx/>
                <a:uFillTx/>
                <a:ea typeface="+mn-ea"/>
                <a:cs typeface="+mn-cs"/>
              </a:rPr>
              <a:t> Long </a:t>
            </a:r>
            <a:r>
              <a:rPr kumimoji="0" lang="en-US" sz="3600" b="1" i="0" u="none" strike="noStrike" kern="1200" cap="none" spc="0" normalizeH="0" noProof="0" dirty="0" err="1">
                <a:ln>
                  <a:noFill/>
                </a:ln>
                <a:solidFill>
                  <a:prstClr val="white"/>
                </a:solidFill>
                <a:effectLst/>
                <a:uLnTx/>
                <a:uFillTx/>
                <a:ea typeface="+mn-ea"/>
                <a:cs typeface="+mn-cs"/>
              </a:rPr>
              <a:t>không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thích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bị</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mọi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người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nhầm</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lẫn</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với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anh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mình</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9" name="vong tron dung">
            <a:extLst>
              <a:ext uri="{FF2B5EF4-FFF2-40B4-BE49-F238E27FC236}">
                <a16:creationId xmlns:a16="http://schemas.microsoft.com/office/drawing/2014/main" xmlns="" id="{74C82DB0-C624-8601-4A97-E36BAFEF69D9}"/>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 name="tuong tac dung" descr="Icon&#10;&#10;Description automatically generated">
            <a:extLst>
              <a:ext uri="{FF2B5EF4-FFF2-40B4-BE49-F238E27FC236}">
                <a16:creationId xmlns:a16="http://schemas.microsoft.com/office/drawing/2014/main" xmlns="" id="{1826668B-77B6-04D1-5C0B-8C0E5030D4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21" name="Chinh xac_nam">
            <a:hlinkClick r:id="" action="ppaction://media"/>
            <a:extLst>
              <a:ext uri="{FF2B5EF4-FFF2-40B4-BE49-F238E27FC236}">
                <a16:creationId xmlns:a16="http://schemas.microsoft.com/office/drawing/2014/main" xmlns="" id="{4FAA61C2-3CF9-5ECA-8AA3-8679347C062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xmlns="" id="{E8972856-BAC0-076D-811F-656CCF6DA3F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xmlns="" id="{196F2CB5-8A31-CA6D-B74A-116666572E6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xmlns="" id="{7875525F-E2CD-B510-C887-144C4AE37B9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74010" y="-910610"/>
            <a:ext cx="609600" cy="609600"/>
          </a:xfrm>
          <a:prstGeom prst="rect">
            <a:avLst/>
          </a:prstGeom>
        </p:spPr>
      </p:pic>
      <p:sp>
        <p:nvSpPr>
          <p:cNvPr id="25" name="Arrow: Right 24">
            <a:hlinkClick r:id="rId11" action="ppaction://hlinksldjump">
              <a:snd r:embed="rId12" name="click.wav"/>
            </a:hlinkClick>
            <a:extLst>
              <a:ext uri="{FF2B5EF4-FFF2-40B4-BE49-F238E27FC236}">
                <a16:creationId xmlns:a16="http://schemas.microsoft.com/office/drawing/2014/main" xmlns="" id="{FA42E9C8-7281-15DE-78C2-D81F14D4C6B3}"/>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3726044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1" presetClass="mediacall" presetSubtype="0" fill="hold" nodeType="withEffect">
                                  <p:stCondLst>
                                    <p:cond delay="0"/>
                                  </p:stCondLst>
                                  <p:childTnLst>
                                    <p:cmd type="call" cmd="playFrom(0.0)">
                                      <p:cBhvr>
                                        <p:cTn id="22" dur="1776" fill="hold"/>
                                        <p:tgtEl>
                                          <p:spTgt spid="21"/>
                                        </p:tgtEl>
                                      </p:cBhvr>
                                    </p:cmd>
                                  </p:childTnLst>
                                </p:cTn>
                              </p:par>
                              <p:par>
                                <p:cTn id="23" presetID="1" presetClass="emph" presetSubtype="2" fill="hold" nodeType="withEffect">
                                  <p:stCondLst>
                                    <p:cond delay="0"/>
                                  </p:stCondLst>
                                  <p:childTnLst>
                                    <p:animClr clrSpc="rgb" dir="cw">
                                      <p:cBhvr>
                                        <p:cTn id="24" dur="2000" fill="hold"/>
                                        <p:tgtEl>
                                          <p:spTgt spid="19"/>
                                        </p:tgtEl>
                                        <p:attrNameLst>
                                          <p:attrName>fillcolor</p:attrName>
                                        </p:attrNameLst>
                                      </p:cBhvr>
                                      <p:to>
                                        <a:srgbClr val="00B050"/>
                                      </p:to>
                                    </p:animClr>
                                    <p:set>
                                      <p:cBhvr>
                                        <p:cTn id="25" dur="2000" fill="hold"/>
                                        <p:tgtEl>
                                          <p:spTgt spid="19"/>
                                        </p:tgtEl>
                                        <p:attrNameLst>
                                          <p:attrName>fill.type</p:attrName>
                                        </p:attrNameLst>
                                      </p:cBhvr>
                                      <p:to>
                                        <p:strVal val="solid"/>
                                      </p:to>
                                    </p:set>
                                    <p:set>
                                      <p:cBhvr>
                                        <p:cTn id="26" dur="2000" fill="hold"/>
                                        <p:tgtEl>
                                          <p:spTgt spid="19"/>
                                        </p:tgtEl>
                                        <p:attrNameLst>
                                          <p:attrName>fill.on</p:attrName>
                                        </p:attrNameLst>
                                      </p:cBhvr>
                                      <p:to>
                                        <p:strVal val="true"/>
                                      </p:to>
                                    </p:set>
                                  </p:childTnLst>
                                </p:cTn>
                              </p:par>
                            </p:childTnLst>
                          </p:cTn>
                        </p:par>
                      </p:childTnLst>
                    </p:cTn>
                  </p:par>
                </p:childTnLst>
              </p:cTn>
              <p:nextCondLst>
                <p:cond evt="onClick" delay="0">
                  <p:tgtEl>
                    <p:spTgt spid="20"/>
                  </p:tgtEl>
                </p:cond>
              </p:nextCondLst>
            </p:seq>
            <p:audio>
              <p:cMediaNode vol="80000">
                <p:cTn id="27" fill="hold" display="0">
                  <p:stCondLst>
                    <p:cond delay="indefinite"/>
                  </p:stCondLst>
                  <p:endCondLst>
                    <p:cond evt="onStopAudio" delay="0">
                      <p:tgtEl>
                        <p:sldTgt/>
                      </p:tgtEl>
                    </p:cond>
                  </p:endCondLst>
                </p:cTn>
                <p:tgtEl>
                  <p:spTgt spid="21"/>
                </p:tgtEl>
              </p:cMediaNode>
            </p:audio>
            <p:audio>
              <p:cMediaNode vol="80000">
                <p:cTn id="28" fill="hold" display="0">
                  <p:stCondLst>
                    <p:cond delay="indefinite"/>
                  </p:stCondLst>
                  <p:endCondLst>
                    <p:cond evt="onStopAudio" delay="0">
                      <p:tgtEl>
                        <p:sldTgt/>
                      </p:tgtEl>
                    </p:cond>
                  </p:endCondLst>
                </p:cTn>
                <p:tgtEl>
                  <p:spTgt spid="22"/>
                </p:tgtEl>
              </p:cMediaNode>
            </p:audio>
            <p:audio>
              <p:cMediaNode vol="80000">
                <p:cTn id="29" fill="hold" display="0">
                  <p:stCondLst>
                    <p:cond delay="indefinite"/>
                  </p:stCondLst>
                  <p:endCondLst>
                    <p:cond evt="onStopAudio" delay="0">
                      <p:tgtEl>
                        <p:sldTgt/>
                      </p:tgtEl>
                    </p:cond>
                  </p:endCondLst>
                </p:cTn>
                <p:tgtEl>
                  <p:spTgt spid="23"/>
                </p:tgtEl>
              </p:cMediaNode>
            </p:audio>
            <p:audio>
              <p:cMediaNode vol="80000">
                <p:cTn id="30" fill="hold" display="0">
                  <p:stCondLst>
                    <p:cond delay="indefinite"/>
                  </p:stCondLst>
                  <p:endCondLst>
                    <p:cond evt="onStopAudio" delay="0">
                      <p:tgtEl>
                        <p:sldTgt/>
                      </p:tgtEl>
                    </p:cond>
                  </p:endCondLst>
                </p:cTn>
                <p:tgtEl>
                  <p:spTgt spid="24"/>
                </p:tgtEl>
              </p:cMediaNode>
            </p:audio>
          </p:childTnLst>
        </p:cTn>
      </p:par>
    </p:tnLst>
    <p:bldLst>
      <p:bldP spid="11"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EEAA616-5C57-3EE3-C440-75D4BD3E7E6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ackground pattern&#10;&#10;Description automatically generated">
            <a:extLst>
              <a:ext uri="{FF2B5EF4-FFF2-40B4-BE49-F238E27FC236}">
                <a16:creationId xmlns:a16="http://schemas.microsoft.com/office/drawing/2014/main" xmlns="" id="{45D53AE1-59F5-2C89-3518-407F677EBEF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xmlns="" id="{DC99F89E-D52C-DE07-F749-AAC91BA33942}"/>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xmlns="" id="{9D937171-F65C-D9CA-2A5E-688C27FC283A}"/>
              </a:ext>
            </a:extLst>
          </p:cNvPr>
          <p:cNvSpPr txBox="1"/>
          <p:nvPr/>
        </p:nvSpPr>
        <p:spPr>
          <a:xfrm>
            <a:off x="3841898" y="605994"/>
            <a:ext cx="501710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n-ea"/>
                <a:cs typeface="+mn-cs"/>
              </a:rPr>
              <a:t>3. </a:t>
            </a:r>
            <a:r>
              <a:rPr kumimoji="0" lang="en-US" sz="4000" b="1" i="0" u="none" strike="noStrike" kern="1200" cap="none" spc="0" normalizeH="0" baseline="0" noProof="0" dirty="0" err="1">
                <a:ln>
                  <a:noFill/>
                </a:ln>
                <a:solidFill>
                  <a:prstClr val="black"/>
                </a:solidFill>
                <a:effectLst/>
                <a:uLnTx/>
                <a:uFillTx/>
                <a:ea typeface="+mn-ea"/>
                <a:cs typeface="+mn-cs"/>
              </a:rPr>
              <a:t>Vì</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sao</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Vân</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lại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phân</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biệt</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được</a:t>
            </a:r>
            <a:r>
              <a:rPr kumimoji="0" lang="en-US" sz="4000" b="1" i="0" u="none" strike="noStrike" kern="1200" cap="none" spc="0" normalizeH="0" noProof="0" dirty="0">
                <a:ln>
                  <a:noFill/>
                </a:ln>
                <a:solidFill>
                  <a:prstClr val="black"/>
                </a:solidFill>
                <a:effectLst/>
                <a:uLnTx/>
                <a:uFillTx/>
                <a:ea typeface="+mn-ea"/>
                <a:cs typeface="+mn-cs"/>
              </a:rPr>
              <a:t> Long </a:t>
            </a:r>
            <a:r>
              <a:rPr kumimoji="0" lang="en-US" sz="4000" b="1" i="0" u="none" strike="noStrike" kern="1200" cap="none" spc="0" normalizeH="0" noProof="0" dirty="0" err="1">
                <a:ln>
                  <a:noFill/>
                </a:ln>
                <a:solidFill>
                  <a:prstClr val="black"/>
                </a:solidFill>
                <a:effectLst/>
                <a:uLnTx/>
                <a:uFillTx/>
                <a:ea typeface="+mn-ea"/>
                <a:cs typeface="+mn-cs"/>
              </a:rPr>
              <a:t>và</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Khánh</a:t>
            </a:r>
            <a:r>
              <a:rPr kumimoji="0" lang="en-US" sz="4000" b="1" i="0" u="none" strike="noStrike" kern="1200" cap="none" spc="0" normalizeH="0" noProof="0" dirty="0">
                <a:ln>
                  <a:noFill/>
                </a:ln>
                <a:solidFill>
                  <a:prstClr val="black"/>
                </a:solidFill>
                <a:effectLst/>
                <a:uLnTx/>
                <a:uFillTx/>
                <a:ea typeface="+mn-ea"/>
                <a:cs typeface="+mn-cs"/>
              </a:rPr>
              <a:t>?</a:t>
            </a:r>
            <a:endParaRPr kumimoji="0" lang="en-US" sz="4000" b="1" i="0" u="none" strike="noStrike" kern="1200" cap="none" spc="0" normalizeH="0" baseline="0" noProof="0" dirty="0">
              <a:ln>
                <a:noFill/>
              </a:ln>
              <a:solidFill>
                <a:prstClr val="black"/>
              </a:solidFill>
              <a:effectLst/>
              <a:uLnTx/>
              <a:uFillTx/>
              <a:ea typeface="+mn-ea"/>
              <a:cs typeface="+mn-cs"/>
            </a:endParaRPr>
          </a:p>
        </p:txBody>
      </p:sp>
      <p:sp>
        <p:nvSpPr>
          <p:cNvPr id="13" name="nen dap an dung">
            <a:extLst>
              <a:ext uri="{FF2B5EF4-FFF2-40B4-BE49-F238E27FC236}">
                <a16:creationId xmlns:a16="http://schemas.microsoft.com/office/drawing/2014/main" xmlns="" id="{510012B6-6D18-AE28-AF36-67FB7926C088}"/>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6" name="dap an dung">
            <a:extLst>
              <a:ext uri="{FF2B5EF4-FFF2-40B4-BE49-F238E27FC236}">
                <a16:creationId xmlns:a16="http://schemas.microsoft.com/office/drawing/2014/main" xmlns="" id="{69888AFB-73EE-4C2D-4DAF-88AE721A167D}"/>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mn-ea"/>
                <a:cs typeface="+mn-cs"/>
              </a:rPr>
              <a:t>Vì</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Khánh</a:t>
            </a:r>
            <a:r>
              <a:rPr kumimoji="0" lang="en-US" sz="3600" b="1" i="0" u="none" strike="noStrike" kern="1200" cap="none" spc="0" normalizeH="0" noProof="0" dirty="0">
                <a:ln>
                  <a:noFill/>
                </a:ln>
                <a:solidFill>
                  <a:prstClr val="white"/>
                </a:solidFill>
                <a:effectLst/>
                <a:uLnTx/>
                <a:uFillTx/>
                <a:ea typeface="+mn-ea"/>
                <a:cs typeface="+mn-cs"/>
              </a:rPr>
              <a:t> hay </a:t>
            </a:r>
            <a:r>
              <a:rPr kumimoji="0" lang="en-US" sz="3600" b="1" i="0" u="none" strike="noStrike" kern="1200" cap="none" spc="0" normalizeH="0" noProof="0" dirty="0" err="1">
                <a:ln>
                  <a:noFill/>
                </a:ln>
                <a:solidFill>
                  <a:prstClr val="white"/>
                </a:solidFill>
                <a:effectLst/>
                <a:uLnTx/>
                <a:uFillTx/>
                <a:ea typeface="+mn-ea"/>
                <a:cs typeface="+mn-cs"/>
              </a:rPr>
              <a:t>cười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còn</a:t>
            </a:r>
            <a:r>
              <a:rPr kumimoji="0" lang="en-US" sz="3600" b="1" i="0" u="none" strike="noStrike" kern="1200" cap="none" spc="0" normalizeH="0" noProof="0" dirty="0">
                <a:ln>
                  <a:noFill/>
                </a:ln>
                <a:solidFill>
                  <a:prstClr val="white"/>
                </a:solidFill>
                <a:effectLst/>
                <a:uLnTx/>
                <a:uFillTx/>
                <a:ea typeface="+mn-ea"/>
                <a:cs typeface="+mn-cs"/>
              </a:rPr>
              <a:t> Long </a:t>
            </a:r>
            <a:r>
              <a:rPr kumimoji="0" lang="en-US" sz="3600" b="1" i="0" u="none" strike="noStrike" kern="1200" cap="none" spc="0" normalizeH="0" noProof="0" dirty="0" err="1">
                <a:ln>
                  <a:noFill/>
                </a:ln>
                <a:solidFill>
                  <a:prstClr val="white"/>
                </a:solidFill>
                <a:effectLst/>
                <a:uLnTx/>
                <a:uFillTx/>
                <a:ea typeface="+mn-ea"/>
                <a:cs typeface="+mn-cs"/>
              </a:rPr>
              <a:t>lúc</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nào</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cũng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nghiêm</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túc</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9" name="vong tron dung">
            <a:extLst>
              <a:ext uri="{FF2B5EF4-FFF2-40B4-BE49-F238E27FC236}">
                <a16:creationId xmlns:a16="http://schemas.microsoft.com/office/drawing/2014/main" xmlns="" id="{23D3CC3B-576A-DC27-1767-D172D92B8646}"/>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 name="tuong tac dung" descr="Icon&#10;&#10;Description automatically generated">
            <a:extLst>
              <a:ext uri="{FF2B5EF4-FFF2-40B4-BE49-F238E27FC236}">
                <a16:creationId xmlns:a16="http://schemas.microsoft.com/office/drawing/2014/main" xmlns="" id="{E2F291B1-D2EC-1EE4-65A8-0EB19DE72A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21" name="Chinh xac_nam">
            <a:hlinkClick r:id="" action="ppaction://media"/>
            <a:extLst>
              <a:ext uri="{FF2B5EF4-FFF2-40B4-BE49-F238E27FC236}">
                <a16:creationId xmlns:a16="http://schemas.microsoft.com/office/drawing/2014/main" xmlns="" id="{25777299-BE2A-D88F-27AC-515AF9DA6A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xmlns="" id="{44CC17DB-92BF-E3E0-6089-298344F8451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xmlns="" id="{148F6A60-82CE-68CC-6FF2-31326E049A6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xmlns="" id="{61F09425-82DD-9291-4276-5EACBDDB703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74010" y="-910610"/>
            <a:ext cx="609600" cy="609600"/>
          </a:xfrm>
          <a:prstGeom prst="rect">
            <a:avLst/>
          </a:prstGeom>
        </p:spPr>
      </p:pic>
      <p:sp>
        <p:nvSpPr>
          <p:cNvPr id="25" name="Arrow: Right 24">
            <a:hlinkClick r:id="rId11" action="ppaction://hlinksldjump">
              <a:snd r:embed="rId12" name="click.wav"/>
            </a:hlinkClick>
            <a:extLst>
              <a:ext uri="{FF2B5EF4-FFF2-40B4-BE49-F238E27FC236}">
                <a16:creationId xmlns:a16="http://schemas.microsoft.com/office/drawing/2014/main" xmlns="" id="{62EC2B18-7879-C58F-E615-7C6EDC768B58}"/>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2653207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1" presetClass="mediacall" presetSubtype="0" fill="hold" nodeType="withEffect">
                                  <p:stCondLst>
                                    <p:cond delay="0"/>
                                  </p:stCondLst>
                                  <p:childTnLst>
                                    <p:cmd type="call" cmd="playFrom(0.0)">
                                      <p:cBhvr>
                                        <p:cTn id="22" dur="1776" fill="hold"/>
                                        <p:tgtEl>
                                          <p:spTgt spid="21"/>
                                        </p:tgtEl>
                                      </p:cBhvr>
                                    </p:cmd>
                                  </p:childTnLst>
                                </p:cTn>
                              </p:par>
                              <p:par>
                                <p:cTn id="23" presetID="1" presetClass="emph" presetSubtype="2" fill="hold" nodeType="withEffect">
                                  <p:stCondLst>
                                    <p:cond delay="0"/>
                                  </p:stCondLst>
                                  <p:childTnLst>
                                    <p:animClr clrSpc="rgb" dir="cw">
                                      <p:cBhvr>
                                        <p:cTn id="24" dur="2000" fill="hold"/>
                                        <p:tgtEl>
                                          <p:spTgt spid="19"/>
                                        </p:tgtEl>
                                        <p:attrNameLst>
                                          <p:attrName>fillcolor</p:attrName>
                                        </p:attrNameLst>
                                      </p:cBhvr>
                                      <p:to>
                                        <a:srgbClr val="00B050"/>
                                      </p:to>
                                    </p:animClr>
                                    <p:set>
                                      <p:cBhvr>
                                        <p:cTn id="25" dur="2000" fill="hold"/>
                                        <p:tgtEl>
                                          <p:spTgt spid="19"/>
                                        </p:tgtEl>
                                        <p:attrNameLst>
                                          <p:attrName>fill.type</p:attrName>
                                        </p:attrNameLst>
                                      </p:cBhvr>
                                      <p:to>
                                        <p:strVal val="solid"/>
                                      </p:to>
                                    </p:set>
                                    <p:set>
                                      <p:cBhvr>
                                        <p:cTn id="26" dur="2000" fill="hold"/>
                                        <p:tgtEl>
                                          <p:spTgt spid="19"/>
                                        </p:tgtEl>
                                        <p:attrNameLst>
                                          <p:attrName>fill.on</p:attrName>
                                        </p:attrNameLst>
                                      </p:cBhvr>
                                      <p:to>
                                        <p:strVal val="true"/>
                                      </p:to>
                                    </p:set>
                                  </p:childTnLst>
                                </p:cTn>
                              </p:par>
                            </p:childTnLst>
                          </p:cTn>
                        </p:par>
                      </p:childTnLst>
                    </p:cTn>
                  </p:par>
                </p:childTnLst>
              </p:cTn>
              <p:nextCondLst>
                <p:cond evt="onClick" delay="0">
                  <p:tgtEl>
                    <p:spTgt spid="20"/>
                  </p:tgtEl>
                </p:cond>
              </p:nextCondLst>
            </p:seq>
            <p:audio>
              <p:cMediaNode vol="80000">
                <p:cTn id="27" fill="hold" display="0">
                  <p:stCondLst>
                    <p:cond delay="indefinite"/>
                  </p:stCondLst>
                  <p:endCondLst>
                    <p:cond evt="onStopAudio" delay="0">
                      <p:tgtEl>
                        <p:sldTgt/>
                      </p:tgtEl>
                    </p:cond>
                  </p:endCondLst>
                </p:cTn>
                <p:tgtEl>
                  <p:spTgt spid="21"/>
                </p:tgtEl>
              </p:cMediaNode>
            </p:audio>
            <p:audio>
              <p:cMediaNode vol="80000">
                <p:cTn id="28" fill="hold" display="0">
                  <p:stCondLst>
                    <p:cond delay="indefinite"/>
                  </p:stCondLst>
                  <p:endCondLst>
                    <p:cond evt="onStopAudio" delay="0">
                      <p:tgtEl>
                        <p:sldTgt/>
                      </p:tgtEl>
                    </p:cond>
                  </p:endCondLst>
                </p:cTn>
                <p:tgtEl>
                  <p:spTgt spid="22"/>
                </p:tgtEl>
              </p:cMediaNode>
            </p:audio>
            <p:audio>
              <p:cMediaNode vol="80000">
                <p:cTn id="29" fill="hold" display="0">
                  <p:stCondLst>
                    <p:cond delay="indefinite"/>
                  </p:stCondLst>
                  <p:endCondLst>
                    <p:cond evt="onStopAudio" delay="0">
                      <p:tgtEl>
                        <p:sldTgt/>
                      </p:tgtEl>
                    </p:cond>
                  </p:endCondLst>
                </p:cTn>
                <p:tgtEl>
                  <p:spTgt spid="23"/>
                </p:tgtEl>
              </p:cMediaNode>
            </p:audio>
            <p:audio>
              <p:cMediaNode vol="80000">
                <p:cTn id="30" fill="hold" display="0">
                  <p:stCondLst>
                    <p:cond delay="indefinite"/>
                  </p:stCondLst>
                  <p:endCondLst>
                    <p:cond evt="onStopAudio" delay="0">
                      <p:tgtEl>
                        <p:sldTgt/>
                      </p:tgtEl>
                    </p:cond>
                  </p:endCondLst>
                </p:cTn>
                <p:tgtEl>
                  <p:spTgt spid="24"/>
                </p:tgtEl>
              </p:cMediaNode>
            </p:audio>
          </p:childTnLst>
        </p:cTn>
      </p:par>
    </p:tnLst>
    <p:bldLst>
      <p:bldP spid="11"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0E98AD7-CFAF-182E-F050-50B8BA30A6C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Background pattern&#10;&#10;Description automatically generated">
            <a:extLst>
              <a:ext uri="{FF2B5EF4-FFF2-40B4-BE49-F238E27FC236}">
                <a16:creationId xmlns:a16="http://schemas.microsoft.com/office/drawing/2014/main" xmlns="" id="{E0741BC3-F393-DF6D-80FF-ACC85AF0EF4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xmlns="" id="{41E64157-4F90-503C-447B-D8D57AC439A1}"/>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xmlns="" id="{D9F4A75B-FEE6-92AC-ED8F-A0FBDFF0235A}"/>
              </a:ext>
            </a:extLst>
          </p:cNvPr>
          <p:cNvSpPr txBox="1"/>
          <p:nvPr/>
        </p:nvSpPr>
        <p:spPr>
          <a:xfrm>
            <a:off x="3841898" y="605994"/>
            <a:ext cx="501710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n-ea"/>
                <a:cs typeface="+mn-cs"/>
              </a:rPr>
              <a:t>4. </a:t>
            </a:r>
            <a:r>
              <a:rPr kumimoji="0" lang="en-US" sz="4000" b="1" i="0" u="none" strike="noStrike" kern="1200" cap="none" spc="0" normalizeH="0" baseline="0" noProof="0" dirty="0" err="1">
                <a:ln>
                  <a:noFill/>
                </a:ln>
                <a:solidFill>
                  <a:prstClr val="black"/>
                </a:solidFill>
                <a:effectLst/>
                <a:uLnTx/>
                <a:uFillTx/>
                <a:ea typeface="+mn-ea"/>
                <a:cs typeface="+mn-cs"/>
              </a:rPr>
              <a:t>Sắm</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vai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các</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loài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hoa</a:t>
            </a:r>
            <a:r>
              <a:rPr lang="en-US" sz="4000" b="1" dirty="0">
                <a:solidFill>
                  <a:prstClr val="black"/>
                </a:solidFill>
              </a:rPr>
              <a:t>, </a:t>
            </a:r>
            <a:r>
              <a:rPr lang="en-US" sz="4000" b="1" dirty="0" err="1">
                <a:solidFill>
                  <a:prstClr val="black"/>
                </a:solidFill>
              </a:rPr>
              <a:t>em</a:t>
            </a:r>
            <a:r>
              <a:rPr lang="en-US" sz="4000" b="1" dirty="0">
                <a:solidFill>
                  <a:prstClr val="black"/>
                </a:solidFill>
              </a:rPr>
              <a:t> </a:t>
            </a:r>
            <a:r>
              <a:rPr lang="en-US" sz="4000" b="1" dirty="0" err="1">
                <a:solidFill>
                  <a:prstClr val="black"/>
                </a:solidFill>
              </a:rPr>
              <a:t>hãy</a:t>
            </a:r>
            <a:r>
              <a:rPr lang="en-US" sz="4000" b="1" dirty="0">
                <a:solidFill>
                  <a:prstClr val="black"/>
                </a:solidFill>
              </a:rPr>
              <a:t> </a:t>
            </a:r>
            <a:r>
              <a:rPr lang="en-US" sz="4000" b="1" dirty="0" err="1">
                <a:solidFill>
                  <a:prstClr val="black"/>
                </a:solidFill>
              </a:rPr>
              <a:t>giới</a:t>
            </a:r>
            <a:r>
              <a:rPr lang="en-US" sz="4000" b="1" dirty="0">
                <a:solidFill>
                  <a:prstClr val="black"/>
                </a:solidFill>
              </a:rPr>
              <a:t> </a:t>
            </a:r>
            <a:r>
              <a:rPr lang="en-US" sz="4000" b="1" dirty="0" err="1">
                <a:solidFill>
                  <a:prstClr val="black"/>
                </a:solidFill>
              </a:rPr>
              <a:t>thiệu</a:t>
            </a:r>
            <a:r>
              <a:rPr lang="en-US" sz="4000" b="1" dirty="0">
                <a:solidFill>
                  <a:prstClr val="black"/>
                </a:solidFill>
              </a:rPr>
              <a:t> </a:t>
            </a:r>
            <a:r>
              <a:rPr lang="en-US" sz="4000" b="1" dirty="0" err="1">
                <a:solidFill>
                  <a:prstClr val="black"/>
                </a:solidFill>
              </a:rPr>
              <a:t>về</a:t>
            </a:r>
            <a:r>
              <a:rPr lang="en-US" sz="4000" b="1" dirty="0">
                <a:solidFill>
                  <a:prstClr val="black"/>
                </a:solidFill>
              </a:rPr>
              <a:t> </a:t>
            </a:r>
            <a:r>
              <a:rPr lang="en-US" sz="4000" b="1" dirty="0" err="1">
                <a:solidFill>
                  <a:prstClr val="black"/>
                </a:solidFill>
              </a:rPr>
              <a:t>mình</a:t>
            </a:r>
            <a:r>
              <a:rPr lang="en-US" sz="4000" b="1" dirty="0">
                <a:solidFill>
                  <a:prstClr val="black"/>
                </a:solidFill>
              </a:rPr>
              <a:t> </a:t>
            </a:r>
            <a:r>
              <a:rPr lang="en-US" sz="4000" b="1" dirty="0" err="1">
                <a:solidFill>
                  <a:prstClr val="black"/>
                </a:solidFill>
              </a:rPr>
              <a:t>với</a:t>
            </a:r>
            <a:r>
              <a:rPr lang="en-US" sz="4000" b="1" dirty="0">
                <a:solidFill>
                  <a:prstClr val="black"/>
                </a:solidFill>
              </a:rPr>
              <a:t> </a:t>
            </a:r>
            <a:r>
              <a:rPr lang="en-US" sz="4000" b="1" dirty="0" err="1">
                <a:solidFill>
                  <a:prstClr val="black"/>
                </a:solidFill>
              </a:rPr>
              <a:t>các</a:t>
            </a:r>
            <a:r>
              <a:rPr lang="en-US" sz="4000" b="1" dirty="0">
                <a:solidFill>
                  <a:prstClr val="black"/>
                </a:solidFill>
              </a:rPr>
              <a:t> </a:t>
            </a:r>
            <a:r>
              <a:rPr lang="en-US" sz="4000" b="1" dirty="0" err="1">
                <a:solidFill>
                  <a:prstClr val="black"/>
                </a:solidFill>
              </a:rPr>
              <a:t>bạn</a:t>
            </a:r>
            <a:endParaRPr kumimoji="0" lang="en-US" sz="4000" b="1" i="0" u="none" strike="noStrike" kern="1200" cap="none" spc="0" normalizeH="0" baseline="0" noProof="0" dirty="0">
              <a:ln>
                <a:noFill/>
              </a:ln>
              <a:solidFill>
                <a:prstClr val="black"/>
              </a:solidFill>
              <a:effectLst/>
              <a:uLnTx/>
              <a:uFillTx/>
              <a:ea typeface="+mn-ea"/>
              <a:cs typeface="+mn-cs"/>
            </a:endParaRPr>
          </a:p>
        </p:txBody>
      </p:sp>
      <p:pic>
        <p:nvPicPr>
          <p:cNvPr id="21" name="Chinh xac_nam">
            <a:hlinkClick r:id="" action="ppaction://media"/>
            <a:extLst>
              <a:ext uri="{FF2B5EF4-FFF2-40B4-BE49-F238E27FC236}">
                <a16:creationId xmlns:a16="http://schemas.microsoft.com/office/drawing/2014/main" xmlns="" id="{88F65FB4-7A6D-4144-1ED9-3AAE672478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xmlns="" id="{F9636DAB-13CC-9E3F-995B-C2FE1CA99A0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xmlns="" id="{CD8DF16C-46EF-29E7-7354-AB362039197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xmlns="" id="{757101DC-4992-938A-F7B1-05832A328A1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274010" y="-910610"/>
            <a:ext cx="609600" cy="609600"/>
          </a:xfrm>
          <a:prstGeom prst="rect">
            <a:avLst/>
          </a:prstGeom>
        </p:spPr>
      </p:pic>
      <p:sp>
        <p:nvSpPr>
          <p:cNvPr id="25" name="Arrow: Right 24">
            <a:hlinkClick r:id="rId9" action="ppaction://hlinksldjump">
              <a:snd r:embed="rId10" name="click.wav"/>
            </a:hlinkClick>
            <a:extLst>
              <a:ext uri="{FF2B5EF4-FFF2-40B4-BE49-F238E27FC236}">
                <a16:creationId xmlns:a16="http://schemas.microsoft.com/office/drawing/2014/main" xmlns="" id="{70CE5ABC-4239-9E03-1ACE-4CB988D27721}"/>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
        <p:nvSpPr>
          <p:cNvPr id="26" name="Rectangle: Rounded Corners 25">
            <a:extLst>
              <a:ext uri="{FF2B5EF4-FFF2-40B4-BE49-F238E27FC236}">
                <a16:creationId xmlns:a16="http://schemas.microsoft.com/office/drawing/2014/main" xmlns="" id="{FF843905-509D-B0DC-1ABD-57E1F4B9701A}"/>
              </a:ext>
            </a:extLst>
          </p:cNvPr>
          <p:cNvSpPr/>
          <p:nvPr/>
        </p:nvSpPr>
        <p:spPr>
          <a:xfrm>
            <a:off x="4530903" y="3127164"/>
            <a:ext cx="7105696" cy="2400331"/>
          </a:xfrm>
          <a:custGeom>
            <a:avLst/>
            <a:gdLst>
              <a:gd name="connsiteX0" fmla="*/ 0 w 7105696"/>
              <a:gd name="connsiteY0" fmla="*/ 1200166 h 2400331"/>
              <a:gd name="connsiteX1" fmla="*/ 1200166 w 7105696"/>
              <a:gd name="connsiteY1" fmla="*/ 0 h 2400331"/>
              <a:gd name="connsiteX2" fmla="*/ 1966468 w 7105696"/>
              <a:gd name="connsiteY2" fmla="*/ 0 h 2400331"/>
              <a:gd name="connsiteX3" fmla="*/ 2591610 w 7105696"/>
              <a:gd name="connsiteY3" fmla="*/ 0 h 2400331"/>
              <a:gd name="connsiteX4" fmla="*/ 3216751 w 7105696"/>
              <a:gd name="connsiteY4" fmla="*/ 0 h 2400331"/>
              <a:gd name="connsiteX5" fmla="*/ 3888946 w 7105696"/>
              <a:gd name="connsiteY5" fmla="*/ 0 h 2400331"/>
              <a:gd name="connsiteX6" fmla="*/ 4467034 w 7105696"/>
              <a:gd name="connsiteY6" fmla="*/ 0 h 2400331"/>
              <a:gd name="connsiteX7" fmla="*/ 5045121 w 7105696"/>
              <a:gd name="connsiteY7" fmla="*/ 0 h 2400331"/>
              <a:gd name="connsiteX8" fmla="*/ 5905531 w 7105696"/>
              <a:gd name="connsiteY8" fmla="*/ 0 h 2400331"/>
              <a:gd name="connsiteX9" fmla="*/ 7105697 w 7105696"/>
              <a:gd name="connsiteY9" fmla="*/ 1200166 h 2400331"/>
              <a:gd name="connsiteX10" fmla="*/ 7105696 w 7105696"/>
              <a:gd name="connsiteY10" fmla="*/ 1200166 h 2400331"/>
              <a:gd name="connsiteX11" fmla="*/ 5905530 w 7105696"/>
              <a:gd name="connsiteY11" fmla="*/ 2400332 h 2400331"/>
              <a:gd name="connsiteX12" fmla="*/ 5280389 w 7105696"/>
              <a:gd name="connsiteY12" fmla="*/ 2400332 h 2400331"/>
              <a:gd name="connsiteX13" fmla="*/ 4749355 w 7105696"/>
              <a:gd name="connsiteY13" fmla="*/ 2400332 h 2400331"/>
              <a:gd name="connsiteX14" fmla="*/ 4171267 w 7105696"/>
              <a:gd name="connsiteY14" fmla="*/ 2400332 h 2400331"/>
              <a:gd name="connsiteX15" fmla="*/ 3499072 w 7105696"/>
              <a:gd name="connsiteY15" fmla="*/ 2400331 h 2400331"/>
              <a:gd name="connsiteX16" fmla="*/ 2873931 w 7105696"/>
              <a:gd name="connsiteY16" fmla="*/ 2400331 h 2400331"/>
              <a:gd name="connsiteX17" fmla="*/ 2248790 w 7105696"/>
              <a:gd name="connsiteY17" fmla="*/ 2400331 h 2400331"/>
              <a:gd name="connsiteX18" fmla="*/ 1200166 w 7105696"/>
              <a:gd name="connsiteY18" fmla="*/ 2400331 h 2400331"/>
              <a:gd name="connsiteX19" fmla="*/ 0 w 7105696"/>
              <a:gd name="connsiteY19" fmla="*/ 1200165 h 2400331"/>
              <a:gd name="connsiteX20" fmla="*/ 0 w 7105696"/>
              <a:gd name="connsiteY20" fmla="*/ 1200166 h 240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05696" h="2400331" fill="none" extrusionOk="0">
                <a:moveTo>
                  <a:pt x="0" y="1200166"/>
                </a:moveTo>
                <a:cubicBezTo>
                  <a:pt x="91636" y="531490"/>
                  <a:pt x="407610" y="-41736"/>
                  <a:pt x="1200166" y="0"/>
                </a:cubicBezTo>
                <a:cubicBezTo>
                  <a:pt x="1522737" y="34464"/>
                  <a:pt x="1752599" y="33744"/>
                  <a:pt x="1966468" y="0"/>
                </a:cubicBezTo>
                <a:cubicBezTo>
                  <a:pt x="2180337" y="-33744"/>
                  <a:pt x="2363848" y="17819"/>
                  <a:pt x="2591610" y="0"/>
                </a:cubicBezTo>
                <a:cubicBezTo>
                  <a:pt x="2819372" y="-17819"/>
                  <a:pt x="2971213" y="-25856"/>
                  <a:pt x="3216751" y="0"/>
                </a:cubicBezTo>
                <a:cubicBezTo>
                  <a:pt x="3462289" y="25856"/>
                  <a:pt x="3646074" y="5768"/>
                  <a:pt x="3888946" y="0"/>
                </a:cubicBezTo>
                <a:cubicBezTo>
                  <a:pt x="4131818" y="-5768"/>
                  <a:pt x="4239586" y="23618"/>
                  <a:pt x="4467034" y="0"/>
                </a:cubicBezTo>
                <a:cubicBezTo>
                  <a:pt x="4694482" y="-23618"/>
                  <a:pt x="4898044" y="-28311"/>
                  <a:pt x="5045121" y="0"/>
                </a:cubicBezTo>
                <a:cubicBezTo>
                  <a:pt x="5192198" y="28311"/>
                  <a:pt x="5516157" y="-20610"/>
                  <a:pt x="5905531" y="0"/>
                </a:cubicBezTo>
                <a:cubicBezTo>
                  <a:pt x="6664437" y="-57672"/>
                  <a:pt x="7115335" y="410938"/>
                  <a:pt x="7105697" y="1200166"/>
                </a:cubicBezTo>
                <a:lnTo>
                  <a:pt x="7105696" y="1200166"/>
                </a:lnTo>
                <a:cubicBezTo>
                  <a:pt x="7096054" y="1918519"/>
                  <a:pt x="6696064" y="2414363"/>
                  <a:pt x="5905530" y="2400332"/>
                </a:cubicBezTo>
                <a:cubicBezTo>
                  <a:pt x="5705726" y="2417015"/>
                  <a:pt x="5423838" y="2424283"/>
                  <a:pt x="5280389" y="2400332"/>
                </a:cubicBezTo>
                <a:cubicBezTo>
                  <a:pt x="5136940" y="2376381"/>
                  <a:pt x="4958816" y="2403694"/>
                  <a:pt x="4749355" y="2400332"/>
                </a:cubicBezTo>
                <a:cubicBezTo>
                  <a:pt x="4539894" y="2396970"/>
                  <a:pt x="4295855" y="2391072"/>
                  <a:pt x="4171267" y="2400332"/>
                </a:cubicBezTo>
                <a:cubicBezTo>
                  <a:pt x="4046679" y="2409592"/>
                  <a:pt x="3659189" y="2430994"/>
                  <a:pt x="3499072" y="2400331"/>
                </a:cubicBezTo>
                <a:cubicBezTo>
                  <a:pt x="3338954" y="2369668"/>
                  <a:pt x="3055796" y="2398517"/>
                  <a:pt x="2873931" y="2400331"/>
                </a:cubicBezTo>
                <a:cubicBezTo>
                  <a:pt x="2692066" y="2402145"/>
                  <a:pt x="2544652" y="2376430"/>
                  <a:pt x="2248790" y="2400331"/>
                </a:cubicBezTo>
                <a:cubicBezTo>
                  <a:pt x="1952928" y="2424232"/>
                  <a:pt x="1705386" y="2387424"/>
                  <a:pt x="1200166" y="2400331"/>
                </a:cubicBezTo>
                <a:cubicBezTo>
                  <a:pt x="546309" y="2335695"/>
                  <a:pt x="115" y="1838056"/>
                  <a:pt x="0" y="1200165"/>
                </a:cubicBezTo>
                <a:lnTo>
                  <a:pt x="0" y="1200166"/>
                </a:lnTo>
                <a:close/>
              </a:path>
              <a:path w="7105696" h="2400331" stroke="0" extrusionOk="0">
                <a:moveTo>
                  <a:pt x="0" y="1200166"/>
                </a:moveTo>
                <a:cubicBezTo>
                  <a:pt x="-11520" y="549424"/>
                  <a:pt x="561360" y="101640"/>
                  <a:pt x="1200166" y="0"/>
                </a:cubicBezTo>
                <a:cubicBezTo>
                  <a:pt x="1457668" y="6783"/>
                  <a:pt x="1572780" y="-12704"/>
                  <a:pt x="1778254" y="0"/>
                </a:cubicBezTo>
                <a:cubicBezTo>
                  <a:pt x="1983728" y="12704"/>
                  <a:pt x="2119708" y="2868"/>
                  <a:pt x="2403395" y="0"/>
                </a:cubicBezTo>
                <a:cubicBezTo>
                  <a:pt x="2687082" y="-2868"/>
                  <a:pt x="2767290" y="16224"/>
                  <a:pt x="2934429" y="0"/>
                </a:cubicBezTo>
                <a:cubicBezTo>
                  <a:pt x="3101568" y="-16224"/>
                  <a:pt x="3396726" y="26909"/>
                  <a:pt x="3653678" y="0"/>
                </a:cubicBezTo>
                <a:cubicBezTo>
                  <a:pt x="3910630" y="-26909"/>
                  <a:pt x="4034893" y="26061"/>
                  <a:pt x="4184712" y="0"/>
                </a:cubicBezTo>
                <a:cubicBezTo>
                  <a:pt x="4334531" y="-26061"/>
                  <a:pt x="4682799" y="-18174"/>
                  <a:pt x="4856907" y="0"/>
                </a:cubicBezTo>
                <a:cubicBezTo>
                  <a:pt x="5031016" y="18174"/>
                  <a:pt x="5565885" y="9777"/>
                  <a:pt x="5905531" y="0"/>
                </a:cubicBezTo>
                <a:cubicBezTo>
                  <a:pt x="6551664" y="22730"/>
                  <a:pt x="7064438" y="652082"/>
                  <a:pt x="7105697" y="1200166"/>
                </a:cubicBezTo>
                <a:lnTo>
                  <a:pt x="7105696" y="1200166"/>
                </a:lnTo>
                <a:cubicBezTo>
                  <a:pt x="7130160" y="1860352"/>
                  <a:pt x="6515647" y="2261574"/>
                  <a:pt x="5905530" y="2400332"/>
                </a:cubicBezTo>
                <a:cubicBezTo>
                  <a:pt x="5754138" y="2400098"/>
                  <a:pt x="5526560" y="2422511"/>
                  <a:pt x="5280389" y="2400332"/>
                </a:cubicBezTo>
                <a:cubicBezTo>
                  <a:pt x="5034218" y="2378153"/>
                  <a:pt x="4818464" y="2425625"/>
                  <a:pt x="4702301" y="2400332"/>
                </a:cubicBezTo>
                <a:cubicBezTo>
                  <a:pt x="4586138" y="2375039"/>
                  <a:pt x="4145251" y="2370702"/>
                  <a:pt x="3983053" y="2400332"/>
                </a:cubicBezTo>
                <a:cubicBezTo>
                  <a:pt x="3820855" y="2429962"/>
                  <a:pt x="3648207" y="2430476"/>
                  <a:pt x="3357911" y="2400331"/>
                </a:cubicBezTo>
                <a:cubicBezTo>
                  <a:pt x="3067615" y="2370187"/>
                  <a:pt x="3015311" y="2398707"/>
                  <a:pt x="2779824" y="2400331"/>
                </a:cubicBezTo>
                <a:cubicBezTo>
                  <a:pt x="2544337" y="2401955"/>
                  <a:pt x="2343042" y="2380429"/>
                  <a:pt x="2201736" y="2400331"/>
                </a:cubicBezTo>
                <a:cubicBezTo>
                  <a:pt x="2060430" y="2420233"/>
                  <a:pt x="1576249" y="2375255"/>
                  <a:pt x="1200166" y="2400331"/>
                </a:cubicBezTo>
                <a:cubicBezTo>
                  <a:pt x="524295" y="2362310"/>
                  <a:pt x="-108929" y="1922062"/>
                  <a:pt x="0" y="1200165"/>
                </a:cubicBezTo>
                <a:lnTo>
                  <a:pt x="0" y="1200166"/>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Gợi</a:t>
            </a:r>
            <a:r>
              <a:rPr lang="en-US" sz="3200" b="1" dirty="0">
                <a:solidFill>
                  <a:srgbClr val="FF0000"/>
                </a:solidFill>
                <a:latin typeface="Calibri" panose="020F0502020204030204" pitchFamily="34" charset="0"/>
                <a:cs typeface="Calibri" panose="020F0502020204030204" pitchFamily="34" charset="0"/>
              </a:rPr>
              <a:t> ý: </a:t>
            </a:r>
            <a:r>
              <a:rPr lang="en-US" sz="3200" b="1" dirty="0" err="1">
                <a:solidFill>
                  <a:srgbClr val="FF0000"/>
                </a:solidFill>
                <a:latin typeface="Calibri" panose="020F0502020204030204" pitchFamily="34" charset="0"/>
                <a:cs typeface="Calibri" panose="020F0502020204030204" pitchFamily="34" charset="0"/>
              </a:rPr>
              <a:t>Lựa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chọn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một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loài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tưởng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tượng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loài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giới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thiệu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trong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nhóm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tên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màu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sắc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vẻ</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đẹp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hương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thơm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ích</a:t>
            </a:r>
            <a:r>
              <a:rPr lang="en-US" sz="3200" b="1" dirty="0">
                <a:solidFill>
                  <a:srgbClr val="FF0000"/>
                </a:solidFill>
                <a:latin typeface="Calibri" panose="020F0502020204030204" pitchFamily="34" charset="0"/>
                <a:cs typeface="Calibri" panose="020F0502020204030204" pitchFamily="34" charset="0"/>
              </a:rPr>
              <a:t>…</a:t>
            </a:r>
          </a:p>
        </p:txBody>
      </p:sp>
      <p:pic>
        <p:nvPicPr>
          <p:cNvPr id="32" name="Picture 31">
            <a:extLst>
              <a:ext uri="{FF2B5EF4-FFF2-40B4-BE49-F238E27FC236}">
                <a16:creationId xmlns:a16="http://schemas.microsoft.com/office/drawing/2014/main" xmlns="" id="{B7704AD9-D5AD-3EAA-FB11-ADEB0627FE64}"/>
              </a:ext>
            </a:extLst>
          </p:cNvPr>
          <p:cNvPicPr>
            <a:picLocks noChangeAspect="1"/>
          </p:cNvPicPr>
          <p:nvPr/>
        </p:nvPicPr>
        <p:blipFill>
          <a:blip r:embed="rId11"/>
          <a:stretch>
            <a:fillRect/>
          </a:stretch>
        </p:blipFill>
        <p:spPr>
          <a:xfrm>
            <a:off x="568454" y="2660539"/>
            <a:ext cx="3493311" cy="3694496"/>
          </a:xfrm>
          <a:prstGeom prst="rect">
            <a:avLst/>
          </a:prstGeom>
        </p:spPr>
      </p:pic>
    </p:spTree>
    <p:extLst>
      <p:ext uri="{BB962C8B-B14F-4D97-AF65-F5344CB8AC3E}">
        <p14:creationId xmlns:p14="http://schemas.microsoft.com/office/powerpoint/2010/main" val="3968513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1"/>
                </p:tgtEl>
              </p:cMediaNode>
            </p:audio>
            <p:audio>
              <p:cMediaNode vol="80000">
                <p:cTn id="30" fill="hold" display="0">
                  <p:stCondLst>
                    <p:cond delay="indefinite"/>
                  </p:stCondLst>
                  <p:endCondLst>
                    <p:cond evt="onStopAudio" delay="0">
                      <p:tgtEl>
                        <p:sldTgt/>
                      </p:tgtEl>
                    </p:cond>
                  </p:endCondLst>
                </p:cTn>
                <p:tgtEl>
                  <p:spTgt spid="22"/>
                </p:tgtEl>
              </p:cMediaNode>
            </p:audio>
            <p:audio>
              <p:cMediaNode vol="80000">
                <p:cTn id="31" fill="hold" display="0">
                  <p:stCondLst>
                    <p:cond delay="indefinite"/>
                  </p:stCondLst>
                  <p:endCondLst>
                    <p:cond evt="onStopAudio" delay="0">
                      <p:tgtEl>
                        <p:sldTgt/>
                      </p:tgtEl>
                    </p:cond>
                  </p:endCondLst>
                </p:cTn>
                <p:tgtEl>
                  <p:spTgt spid="23"/>
                </p:tgtEl>
              </p:cMediaNode>
            </p:audio>
            <p:audio>
              <p:cMediaNode vol="80000">
                <p:cTn id="32" fill="hold" display="0">
                  <p:stCondLst>
                    <p:cond delay="indefinite"/>
                  </p:stCondLst>
                  <p:endCondLst>
                    <p:cond evt="onStopAudio" delay="0">
                      <p:tgtEl>
                        <p:sldTgt/>
                      </p:tgtEl>
                    </p:cond>
                  </p:endCondLst>
                </p:cTn>
                <p:tgtEl>
                  <p:spTgt spid="24"/>
                </p:tgtEl>
              </p:cMediaNode>
            </p:audio>
          </p:childTnLst>
        </p:cTn>
      </p:par>
    </p:tnLst>
    <p:bldLst>
      <p:bldP spid="11"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xmlns=""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xmlns="" id="{8D8A0C3C-5B5A-4BDA-B407-1E2877FAACF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xmlns=""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thành tiếng</a:t>
            </a:r>
          </a:p>
        </p:txBody>
      </p:sp>
      <p:pic>
        <p:nvPicPr>
          <p:cNvPr id="7" name="Picture 6">
            <a:extLst>
              <a:ext uri="{FF2B5EF4-FFF2-40B4-BE49-F238E27FC236}">
                <a16:creationId xmlns:a16="http://schemas.microsoft.com/office/drawing/2014/main" xmlns="" id="{153EC946-4C09-4DDA-AD68-28AE0E7F5B89}"/>
              </a:ext>
            </a:extLst>
          </p:cNvPr>
          <p:cNvPicPr>
            <a:picLocks noChangeAspect="1"/>
          </p:cNvPicPr>
          <p:nvPr/>
        </p:nvPicPr>
        <p:blipFill>
          <a:blip r:embed="rId6"/>
          <a:stretch>
            <a:fillRect/>
          </a:stretch>
        </p:blipFill>
        <p:spPr>
          <a:xfrm>
            <a:off x="4251519" y="3566353"/>
            <a:ext cx="8858256" cy="1511939"/>
          </a:xfrm>
          <a:prstGeom prst="rect">
            <a:avLst/>
          </a:prstGeom>
        </p:spPr>
      </p:pic>
    </p:spTree>
    <p:extLst>
      <p:ext uri="{BB962C8B-B14F-4D97-AF65-F5344CB8AC3E}">
        <p14:creationId xmlns:p14="http://schemas.microsoft.com/office/powerpoint/2010/main" val="3098178324"/>
      </p:ext>
    </p:extLst>
  </p:cSld>
  <p:clrMapOvr>
    <a:masterClrMapping/>
  </p:clrMapOvr>
  <p:transition>
    <p:fade/>
  </p:transition>
</p:sld>
</file>

<file path=ppt/theme/theme1.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1952</Words>
  <Application>Microsoft Office PowerPoint</Application>
  <PresentationFormat>Custom</PresentationFormat>
  <Paragraphs>143</Paragraphs>
  <Slides>35</Slides>
  <Notes>14</Notes>
  <HiddenSlides>0</HiddenSlides>
  <MMClips>21</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cp:lastModifiedBy>
  <cp:revision>47</cp:revision>
  <dcterms:created xsi:type="dcterms:W3CDTF">2023-06-25T10:10:59Z</dcterms:created>
  <dcterms:modified xsi:type="dcterms:W3CDTF">2023-08-11T05:13:26Z</dcterms:modified>
</cp:coreProperties>
</file>