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39"/>
  </p:notesMasterIdLst>
  <p:sldIdLst>
    <p:sldId id="312" r:id="rId5"/>
    <p:sldId id="352" r:id="rId6"/>
    <p:sldId id="384" r:id="rId7"/>
    <p:sldId id="344" r:id="rId8"/>
    <p:sldId id="349" r:id="rId9"/>
    <p:sldId id="350" r:id="rId10"/>
    <p:sldId id="351" r:id="rId11"/>
    <p:sldId id="318" r:id="rId12"/>
    <p:sldId id="291" r:id="rId13"/>
    <p:sldId id="385" r:id="rId14"/>
    <p:sldId id="293" r:id="rId15"/>
    <p:sldId id="386" r:id="rId16"/>
    <p:sldId id="387" r:id="rId17"/>
    <p:sldId id="295" r:id="rId18"/>
    <p:sldId id="388" r:id="rId19"/>
    <p:sldId id="389" r:id="rId20"/>
    <p:sldId id="304" r:id="rId21"/>
    <p:sldId id="392" r:id="rId22"/>
    <p:sldId id="299" r:id="rId23"/>
    <p:sldId id="306" r:id="rId24"/>
    <p:sldId id="395" r:id="rId25"/>
    <p:sldId id="396" r:id="rId26"/>
    <p:sldId id="397" r:id="rId27"/>
    <p:sldId id="398" r:id="rId28"/>
    <p:sldId id="399" r:id="rId29"/>
    <p:sldId id="305" r:id="rId30"/>
    <p:sldId id="400" r:id="rId31"/>
    <p:sldId id="401" r:id="rId32"/>
    <p:sldId id="402" r:id="rId33"/>
    <p:sldId id="348" r:id="rId34"/>
    <p:sldId id="403" r:id="rId35"/>
    <p:sldId id="316" r:id="rId36"/>
    <p:sldId id="275" r:id="rId37"/>
    <p:sldId id="31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90" d="100"/>
          <a:sy n="90" d="100"/>
        </p:scale>
        <p:origin x="-576"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32</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5" name="Footer Placeholder 4">
            <a:extLst>
              <a:ext uri="{FF2B5EF4-FFF2-40B4-BE49-F238E27FC236}">
                <a16:creationId xmlns:a16="http://schemas.microsoft.com/office/drawing/2014/main" xmlns=""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5" name="Footer Placeholder 4">
            <a:extLst>
              <a:ext uri="{FF2B5EF4-FFF2-40B4-BE49-F238E27FC236}">
                <a16:creationId xmlns:a16="http://schemas.microsoft.com/office/drawing/2014/main" xmlns=""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5" name="Footer Placeholder 4">
            <a:extLst>
              <a:ext uri="{FF2B5EF4-FFF2-40B4-BE49-F238E27FC236}">
                <a16:creationId xmlns:a16="http://schemas.microsoft.com/office/drawing/2014/main" xmlns=""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3E9DD571-C627-87BF-A9AD-55705B015C42}"/>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C2EFCA1C-4C9A-7D69-1968-C99D45F91EF5}"/>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42EF71-BFE8-15B4-5ED0-05BD49DA5139}"/>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9365AF44-E6E8-299F-9C8C-C80C3470613E}"/>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6" name="Footer Placeholder 5">
            <a:extLst>
              <a:ext uri="{FF2B5EF4-FFF2-40B4-BE49-F238E27FC236}">
                <a16:creationId xmlns:a16="http://schemas.microsoft.com/office/drawing/2014/main" xmlns=""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298298F-E743-1B27-A87D-82844BA27079}"/>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8" name="Footer Placeholder 7">
            <a:extLst>
              <a:ext uri="{FF2B5EF4-FFF2-40B4-BE49-F238E27FC236}">
                <a16:creationId xmlns:a16="http://schemas.microsoft.com/office/drawing/2014/main" xmlns=""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D98A9C22-BA43-ADEF-DCBD-3A4897A58326}"/>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4" name="Footer Placeholder 3">
            <a:extLst>
              <a:ext uri="{FF2B5EF4-FFF2-40B4-BE49-F238E27FC236}">
                <a16:creationId xmlns:a16="http://schemas.microsoft.com/office/drawing/2014/main" xmlns=""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10F0A92-1BCB-91C7-500B-CEC1C6C99F31}"/>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3" name="Footer Placeholder 2">
            <a:extLst>
              <a:ext uri="{FF2B5EF4-FFF2-40B4-BE49-F238E27FC236}">
                <a16:creationId xmlns:a16="http://schemas.microsoft.com/office/drawing/2014/main" xmlns=""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E738190-87DC-F641-0240-9E224F28B490}"/>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6" name="Footer Placeholder 5">
            <a:extLst>
              <a:ext uri="{FF2B5EF4-FFF2-40B4-BE49-F238E27FC236}">
                <a16:creationId xmlns:a16="http://schemas.microsoft.com/office/drawing/2014/main" xmlns=""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5" name="Footer Placeholder 4">
            <a:extLst>
              <a:ext uri="{FF2B5EF4-FFF2-40B4-BE49-F238E27FC236}">
                <a16:creationId xmlns:a16="http://schemas.microsoft.com/office/drawing/2014/main" xmlns=""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743EA86-669F-3496-1DC8-C8DFD3BAE027}"/>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6" name="Footer Placeholder 5">
            <a:extLst>
              <a:ext uri="{FF2B5EF4-FFF2-40B4-BE49-F238E27FC236}">
                <a16:creationId xmlns:a16="http://schemas.microsoft.com/office/drawing/2014/main" xmlns=""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DB1A5EC-985D-3F3E-7F31-DDA362E0EA69}"/>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8A76B9-F25A-506C-D840-89A8DD64AC9D}"/>
              </a:ext>
            </a:extLst>
          </p:cNvPr>
          <p:cNvSpPr>
            <a:spLocks noGrp="1"/>
          </p:cNvSpPr>
          <p:nvPr>
            <p:ph type="dt" sz="half" idx="10"/>
          </p:nvPr>
        </p:nvSpPr>
        <p:spPr/>
        <p:txBody>
          <a:body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8/11/2023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5" name="Footer Placeholder 4">
            <a:extLst>
              <a:ext uri="{FF2B5EF4-FFF2-40B4-BE49-F238E27FC236}">
                <a16:creationId xmlns:a16="http://schemas.microsoft.com/office/drawing/2014/main" xmlns=""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6" name="Footer Placeholder 5">
            <a:extLst>
              <a:ext uri="{FF2B5EF4-FFF2-40B4-BE49-F238E27FC236}">
                <a16:creationId xmlns:a16="http://schemas.microsoft.com/office/drawing/2014/main" xmlns=""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8" name="Footer Placeholder 7">
            <a:extLst>
              <a:ext uri="{FF2B5EF4-FFF2-40B4-BE49-F238E27FC236}">
                <a16:creationId xmlns:a16="http://schemas.microsoft.com/office/drawing/2014/main" xmlns=""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4" name="Footer Placeholder 3">
            <a:extLst>
              <a:ext uri="{FF2B5EF4-FFF2-40B4-BE49-F238E27FC236}">
                <a16:creationId xmlns:a16="http://schemas.microsoft.com/office/drawing/2014/main" xmlns=""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3" name="Footer Placeholder 2">
            <a:extLst>
              <a:ext uri="{FF2B5EF4-FFF2-40B4-BE49-F238E27FC236}">
                <a16:creationId xmlns:a16="http://schemas.microsoft.com/office/drawing/2014/main" xmlns=""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6" name="Footer Placeholder 5">
            <a:extLst>
              <a:ext uri="{FF2B5EF4-FFF2-40B4-BE49-F238E27FC236}">
                <a16:creationId xmlns:a16="http://schemas.microsoft.com/office/drawing/2014/main" xmlns=""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8/11/2023</a:t>
            </a:fld>
            <a:endParaRPr lang="en-US"/>
          </a:p>
        </p:txBody>
      </p:sp>
      <p:sp>
        <p:nvSpPr>
          <p:cNvPr id="6" name="Footer Placeholder 5">
            <a:extLst>
              <a:ext uri="{FF2B5EF4-FFF2-40B4-BE49-F238E27FC236}">
                <a16:creationId xmlns:a16="http://schemas.microsoft.com/office/drawing/2014/main" xmlns=""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xmlns="" id="{ACF24181-90FC-92AA-19E0-73FD80B2CD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62152" y="180975"/>
            <a:ext cx="1609726" cy="1609726"/>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11/08/2023</a:t>
            </a:fld>
            <a:endParaRPr lang="vi-VN"/>
          </a:p>
        </p:txBody>
      </p:sp>
      <p:sp>
        <p:nvSpPr>
          <p:cNvPr id="5" name="Footer Placeholder 4">
            <a:extLst>
              <a:ext uri="{FF2B5EF4-FFF2-40B4-BE49-F238E27FC236}">
                <a16:creationId xmlns:a16="http://schemas.microsoft.com/office/drawing/2014/main" xmlns=""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xmlns="" id="{08164FAE-F2D4-2FAC-D4CD-40686731CFC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8851" y="161924"/>
            <a:ext cx="1914525" cy="1914525"/>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0.wdp"/><Relationship Id="rId7" Type="http://schemas.openxmlformats.org/officeDocument/2006/relationships/image" Target="../media/image48.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7.png"/><Relationship Id="rId10" Type="http://schemas.microsoft.com/office/2007/relationships/hdphoto" Target="../media/hdphoto16.wdp"/><Relationship Id="rId4" Type="http://schemas.openxmlformats.org/officeDocument/2006/relationships/image" Target="../media/image46.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8.png"/><Relationship Id="rId4" Type="http://schemas.microsoft.com/office/2007/relationships/hdphoto" Target="../media/hdphoto10.wdp"/><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5.png"/><Relationship Id="rId7"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8.png"/><Relationship Id="rId4" Type="http://schemas.microsoft.com/office/2007/relationships/hdphoto" Target="../media/hdphoto10.wdp"/><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07/relationships/hdphoto" Target="../media/hdphoto10.wdp"/><Relationship Id="rId7" Type="http://schemas.openxmlformats.org/officeDocument/2006/relationships/image" Target="../media/image5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emf"/><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gif"/><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emf"/></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61.emf"/><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8.sv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5.png"/><Relationship Id="rId18" Type="http://schemas.microsoft.com/office/2007/relationships/hdphoto" Target="../media/hdphoto4.wdp"/><Relationship Id="rId26" Type="http://schemas.openxmlformats.org/officeDocument/2006/relationships/image" Target="../media/image10.png"/><Relationship Id="rId3" Type="http://schemas.openxmlformats.org/officeDocument/2006/relationships/slideLayout" Target="../slideLayouts/slideLayout26.xml"/><Relationship Id="rId21"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slide" Target="slide4.xml"/><Relationship Id="rId17" Type="http://schemas.openxmlformats.org/officeDocument/2006/relationships/image" Target="../media/image18.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7.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4.png"/><Relationship Id="rId24" Type="http://schemas.openxmlformats.org/officeDocument/2006/relationships/image" Target="../media/image21.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6.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35.xml"/><Relationship Id="rId6" Type="http://schemas.openxmlformats.org/officeDocument/2006/relationships/image" Target="../media/image75.sv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75.png"/><Relationship Id="rId5" Type="http://schemas.openxmlformats.org/officeDocument/2006/relationships/image" Target="../media/image71.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7.png"/><Relationship Id="rId5" Type="http://schemas.openxmlformats.org/officeDocument/2006/relationships/image" Target="../media/image64.png"/><Relationship Id="rId4"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4.png"/><Relationship Id="rId3" Type="http://schemas.openxmlformats.org/officeDocument/2006/relationships/image" Target="../media/image28.png"/><Relationship Id="rId7" Type="http://schemas.openxmlformats.org/officeDocument/2006/relationships/image" Target="../media/image82.png"/><Relationship Id="rId12"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1.png"/><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29.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10.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9.wdp"/><Relationship Id="rId4" Type="http://schemas.openxmlformats.org/officeDocument/2006/relationships/image" Target="../media/image2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28.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a16="http://schemas.microsoft.com/office/drawing/2014/main" xmlns=""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a16="http://schemas.microsoft.com/office/drawing/2014/main" xmlns="" id="{AB46D160-20AF-C0C1-EF6F-41ACD1BCFC0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xmlns=""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xmlns=""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xmlns=""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a16="http://schemas.microsoft.com/office/drawing/2014/main" xmlns=""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xmlns=""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xmlns=""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xmlns=""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a16="http://schemas.microsoft.com/office/drawing/2014/main" xmlns=""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xmlns=""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xmlns=""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xmlns=""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a16="http://schemas.microsoft.com/office/drawing/2014/main" xmlns=""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a16="http://schemas.microsoft.com/office/drawing/2014/main" xmlns=""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xmlns=""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a16="http://schemas.microsoft.com/office/drawing/2014/main" xmlns=""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xmlns=""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xmlns=""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xmlns=""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a16="http://schemas.microsoft.com/office/drawing/2014/main" xmlns=""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xmlns=""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xmlns=""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xmlns=""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xmlns=""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xmlns=""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xmlns=""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xmlns=""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xmlns=""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xmlns=""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xmlns=""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xmlns=""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xmlns=""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xmlns=""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xmlns=""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xmlns=""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xmlns=""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xmlns=""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xmlns=""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xmlns=""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xmlns=""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xmlns=""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xmlns=""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xmlns=""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xmlns=""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xmlns=""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xmlns=""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xmlns=""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xmlns=""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xmlns=""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xmlns=""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xmlns=""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xmlns=""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xmlns=""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xmlns=""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xmlns=""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xmlns=""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xmlns=""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xmlns=""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xmlns=""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xmlns=""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xmlns=""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xmlns=""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xmlns=""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xmlns=""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xmlns=""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xmlns=""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xmlns=""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xmlns=""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xmlns=""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xmlns=""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xmlns=""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xmlns=""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xmlns=""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xmlns=""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xmlns=""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xmlns=""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xmlns=""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xmlns=""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xmlns=""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xmlns=""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xmlns="" id="{F789538B-7A98-F35E-FC0D-453A0C6682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xmlns=""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xmlns=""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xmlns=""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xmlns=""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xmlns=""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xmlns=""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xmlns=""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xmlns=""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xmlns=""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xmlns=""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xmlns=""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xmlns=""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xmlns=""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xmlns=""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xmlns=""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xmlns=""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xmlns=""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xmlns=""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xmlns=""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xmlns=""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xmlns=""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xmlns=""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xmlns=""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xmlns=""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xmlns=""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xmlns=""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xmlns=""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xmlns=""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xmlns=""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xmlns=""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xmlns=""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xmlns=""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xmlns=""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xmlns=""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xmlns=""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xmlns=""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xmlns=""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xmlns=""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xmlns=""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xmlns=""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xmlns=""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xmlns=""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xmlns=""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xmlns=""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xmlns="" val="2291519128"/>
                    </a:ext>
                  </a:extLst>
                </a:gridCol>
                <a:gridCol w="2709333">
                  <a:extLst>
                    <a:ext uri="{9D8B030D-6E8A-4147-A177-3AD203B41FA5}">
                      <a16:colId xmlns:a16="http://schemas.microsoft.com/office/drawing/2014/main" xmlns="" val="2525557520"/>
                    </a:ext>
                  </a:extLst>
                </a:gridCol>
                <a:gridCol w="2709333">
                  <a:extLst>
                    <a:ext uri="{9D8B030D-6E8A-4147-A177-3AD203B41FA5}">
                      <a16:colId xmlns:a16="http://schemas.microsoft.com/office/drawing/2014/main" xmlns=""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9980059"/>
                  </a:ext>
                </a:extLst>
              </a:tr>
            </a:tbl>
          </a:graphicData>
        </a:graphic>
      </p:graphicFrame>
    </p:spTree>
    <p:extLst>
      <p:ext uri="{BB962C8B-B14F-4D97-AF65-F5344CB8AC3E}">
        <p14:creationId xmlns:p14="http://schemas.microsoft.com/office/powerpoint/2010/main" val="2786127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xmlns=""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xmlns=""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xmlns="" val="2291519128"/>
                    </a:ext>
                  </a:extLst>
                </a:gridCol>
                <a:gridCol w="4642909">
                  <a:extLst>
                    <a:ext uri="{9D8B030D-6E8A-4147-A177-3AD203B41FA5}">
                      <a16:colId xmlns:a16="http://schemas.microsoft.com/office/drawing/2014/main" xmlns="" val="2525557520"/>
                    </a:ext>
                  </a:extLst>
                </a:gridCol>
                <a:gridCol w="3396192">
                  <a:extLst>
                    <a:ext uri="{9D8B030D-6E8A-4147-A177-3AD203B41FA5}">
                      <a16:colId xmlns:a16="http://schemas.microsoft.com/office/drawing/2014/main" xmlns=""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9980059"/>
                  </a:ext>
                </a:extLst>
              </a:tr>
            </a:tbl>
          </a:graphicData>
        </a:graphic>
      </p:graphicFrame>
      <p:sp>
        <p:nvSpPr>
          <p:cNvPr id="10" name="TextBox 9">
            <a:extLst>
              <a:ext uri="{FF2B5EF4-FFF2-40B4-BE49-F238E27FC236}">
                <a16:creationId xmlns:a16="http://schemas.microsoft.com/office/drawing/2014/main" xmlns=""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xmlns=""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xmlns=""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xmlns=""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xmlns=""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xmlns=""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xmlns=""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xmlns=""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xmlns=""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xmln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xmlns=""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xmlns=""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xmlns=""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xmlns=""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xmlns=""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xmlns=""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xmlns=""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xmlns=""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xmlns=""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xmlns=""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xmlns=""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xmlns=""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xmlns=""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xmlns=""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xmlns=""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36DE2D5-2762-8762-CC2E-1BB515265725}"/>
              </a:ext>
            </a:extLst>
          </p:cNvPr>
          <p:cNvPicPr>
            <a:picLocks noChangeAspect="1"/>
          </p:cNvPicPr>
          <p:nvPr/>
        </p:nvPicPr>
        <p:blipFill rotWithShape="1">
          <a:blip r:embed="rId5"/>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xmlns=""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xmlns=""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xmlns=""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xmlns=""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xmlns=""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xmlns=""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xmlns=""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xmlns=""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xmlns=""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xmlns=""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xmlns=""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xmlns="" id="{339D0241-71CF-6A86-CE00-46AC762A8116}"/>
              </a:ext>
            </a:extLst>
          </p:cNvPr>
          <p:cNvPicPr>
            <a:picLocks noChangeAspect="1"/>
          </p:cNvPicPr>
          <p:nvPr/>
        </p:nvPicPr>
        <p:blipFill>
          <a:blip r:embed="rId6"/>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spid="1026" name="TextBox1" r:id="rId2" imgW="5041800" imgH="831960"/>
        </mc:Choice>
        <mc:Fallback>
          <p:control name="TextBox1" r:id="rId2" imgW="5041800" imgH="8319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248025" y="2251075"/>
                  <a:ext cx="5040313" cy="8318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xmlns=""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xmlns=""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xmlns=""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xmlns=""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xmlns=""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xmlns=""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xmlns=""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xmlns=""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xmlns=""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xmlns=""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xmlns=""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xmlns=""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xmlns=""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xmlns=""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xmlns=""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xmlns=""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xmlns=""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xmlns="" id="{9510F752-1D71-127D-E86C-CF0B4FC9AA4A}"/>
              </a:ext>
            </a:extLst>
          </p:cNvPr>
          <p:cNvSpPr txBox="1"/>
          <p:nvPr/>
        </p:nvSpPr>
        <p:spPr>
          <a:xfrm>
            <a:off x="2828926" y="885384"/>
            <a:ext cx="64293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sp>
        <p:nvSpPr>
          <p:cNvPr id="12" name="TextBox 11">
            <a:extLst>
              <a:ext uri="{FF2B5EF4-FFF2-40B4-BE49-F238E27FC236}">
                <a16:creationId xmlns:a16="http://schemas.microsoft.com/office/drawing/2014/main" xmlns=""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xmlns=""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xmlns=""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xmlns=""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xmlns=""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
        <p:nvSpPr>
          <p:cNvPr id="8" name="TextBox 7">
            <a:extLst>
              <a:ext uri="{FF2B5EF4-FFF2-40B4-BE49-F238E27FC236}">
                <a16:creationId xmlns:a16="http://schemas.microsoft.com/office/drawing/2014/main" xmlns="" id="{506CB871-F751-5657-79FE-BE26DF753B51}"/>
              </a:ext>
            </a:extLst>
          </p:cNvPr>
          <p:cNvSpPr txBox="1"/>
          <p:nvPr/>
        </p:nvSpPr>
        <p:spPr>
          <a:xfrm>
            <a:off x="3911572" y="4461056"/>
            <a:ext cx="6181725" cy="523220"/>
          </a:xfrm>
          <a:prstGeom prst="rect">
            <a:avLst/>
          </a:prstGeom>
          <a:noFill/>
        </p:spPr>
        <p:txBody>
          <a:bodyPr wrap="square" rtlCol="0">
            <a:spAutoFit/>
          </a:bodyPr>
          <a:lstStyle/>
          <a:p>
            <a:r>
              <a:rPr lang="en-US" sz="2800" dirty="0" err="1">
                <a:solidFill>
                  <a:srgbClr val="FF0000"/>
                </a:solidFill>
                <a:latin typeface="Pattaya" panose="00000500000000000000" pitchFamily="2" charset="-34"/>
                <a:cs typeface="Pattaya" panose="00000500000000000000" pitchFamily="2" charset="-34"/>
              </a:rPr>
              <a:t>Hương</a:t>
            </a:r>
            <a:r>
              <a:rPr lang="en-US" sz="2800" dirty="0">
                <a:solidFill>
                  <a:srgbClr val="FF0000"/>
                </a:solidFill>
                <a:latin typeface="Pattaya" panose="00000500000000000000" pitchFamily="2" charset="-34"/>
                <a:cs typeface="Pattaya" panose="00000500000000000000" pitchFamily="2" charset="-34"/>
              </a:rPr>
              <a:t> </a:t>
            </a:r>
            <a:r>
              <a:rPr lang="en-US" sz="2800" dirty="0" err="1">
                <a:solidFill>
                  <a:srgbClr val="FF0000"/>
                </a:solidFill>
                <a:latin typeface="Pattaya" panose="00000500000000000000" pitchFamily="2" charset="-34"/>
                <a:cs typeface="Pattaya" panose="00000500000000000000" pitchFamily="2" charset="-34"/>
              </a:rPr>
              <a:t>Thảo</a:t>
            </a:r>
            <a:r>
              <a:rPr lang="en-US" sz="2800" dirty="0">
                <a:solidFill>
                  <a:srgbClr val="FF0000"/>
                </a:solidFill>
                <a:latin typeface="Pattaya" panose="00000500000000000000" pitchFamily="2" charset="-34"/>
                <a:cs typeface="Pattaya" panose="00000500000000000000" pitchFamily="2" charset="-34"/>
              </a:rPr>
              <a:t> – </a:t>
            </a:r>
            <a:r>
              <a:rPr lang="en-US" sz="2800" dirty="0" err="1">
                <a:solidFill>
                  <a:srgbClr val="FF0000"/>
                </a:solidFill>
                <a:latin typeface="Pattaya" panose="00000500000000000000" pitchFamily="2" charset="-34"/>
                <a:cs typeface="Pattaya" panose="00000500000000000000" pitchFamily="2" charset="-34"/>
              </a:rPr>
              <a:t>Zalo</a:t>
            </a:r>
            <a:r>
              <a:rPr lang="en-US" sz="2800" dirty="0">
                <a:solidFill>
                  <a:srgbClr val="FF000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1457101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xmlns=""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a16="http://schemas.microsoft.com/office/drawing/2014/main" xmlns=""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xmln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xmlns=""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xmlns=""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xmlns="" id="{3211667F-848B-EF6D-7BBB-B5AC52A82BF7}"/>
              </a:ext>
            </a:extLst>
          </p:cNvPr>
          <p:cNvPicPr>
            <a:picLocks noChangeAspect="1"/>
          </p:cNvPicPr>
          <p:nvPr/>
        </p:nvPicPr>
        <p:blipFill>
          <a:blip r:embed="rId10"/>
          <a:stretch>
            <a:fillRect/>
          </a:stretch>
        </p:blipFill>
        <p:spPr>
          <a:xfrm>
            <a:off x="1204499" y="1531091"/>
            <a:ext cx="467048" cy="467048"/>
          </a:xfrm>
          <a:prstGeom prst="rect">
            <a:avLst/>
          </a:prstGeom>
        </p:spPr>
      </p:pic>
      <p:sp>
        <p:nvSpPr>
          <p:cNvPr id="11" name="TextBox 10">
            <a:extLst>
              <a:ext uri="{FF2B5EF4-FFF2-40B4-BE49-F238E27FC236}">
                <a16:creationId xmlns:a16="http://schemas.microsoft.com/office/drawing/2014/main" xmlns=""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8DE9A670-8D57-54CF-3FA3-5DE6F81C6501}"/>
              </a:ext>
            </a:extLst>
          </p:cNvPr>
          <p:cNvPicPr>
            <a:picLocks noChangeAspect="1"/>
          </p:cNvPicPr>
          <p:nvPr/>
        </p:nvPicPr>
        <p:blipFill>
          <a:blip r:embed="rId10"/>
          <a:stretch>
            <a:fillRect/>
          </a:stretch>
        </p:blipFill>
        <p:spPr>
          <a:xfrm>
            <a:off x="1183233" y="3179137"/>
            <a:ext cx="467048" cy="467048"/>
          </a:xfrm>
          <a:prstGeom prst="rect">
            <a:avLst/>
          </a:prstGeom>
        </p:spPr>
      </p:pic>
      <p:sp>
        <p:nvSpPr>
          <p:cNvPr id="21" name="TextBox 20">
            <a:extLst>
              <a:ext uri="{FF2B5EF4-FFF2-40B4-BE49-F238E27FC236}">
                <a16:creationId xmlns:a16="http://schemas.microsoft.com/office/drawing/2014/main" xmlns=""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xmlns="" id="{ED3E4AB1-F74C-367D-916B-FC61D0F6321C}"/>
              </a:ext>
            </a:extLst>
          </p:cNvPr>
          <p:cNvPicPr>
            <a:picLocks noChangeAspect="1"/>
          </p:cNvPicPr>
          <p:nvPr/>
        </p:nvPicPr>
        <p:blipFill>
          <a:blip r:embed="rId10"/>
          <a:stretch>
            <a:fillRect/>
          </a:stretch>
        </p:blipFill>
        <p:spPr>
          <a:xfrm>
            <a:off x="1291332" y="4764379"/>
            <a:ext cx="467048" cy="467048"/>
          </a:xfrm>
          <a:prstGeom prst="rect">
            <a:avLst/>
          </a:prstGeom>
        </p:spPr>
      </p:pic>
      <p:sp>
        <p:nvSpPr>
          <p:cNvPr id="23" name="TextBox 22">
            <a:extLst>
              <a:ext uri="{FF2B5EF4-FFF2-40B4-BE49-F238E27FC236}">
                <a16:creationId xmlns:a16="http://schemas.microsoft.com/office/drawing/2014/main" xmlns=""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2264</Words>
  <Application>Microsoft Office PowerPoint</Application>
  <PresentationFormat>Custom</PresentationFormat>
  <Paragraphs>151</Paragraphs>
  <Slides>34</Slides>
  <Notes>6</Notes>
  <HiddenSlides>0</HiddenSlides>
  <MMClips>1</MMClips>
  <ScaleCrop>false</ScaleCrop>
  <HeadingPairs>
    <vt:vector size="4" baseType="variant">
      <vt:variant>
        <vt:lpstr>Theme</vt:lpstr>
      </vt:variant>
      <vt:variant>
        <vt:i4>4</vt:i4>
      </vt:variant>
      <vt:variant>
        <vt:lpstr>Slide Titles</vt:lpstr>
      </vt:variant>
      <vt:variant>
        <vt:i4>34</vt:i4>
      </vt:variant>
    </vt:vector>
  </HeadingPairs>
  <TitlesOfParts>
    <vt:vector size="38" baseType="lpstr">
      <vt:lpstr>Custom Design</vt:lpstr>
      <vt:lpstr>Office Theme</vt:lpstr>
      <vt:lpstr>Response to Intervention: The Alphabet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46</cp:revision>
  <dcterms:created xsi:type="dcterms:W3CDTF">2023-06-08T10:39:05Z</dcterms:created>
  <dcterms:modified xsi:type="dcterms:W3CDTF">2023-08-11T05:07:47Z</dcterms:modified>
</cp:coreProperties>
</file>