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wma" ContentType="audio/x-ms-wma"/>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0" r:id="rId3"/>
    <p:sldMasterId id="2147483714" r:id="rId4"/>
    <p:sldMasterId id="2147483733" r:id="rId5"/>
  </p:sldMasterIdLst>
  <p:notesMasterIdLst>
    <p:notesMasterId r:id="rId34"/>
  </p:notesMasterIdLst>
  <p:sldIdLst>
    <p:sldId id="347" r:id="rId6"/>
    <p:sldId id="2667" r:id="rId7"/>
    <p:sldId id="2673" r:id="rId8"/>
    <p:sldId id="314" r:id="rId9"/>
    <p:sldId id="320" r:id="rId10"/>
    <p:sldId id="2670" r:id="rId11"/>
    <p:sldId id="2671" r:id="rId12"/>
    <p:sldId id="2672" r:id="rId13"/>
    <p:sldId id="324" r:id="rId14"/>
    <p:sldId id="321" r:id="rId15"/>
    <p:sldId id="325" r:id="rId16"/>
    <p:sldId id="328" r:id="rId17"/>
    <p:sldId id="2569" r:id="rId18"/>
    <p:sldId id="2674" r:id="rId19"/>
    <p:sldId id="2646" r:id="rId20"/>
    <p:sldId id="315" r:id="rId21"/>
    <p:sldId id="313" r:id="rId22"/>
    <p:sldId id="337" r:id="rId23"/>
    <p:sldId id="338" r:id="rId24"/>
    <p:sldId id="339" r:id="rId25"/>
    <p:sldId id="343" r:id="rId26"/>
    <p:sldId id="2675" r:id="rId27"/>
    <p:sldId id="353" r:id="rId28"/>
    <p:sldId id="322" r:id="rId29"/>
    <p:sldId id="2676" r:id="rId30"/>
    <p:sldId id="348" r:id="rId31"/>
    <p:sldId id="359" r:id="rId32"/>
    <p:sldId id="26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71627" autoAdjust="0"/>
  </p:normalViewPr>
  <p:slideViewPr>
    <p:cSldViewPr snapToGrid="0">
      <p:cViewPr>
        <p:scale>
          <a:sx n="79" d="100"/>
          <a:sy n="79" d="100"/>
        </p:scale>
        <p:origin x="-414" y="-7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8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9/30/2024</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2.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47999" y="296131"/>
            <a:ext cx="3338286" cy="3972479"/>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8" r:id="rId6"/>
    <p:sldLayoutId id="2147483669" r:id="rId7"/>
    <p:sldLayoutId id="2147483670" r:id="rId8"/>
    <p:sldLayoutId id="2147483671" r:id="rId9"/>
    <p:sldLayoutId id="2147483677" r:id="rId10"/>
    <p:sldLayoutId id="2147483678" r:id="rId11"/>
    <p:sldLayoutId id="2147483679" r:id="rId12"/>
    <p:sldLayoutId id="2147483680" r:id="rId13"/>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9/30/2024</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8.wmf"/><Relationship Id="rId5" Type="http://schemas.openxmlformats.org/officeDocument/2006/relationships/image" Target="../media/image57.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0.wmf"/><Relationship Id="rId5" Type="http://schemas.openxmlformats.org/officeDocument/2006/relationships/image" Target="../media/image5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32.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51.xml"/><Relationship Id="rId6" Type="http://schemas.openxmlformats.org/officeDocument/2006/relationships/image" Target="../media/image76.sv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75.gif"/><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0.png"/><Relationship Id="rId3" Type="http://schemas.openxmlformats.org/officeDocument/2006/relationships/slideLayout" Target="../slideLayouts/slideLayout15.xml"/><Relationship Id="rId21" Type="http://schemas.openxmlformats.org/officeDocument/2006/relationships/image" Target="../media/image42.png"/><Relationship Id="rId7" Type="http://schemas.openxmlformats.org/officeDocument/2006/relationships/slide" Target="slide8.xml"/><Relationship Id="rId12" Type="http://schemas.openxmlformats.org/officeDocument/2006/relationships/image" Target="../media/image36.png"/><Relationship Id="rId17" Type="http://schemas.openxmlformats.org/officeDocument/2006/relationships/slide" Target="slide7.xml"/><Relationship Id="rId2" Type="http://schemas.openxmlformats.org/officeDocument/2006/relationships/audio" Target="../media/media1.wma"/><Relationship Id="rId16" Type="http://schemas.openxmlformats.org/officeDocument/2006/relationships/image" Target="../media/image39.png"/><Relationship Id="rId20" Type="http://schemas.openxmlformats.org/officeDocument/2006/relationships/image" Target="../media/image41.png"/><Relationship Id="rId1" Type="http://schemas.microsoft.com/office/2007/relationships/media" Target="../media/media1.wma"/><Relationship Id="rId6" Type="http://schemas.openxmlformats.org/officeDocument/2006/relationships/image" Target="../media/image31.png"/><Relationship Id="rId11" Type="http://schemas.openxmlformats.org/officeDocument/2006/relationships/image" Target="../media/image35.gif"/><Relationship Id="rId5" Type="http://schemas.openxmlformats.org/officeDocument/2006/relationships/audio" Target="../media/audio1.wav"/><Relationship Id="rId15" Type="http://schemas.openxmlformats.org/officeDocument/2006/relationships/slide" Target="slide6.xml"/><Relationship Id="rId10" Type="http://schemas.openxmlformats.org/officeDocument/2006/relationships/image" Target="../media/image34.gif"/><Relationship Id="rId19" Type="http://schemas.openxmlformats.org/officeDocument/2006/relationships/slide" Target="slide9.xml"/><Relationship Id="rId4" Type="http://schemas.openxmlformats.org/officeDocument/2006/relationships/notesSlide" Target="../notesSlides/notesSlide4.xml"/><Relationship Id="rId9" Type="http://schemas.openxmlformats.org/officeDocument/2006/relationships/image" Target="../media/image33.gif"/><Relationship Id="rId14" Type="http://schemas.openxmlformats.org/officeDocument/2006/relationships/image" Target="../media/image38.PNG"/><Relationship Id="rId22"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p:cNvSpPr>
            <a:spLocks noChangeArrowheads="1" noChangeShapeType="1" noTextEdit="1"/>
          </p:cNvSpPr>
          <p:nvPr/>
        </p:nvSpPr>
        <p:spPr bwMode="auto">
          <a:xfrm>
            <a:off x="508000" y="381000"/>
            <a:ext cx="11176000" cy="1143000"/>
          </a:xfrm>
          <a:prstGeom prst="rect">
            <a:avLst/>
          </a:prstGeom>
        </p:spPr>
        <p:txBody>
          <a:bodyPr wrap="none" fromWordArt="1">
            <a:prstTxWarp prst="textPlain">
              <a:avLst>
                <a:gd name="adj" fmla="val 50000"/>
              </a:avLst>
            </a:prstTxWarp>
          </a:bodyPr>
          <a:lstStyle/>
          <a:p>
            <a:pPr algn="ctr"/>
            <a:r>
              <a:rPr lang="vi-VN" kern="10" dirty="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rPr>
              <a:t>TRƯỜNG TIỂU HỌC </a:t>
            </a:r>
            <a:r>
              <a:rPr lang="en-US" kern="10" dirty="0" smtClean="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rPr>
              <a:t>TAM THANH</a:t>
            </a:r>
            <a:endParaRPr lang="vi-VN" kern="10" dirty="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endParaRPr>
          </a:p>
        </p:txBody>
      </p:sp>
      <p:sp>
        <p:nvSpPr>
          <p:cNvPr id="35843" name="WordArt 20"/>
          <p:cNvSpPr>
            <a:spLocks noChangeArrowheads="1" noChangeShapeType="1" noTextEdit="1"/>
          </p:cNvSpPr>
          <p:nvPr/>
        </p:nvSpPr>
        <p:spPr bwMode="auto">
          <a:xfrm>
            <a:off x="3048000" y="1709738"/>
            <a:ext cx="6705600" cy="914400"/>
          </a:xfrm>
          <a:prstGeom prst="rect">
            <a:avLst/>
          </a:prstGeom>
        </p:spPr>
        <p:txBody>
          <a:bodyPr wrap="none" fromWordArt="1">
            <a:prstTxWarp prst="textPlain">
              <a:avLst>
                <a:gd name="adj" fmla="val 50000"/>
              </a:avLst>
            </a:prstTxWarp>
          </a:bodyPr>
          <a:lstStyle/>
          <a:p>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TIẾNG VIỆT–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4A5</a:t>
            </a:r>
            <a:endPar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grpSp>
        <p:nvGrpSpPr>
          <p:cNvPr id="35844" name="Group 5"/>
          <p:cNvGrpSpPr>
            <a:grpSpLocks/>
          </p:cNvGrpSpPr>
          <p:nvPr/>
        </p:nvGrpSpPr>
        <p:grpSpPr bwMode="auto">
          <a:xfrm>
            <a:off x="0" y="0"/>
            <a:ext cx="12192000" cy="6858000"/>
            <a:chOff x="8" y="0"/>
            <a:chExt cx="5760" cy="4320"/>
          </a:xfrm>
        </p:grpSpPr>
        <p:pic>
          <p:nvPicPr>
            <p:cNvPr id="35845" name="Picture 6" descr="GRANS024"/>
            <p:cNvPicPr>
              <a:picLocks noChangeAspect="1" noChangeArrowheads="1"/>
            </p:cNvPicPr>
            <p:nvPr/>
          </p:nvPicPr>
          <p:blipFill>
            <a:blip r:embed="rId2"/>
            <a:srcRect/>
            <a:stretch>
              <a:fillRect/>
            </a:stretch>
          </p:blipFill>
          <p:spPr bwMode="auto">
            <a:xfrm rot="531882" flipH="1">
              <a:off x="4848" y="3394"/>
              <a:ext cx="912" cy="926"/>
            </a:xfrm>
            <a:prstGeom prst="rect">
              <a:avLst/>
            </a:prstGeom>
            <a:noFill/>
            <a:ln w="9525">
              <a:noFill/>
              <a:miter lim="800000"/>
              <a:headEnd/>
              <a:tailEnd/>
            </a:ln>
          </p:spPr>
        </p:pic>
        <p:pic>
          <p:nvPicPr>
            <p:cNvPr id="35846" name="Picture 7" descr="GRANS024"/>
            <p:cNvPicPr>
              <a:picLocks noChangeAspect="1" noChangeArrowheads="1"/>
            </p:cNvPicPr>
            <p:nvPr/>
          </p:nvPicPr>
          <p:blipFill>
            <a:blip r:embed="rId2"/>
            <a:srcRect/>
            <a:stretch>
              <a:fillRect/>
            </a:stretch>
          </p:blipFill>
          <p:spPr bwMode="auto">
            <a:xfrm rot="465066">
              <a:off x="96" y="3394"/>
              <a:ext cx="961" cy="926"/>
            </a:xfrm>
            <a:prstGeom prst="rect">
              <a:avLst/>
            </a:prstGeom>
            <a:noFill/>
            <a:ln w="9525">
              <a:noFill/>
              <a:miter lim="800000"/>
              <a:headEnd/>
              <a:tailEnd/>
            </a:ln>
          </p:spPr>
        </p:pic>
        <p:grpSp>
          <p:nvGrpSpPr>
            <p:cNvPr id="35847" name="Group 8"/>
            <p:cNvGrpSpPr>
              <a:grpSpLocks/>
            </p:cNvGrpSpPr>
            <p:nvPr/>
          </p:nvGrpSpPr>
          <p:grpSpPr bwMode="auto">
            <a:xfrm>
              <a:off x="8" y="0"/>
              <a:ext cx="5760" cy="4320"/>
              <a:chOff x="672" y="0"/>
              <a:chExt cx="5760" cy="4320"/>
            </a:xfrm>
          </p:grpSpPr>
          <p:pic>
            <p:nvPicPr>
              <p:cNvPr id="35848" name="Picture 9" descr="BD21325_"/>
              <p:cNvPicPr>
                <a:picLocks noChangeAspect="1" noChangeArrowheads="1"/>
              </p:cNvPicPr>
              <p:nvPr/>
            </p:nvPicPr>
            <p:blipFill>
              <a:blip r:embed="rId3"/>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49" name="Picture 10" descr="BD21325_"/>
              <p:cNvPicPr>
                <a:picLocks noChangeAspect="1" noChangeArrowheads="1"/>
              </p:cNvPicPr>
              <p:nvPr/>
            </p:nvPicPr>
            <p:blipFill>
              <a:blip r:embed="rId3"/>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0" name="Picture 11" descr="BD21325_"/>
              <p:cNvPicPr>
                <a:picLocks noChangeAspect="1" noChangeArrowheads="1"/>
              </p:cNvPicPr>
              <p:nvPr/>
            </p:nvPicPr>
            <p:blipFill>
              <a:blip r:embed="rId4"/>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1" name="Picture 12" descr="BD21325_"/>
              <p:cNvPicPr>
                <a:picLocks noChangeAspect="1" noChangeArrowheads="1"/>
              </p:cNvPicPr>
              <p:nvPr/>
            </p:nvPicPr>
            <p:blipFill>
              <a:blip r:embed="rId4"/>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grpSp>
      </p:grpSp>
      <p:sp>
        <p:nvSpPr>
          <p:cNvPr id="35852" name="WordArt 20"/>
          <p:cNvSpPr>
            <a:spLocks noChangeArrowheads="1" noChangeShapeType="1" noTextEdit="1"/>
          </p:cNvSpPr>
          <p:nvPr/>
        </p:nvSpPr>
        <p:spPr bwMode="auto">
          <a:xfrm>
            <a:off x="2671763" y="5267325"/>
            <a:ext cx="6705600" cy="914400"/>
          </a:xfrm>
          <a:prstGeom prst="rect">
            <a:avLst/>
          </a:prstGeom>
        </p:spPr>
        <p:txBody>
          <a:bodyPr wrap="none" fromWordArt="1">
            <a:prstTxWarp prst="textPlain">
              <a:avLst>
                <a:gd name="adj" fmla="val 50000"/>
              </a:avLst>
            </a:prstTxWarp>
          </a:bodyPr>
          <a:lstStyle/>
          <a:p>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Giáo</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viên</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Vũ</a:t>
            </a:r>
            <a:r>
              <a:rPr lang="en-US" sz="3300"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Huy</a:t>
            </a:r>
            <a:r>
              <a:rPr lang="en-US" sz="3300"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Quang</a:t>
            </a:r>
            <a:endPar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35853" name="WordArt 20"/>
          <p:cNvSpPr>
            <a:spLocks noChangeArrowheads="1" noChangeShapeType="1" noTextEdit="1"/>
          </p:cNvSpPr>
          <p:nvPr/>
        </p:nvSpPr>
        <p:spPr bwMode="auto">
          <a:xfrm>
            <a:off x="609600" y="2895600"/>
            <a:ext cx="11074400" cy="1828800"/>
          </a:xfrm>
          <a:prstGeom prst="rect">
            <a:avLst/>
          </a:prstGeom>
        </p:spPr>
        <p:txBody>
          <a:bodyPr wrap="none" fromWordArt="1">
            <a:prstTxWarp prst="textPlain">
              <a:avLst>
                <a:gd name="adj" fmla="val 50000"/>
              </a:avLst>
            </a:prstTxWarp>
          </a:bodyPr>
          <a:lstStyle/>
          <a:p>
            <a:pPr algn="ctr"/>
            <a:r>
              <a:rPr lang="en-US" sz="3300"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ĐỌC: NHỮNG BỨC CHÂN DUNG</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xmlns=""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xmlns=""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xmlns=""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5"/>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xmlns=""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xmlns=""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31" name="TextBox1" r:id="rId2" imgW="7610400" imgH="990720"/>
        </mc:Choice>
        <mc:Fallback>
          <p:control name="TextBox1" r:id="rId2" imgW="7610400" imgH="9907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121150" y="1187450"/>
                  <a:ext cx="7607300" cy="993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5"/>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xmlns="" id="{2B11E04E-CAB6-E9E9-19E9-0BE6A664F7F2}"/>
              </a:ext>
            </a:extLst>
          </p:cNvPr>
          <p:cNvCxnSpPr/>
          <p:nvPr/>
        </p:nvCxnSpPr>
        <p:spPr>
          <a:xfrm flipH="1">
            <a:off x="11400944" y="3977189"/>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01106911-724B-98EF-87B2-6AA01CF9A1B8}"/>
              </a:ext>
            </a:extLst>
          </p:cNvPr>
          <p:cNvCxnSpPr/>
          <p:nvPr/>
        </p:nvCxnSpPr>
        <p:spPr>
          <a:xfrm flipH="1">
            <a:off x="1629764"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xmlns=""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xmlns=""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xmlns=""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2055" name="TextBox1" r:id="rId2" imgW="7610400" imgH="990720"/>
        </mc:Choice>
        <mc:Fallback>
          <p:control name="TextBox1" r:id="rId2" imgW="7610400" imgH="9907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079875" y="971550"/>
                  <a:ext cx="7607300" cy="993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xmlns=""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xmlns=""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xmlns=""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xmlns=""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xmlns="" id="{D50A8C21-BCEE-2C81-4E0B-9568B85271E0}"/>
              </a:ext>
            </a:extLst>
          </p:cNvPr>
          <p:cNvGrpSpPr/>
          <p:nvPr/>
        </p:nvGrpSpPr>
        <p:grpSpPr>
          <a:xfrm>
            <a:off x="5334705" y="1013067"/>
            <a:ext cx="6634712" cy="4039476"/>
            <a:chOff x="2975205" y="923231"/>
            <a:chExt cx="5432196" cy="3369369"/>
          </a:xfrm>
        </p:grpSpPr>
        <p:sp>
          <p:nvSpPr>
            <p:cNvPr id="11" name="Rectangle: Rounded Corners 10">
              <a:extLst>
                <a:ext uri="{FF2B5EF4-FFF2-40B4-BE49-F238E27FC236}">
                  <a16:creationId xmlns:a16="http://schemas.microsoft.com/office/drawing/2014/main" xmlns=""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xmlns="" id="{8F47515F-B93C-744B-5D7A-621842F7E9A9}"/>
                </a:ext>
              </a:extLst>
            </p:cNvPr>
            <p:cNvSpPr/>
            <p:nvPr/>
          </p:nvSpPr>
          <p:spPr>
            <a:xfrm>
              <a:off x="4589850" y="92323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xmlns=""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xmlns=""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xmlns=""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xmlns=""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xmlns=""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xmlns=""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xmlns=""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xmlns=""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xmlns=""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xmlns=""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xmlns=""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xmlns=""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xmlns=""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xmlns=""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xmlns=""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xmlns=""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xmlns="" id="{ADBD2D36-3703-F1DC-BC96-0C8A78829E59}"/>
              </a:ext>
            </a:extLst>
          </p:cNvPr>
          <p:cNvGrpSpPr/>
          <p:nvPr/>
        </p:nvGrpSpPr>
        <p:grpSpPr>
          <a:xfrm>
            <a:off x="2694453" y="455610"/>
            <a:ext cx="7708679" cy="2480772"/>
            <a:chOff x="2020840" y="335565"/>
            <a:chExt cx="5781509" cy="2465639"/>
          </a:xfrm>
        </p:grpSpPr>
        <p:sp>
          <p:nvSpPr>
            <p:cNvPr id="8" name="Rectangle 13">
              <a:extLst>
                <a:ext uri="{FF2B5EF4-FFF2-40B4-BE49-F238E27FC236}">
                  <a16:creationId xmlns:a16="http://schemas.microsoft.com/office/drawing/2014/main" xmlns=""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xmlns="" id="{3CD16E31-D6E5-B223-F73D-AC28354E4323}"/>
                </a:ext>
              </a:extLst>
            </p:cNvPr>
            <p:cNvGrpSpPr/>
            <p:nvPr/>
          </p:nvGrpSpPr>
          <p:grpSpPr>
            <a:xfrm>
              <a:off x="2020840" y="335565"/>
              <a:ext cx="5781509" cy="1516979"/>
              <a:chOff x="2020840" y="335565"/>
              <a:chExt cx="5781509" cy="1516979"/>
            </a:xfrm>
          </p:grpSpPr>
          <p:sp>
            <p:nvSpPr>
              <p:cNvPr id="7" name="TextBox 12">
                <a:extLst>
                  <a:ext uri="{FF2B5EF4-FFF2-40B4-BE49-F238E27FC236}">
                    <a16:creationId xmlns:a16="http://schemas.microsoft.com/office/drawing/2014/main" xmlns="" id="{280AE068-ECF6-64F8-7E80-D64C4BFA0D1A}"/>
                  </a:ext>
                </a:extLst>
              </p:cNvPr>
              <p:cNvSpPr txBox="1"/>
              <p:nvPr/>
            </p:nvSpPr>
            <p:spPr>
              <a:xfrm>
                <a:off x="2306973" y="335565"/>
                <a:ext cx="5495376" cy="5812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a:t>
                </a:r>
                <a:r>
                  <a:rPr lang="en-US" sz="3200" b="1" dirty="0" err="1">
                    <a:solidFill>
                      <a:srgbClr val="0070C0"/>
                    </a:solidFill>
                    <a:latin typeface="UTM Isadora" panose="02040603050506020204" pitchFamily="18" charset="0"/>
                    <a:sym typeface="Arial"/>
                  </a:rPr>
                  <a:t>hai</a:t>
                </a:r>
                <a:r>
                  <a:rPr lang="en-US" sz="3200" b="1" dirty="0">
                    <a:solidFill>
                      <a:srgbClr val="0070C0"/>
                    </a:solidFill>
                    <a:latin typeface="UTM Isadora" panose="02040603050506020204" pitchFamily="18" charset="0"/>
                    <a:sym typeface="Arial"/>
                  </a:rPr>
                  <a:t>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a:t>
                </a:r>
                <a:r>
                  <a:rPr lang="en-US" sz="3200" b="1" dirty="0" smtClean="0">
                    <a:solidFill>
                      <a:srgbClr val="0070C0"/>
                    </a:solidFill>
                    <a:latin typeface="UTM Isadora" panose="02040603050506020204" pitchFamily="18" charset="0"/>
                    <a:sym typeface="Arial"/>
                  </a:rPr>
                  <a:t>30</a:t>
                </a:r>
                <a:r>
                  <a:rPr lang="en-US" sz="3200" b="1" dirty="0" smtClean="0">
                    <a:solidFill>
                      <a:srgbClr val="0070C0"/>
                    </a:solidFill>
                    <a:latin typeface="UTM Isadora" panose="02040603050506020204" pitchFamily="18" charset="0"/>
                    <a:sym typeface="Arial"/>
                  </a:rPr>
                  <a:t>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9 </a:t>
                </a:r>
                <a:r>
                  <a:rPr lang="en-US" sz="3200" b="1" dirty="0" err="1">
                    <a:solidFill>
                      <a:srgbClr val="0070C0"/>
                    </a:solidFill>
                    <a:latin typeface="UTM Isadora" panose="02040603050506020204" pitchFamily="18" charset="0"/>
                    <a:sym typeface="Arial"/>
                  </a:rPr>
                  <a:t>năm</a:t>
                </a:r>
                <a:r>
                  <a:rPr lang="en-US" sz="3200" b="1" dirty="0">
                    <a:solidFill>
                      <a:srgbClr val="0070C0"/>
                    </a:solidFill>
                    <a:latin typeface="UTM Isadora" panose="02040603050506020204" pitchFamily="18" charset="0"/>
                    <a:sym typeface="Arial"/>
                  </a:rPr>
                  <a:t> </a:t>
                </a:r>
                <a:r>
                  <a:rPr lang="en-US" sz="3200" b="1" dirty="0" smtClean="0">
                    <a:solidFill>
                      <a:srgbClr val="0070C0"/>
                    </a:solidFill>
                    <a:latin typeface="UTM Isadora" panose="02040603050506020204" pitchFamily="18" charset="0"/>
                    <a:sym typeface="Arial"/>
                  </a:rPr>
                  <a:t>2024</a:t>
                </a:r>
                <a:endParaRPr lang="en-US" sz="3200" b="1" dirty="0">
                  <a:solidFill>
                    <a:srgbClr val="0070C0"/>
                  </a:solidFill>
                  <a:latin typeface="UTM Isadora" panose="02040603050506020204" pitchFamily="18" charset="0"/>
                  <a:sym typeface="Arial"/>
                </a:endParaRPr>
              </a:p>
            </p:txBody>
          </p:sp>
          <p:pic>
            <p:nvPicPr>
              <p:cNvPr id="9" name="Hình ảnh 8" descr="Ảnh có chứa văn bản, màn hình&#10;&#10;Mô tả được tạo tự động">
                <a:extLst>
                  <a:ext uri="{FF2B5EF4-FFF2-40B4-BE49-F238E27FC236}">
                    <a16:creationId xmlns:a16="http://schemas.microsoft.com/office/drawing/2014/main" xmlns=""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xmlns="" id="{6795D813-D17D-F3FF-A467-30B61BC49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xmlns=""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xmlns=""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xmlns=""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xmlns=""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xmlns=""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xmlns=""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xmlns=""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xmlns=""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xmlns=""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xmlns=""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xmlns=""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xmlns=""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xmlns=""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xmlns=""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xmlns=""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xmlns=""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xmlns=""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xmlns=""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xmlns=""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xmlns=""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xmlns=""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xmlns=""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xmlns=""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xmlns=""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xmlns=""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xmlns=""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xmlns=""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xmlns=""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xmlns=""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xmlns=""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xmlns=""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xmlns=""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xmlns=""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xmlns=""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xmlns=""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xmlns=""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xmlns=""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xmlns="" id="{C66178E7-8064-65D2-AB64-4EFC212D5EBF}"/>
              </a:ext>
            </a:extLst>
          </p:cNvPr>
          <p:cNvGrpSpPr/>
          <p:nvPr/>
        </p:nvGrpSpPr>
        <p:grpSpPr>
          <a:xfrm>
            <a:off x="1380283" y="1122526"/>
            <a:ext cx="6522496" cy="1387169"/>
            <a:chOff x="258278" y="1531373"/>
            <a:chExt cx="4891872" cy="1040377"/>
          </a:xfrm>
        </p:grpSpPr>
        <p:sp>
          <p:nvSpPr>
            <p:cNvPr id="5" name="Hình chữ nhật: Góc Tròn 4">
              <a:extLst>
                <a:ext uri="{FF2B5EF4-FFF2-40B4-BE49-F238E27FC236}">
                  <a16:creationId xmlns:a16="http://schemas.microsoft.com/office/drawing/2014/main" xmlns=""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xmlns="" id="{DCCE5B82-1589-3221-F469-E01D69C5A905}"/>
                </a:ext>
              </a:extLst>
            </p:cNvPr>
            <p:cNvSpPr txBox="1">
              <a:spLocks/>
            </p:cNvSpPr>
            <p:nvPr/>
          </p:nvSpPr>
          <p:spPr>
            <a:xfrm>
              <a:off x="1638038" y="1731563"/>
              <a:ext cx="3512112"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err="1">
                  <a:solidFill>
                    <a:srgbClr val="3E4355"/>
                  </a:solidFill>
                  <a:latin typeface="Calibri"/>
                  <a:sym typeface="Arial"/>
                </a:rPr>
                <a:t>Về</a:t>
              </a:r>
              <a:r>
                <a:rPr lang="en-US" sz="3733" dirty="0">
                  <a:solidFill>
                    <a:srgbClr val="3E4355"/>
                  </a:solidFill>
                  <a:latin typeface="Calibri"/>
                  <a:sym typeface="Arial"/>
                </a:rPr>
                <a:t> </a:t>
              </a:r>
              <a:r>
                <a:rPr lang="en-US" sz="3733" dirty="0" err="1">
                  <a:solidFill>
                    <a:srgbClr val="3E4355"/>
                  </a:solidFill>
                  <a:latin typeface="Calibri"/>
                  <a:sym typeface="Arial"/>
                </a:rPr>
                <a:t>nhà</a:t>
              </a:r>
              <a:r>
                <a:rPr lang="en-US" sz="3733" dirty="0">
                  <a:solidFill>
                    <a:srgbClr val="3E4355"/>
                  </a:solidFill>
                  <a:latin typeface="Calibri"/>
                  <a:sym typeface="Arial"/>
                </a:rPr>
                <a:t> </a:t>
              </a:r>
              <a:r>
                <a:rPr lang="en-US" sz="3733" dirty="0" err="1">
                  <a:solidFill>
                    <a:srgbClr val="3E4355"/>
                  </a:solidFill>
                  <a:latin typeface="Calibri"/>
                  <a:sym typeface="Arial"/>
                </a:rPr>
                <a:t>đọc</a:t>
              </a:r>
              <a:r>
                <a:rPr lang="en-US" sz="3733" dirty="0">
                  <a:solidFill>
                    <a:srgbClr val="3E4355"/>
                  </a:solidFill>
                  <a:latin typeface="Calibri"/>
                  <a:sym typeface="Arial"/>
                </a:rPr>
                <a:t> </a:t>
              </a:r>
              <a:r>
                <a:rPr lang="en-US" sz="3733" dirty="0" err="1">
                  <a:solidFill>
                    <a:srgbClr val="3E4355"/>
                  </a:solidFill>
                  <a:latin typeface="Calibri"/>
                  <a:sym typeface="Arial"/>
                </a:rPr>
                <a:t>lại</a:t>
              </a:r>
              <a:r>
                <a:rPr lang="en-US" sz="3733" dirty="0">
                  <a:solidFill>
                    <a:srgbClr val="3E4355"/>
                  </a:solidFill>
                  <a:latin typeface="Calibri"/>
                  <a:sym typeface="Arial"/>
                </a:rPr>
                <a:t> </a:t>
              </a:r>
              <a:r>
                <a:rPr lang="en-US" sz="3733" dirty="0" err="1">
                  <a:solidFill>
                    <a:srgbClr val="3E4355"/>
                  </a:solidFill>
                  <a:latin typeface="Calibri"/>
                  <a:sym typeface="Arial"/>
                </a:rPr>
                <a:t>bài</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xmlns="" id="{2C3E7B06-CDF2-BFB3-ABA7-F228E86CE4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xmlns=""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xmlns=""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xmlns=""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err="1">
                  <a:solidFill>
                    <a:srgbClr val="3E4355"/>
                  </a:solidFill>
                  <a:latin typeface="Calibri"/>
                  <a:sym typeface="Arial"/>
                </a:rPr>
                <a:t>Chuẩn</a:t>
              </a:r>
              <a:r>
                <a:rPr lang="en-US" sz="3733" dirty="0">
                  <a:solidFill>
                    <a:srgbClr val="3E4355"/>
                  </a:solidFill>
                  <a:latin typeface="Calibri"/>
                  <a:sym typeface="Arial"/>
                </a:rPr>
                <a:t> </a:t>
              </a:r>
              <a:r>
                <a:rPr lang="en-US" sz="3733" dirty="0" err="1">
                  <a:solidFill>
                    <a:srgbClr val="3E4355"/>
                  </a:solidFill>
                  <a:latin typeface="Calibri"/>
                  <a:sym typeface="Arial"/>
                </a:rPr>
                <a:t>bị</a:t>
              </a:r>
              <a:r>
                <a:rPr lang="en-US" sz="3733" dirty="0">
                  <a:solidFill>
                    <a:srgbClr val="3E4355"/>
                  </a:solidFill>
                  <a:latin typeface="Calibri"/>
                  <a:sym typeface="Arial"/>
                </a:rPr>
                <a:t> </a:t>
              </a:r>
              <a:r>
                <a:rPr lang="en-US" sz="3733" dirty="0" err="1">
                  <a:solidFill>
                    <a:srgbClr val="3E4355"/>
                  </a:solidFill>
                  <a:latin typeface="Calibri"/>
                  <a:sym typeface="Arial"/>
                </a:rPr>
                <a:t>bài</a:t>
              </a:r>
              <a:r>
                <a:rPr lang="en-US" sz="3733" dirty="0">
                  <a:solidFill>
                    <a:srgbClr val="3E4355"/>
                  </a:solidFill>
                  <a:latin typeface="Calibri"/>
                  <a:sym typeface="Arial"/>
                </a:rPr>
                <a:t> </a:t>
              </a:r>
              <a:r>
                <a:rPr lang="en-US" sz="3733" dirty="0" err="1">
                  <a:solidFill>
                    <a:srgbClr val="3E4355"/>
                  </a:solidFill>
                  <a:latin typeface="Calibri"/>
                  <a:sym typeface="Arial"/>
                </a:rPr>
                <a:t>sau</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xmlns="" id="{99A9FAB8-562E-95FE-FC32-D3E6C2A75C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xmlns=""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xmlns=""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pic>
        <p:nvPicPr>
          <p:cNvPr id="2" name="Picture 20">
            <a:extLst>
              <a:ext uri="{FF2B5EF4-FFF2-40B4-BE49-F238E27FC236}">
                <a16:creationId xmlns:a16="http://schemas.microsoft.com/office/drawing/2014/main" xmlns="" id="{D531D681-6F81-6C13-F019-2FD142720443}"/>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 name="Picture 4" descr="Download finger , finger icon, left, right png and psd - finger pointing  icon png - Free PNG Images | TOPpng">
            <a:extLst>
              <a:ext uri="{FF2B5EF4-FFF2-40B4-BE49-F238E27FC236}">
                <a16:creationId xmlns:a16="http://schemas.microsoft.com/office/drawing/2014/main" xmlns="" id="{2ADB9E68-59A0-1CB2-6EA2-5871D2A841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wnload finger , finger icon, left, right png and psd - finger pointing  icon png - Free PNG Images | TOPpng">
            <a:extLst>
              <a:ext uri="{FF2B5EF4-FFF2-40B4-BE49-F238E27FC236}">
                <a16:creationId xmlns:a16="http://schemas.microsoft.com/office/drawing/2014/main" xmlns="" id="{066192E7-F152-F5FA-D49B-86C4C7C9FC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finger , finger icon, left, right png and psd - finger pointing  icon png - Free PNG Images | TOPpng">
            <a:extLst>
              <a:ext uri="{FF2B5EF4-FFF2-40B4-BE49-F238E27FC236}">
                <a16:creationId xmlns:a16="http://schemas.microsoft.com/office/drawing/2014/main" xmlns="" id="{D2AD7534-5495-41BE-52A1-148BBB5D66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305983" y="5013308"/>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xmlns="" id="{A94AC51A-94A0-868B-30C2-480F282B9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pic>
        <p:nvPicPr>
          <p:cNvPr id="8" name="图片 4">
            <a:extLst>
              <a:ext uri="{FF2B5EF4-FFF2-40B4-BE49-F238E27FC236}">
                <a16:creationId xmlns:a16="http://schemas.microsoft.com/office/drawing/2014/main" xmlns="" id="{1E822FF8-6028-CF96-E9A7-F10DC7D619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16988"/>
            <a:ext cx="12192000" cy="1665517"/>
          </a:xfrm>
          <a:prstGeom prst="rect">
            <a:avLst/>
          </a:prstGeom>
        </p:spPr>
      </p:pic>
      <p:grpSp>
        <p:nvGrpSpPr>
          <p:cNvPr id="10" name="Group 9">
            <a:extLst>
              <a:ext uri="{FF2B5EF4-FFF2-40B4-BE49-F238E27FC236}">
                <a16:creationId xmlns:a16="http://schemas.microsoft.com/office/drawing/2014/main" xmlns="" id="{C638E913-895E-2441-E27D-E6B7138F0585}"/>
              </a:ext>
            </a:extLst>
          </p:cNvPr>
          <p:cNvGrpSpPr/>
          <p:nvPr/>
        </p:nvGrpSpPr>
        <p:grpSpPr>
          <a:xfrm>
            <a:off x="4528626" y="278296"/>
            <a:ext cx="7660913" cy="5540457"/>
            <a:chOff x="74342" y="1538752"/>
            <a:chExt cx="9069658" cy="3323063"/>
          </a:xfrm>
        </p:grpSpPr>
        <p:sp>
          <p:nvSpPr>
            <p:cNvPr id="12" name="Rounded Rectangle 13">
              <a:extLst>
                <a:ext uri="{FF2B5EF4-FFF2-40B4-BE49-F238E27FC236}">
                  <a16:creationId xmlns:a16="http://schemas.microsoft.com/office/drawing/2014/main" xmlns="" id="{A00E60AC-A3BA-FCA4-0E54-1183BFB4134A}"/>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Rounded Rectangle 14">
              <a:extLst>
                <a:ext uri="{FF2B5EF4-FFF2-40B4-BE49-F238E27FC236}">
                  <a16:creationId xmlns:a16="http://schemas.microsoft.com/office/drawing/2014/main" xmlns="" id="{792EBE4C-96F6-D341-D442-F8C075F9E5B5}"/>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4" name="TextBox 7">
            <a:extLst>
              <a:ext uri="{FF2B5EF4-FFF2-40B4-BE49-F238E27FC236}">
                <a16:creationId xmlns:a16="http://schemas.microsoft.com/office/drawing/2014/main" xmlns="" id="{2C8DE61A-02B6-8750-3C5D-0671F7258AEB}"/>
              </a:ext>
            </a:extLst>
          </p:cNvPr>
          <p:cNvSpPr txBox="1"/>
          <p:nvPr/>
        </p:nvSpPr>
        <p:spPr>
          <a:xfrm>
            <a:off x="4428753" y="720426"/>
            <a:ext cx="7500788" cy="1477328"/>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chân</a:t>
            </a:r>
            <a:r>
              <a:rPr lang="en-US" sz="2400" b="1" dirty="0">
                <a:solidFill>
                  <a:srgbClr val="002060"/>
                </a:solidFill>
                <a:latin typeface="Cambria" panose="02040503050406030204" pitchFamily="18" charset="0"/>
                <a:ea typeface="Cambria" panose="02040503050406030204" pitchFamily="18" charset="0"/>
              </a:rPr>
              <a:t> dung,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xmlns="" id="{1F3BC592-8C2B-9084-4874-CE1828C5E8A0}"/>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6" name="TextBox 7">
            <a:extLst>
              <a:ext uri="{FF2B5EF4-FFF2-40B4-BE49-F238E27FC236}">
                <a16:creationId xmlns:a16="http://schemas.microsoft.com/office/drawing/2014/main" xmlns="" id="{EE7BB28C-05E5-E917-1A84-96484D79C41F}"/>
              </a:ext>
            </a:extLst>
          </p:cNvPr>
          <p:cNvSpPr txBox="1"/>
          <p:nvPr/>
        </p:nvSpPr>
        <p:spPr>
          <a:xfrm>
            <a:off x="4398935" y="2310687"/>
            <a:ext cx="7500788" cy="110799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a:solidFill>
                  <a:srgbClr val="002060"/>
                </a:solidFill>
                <a:latin typeface="Cambria" panose="02040503050406030204" pitchFamily="18" charset="0"/>
                <a:ea typeface="Cambria" panose="02040503050406030204" pitchFamily="18" charset="0"/>
              </a:rPr>
              <a:t>Nhận biết được các nhân vật qua ngoại hình, hành động và lời nói của nhân vật; nhận biết các sự việc xảy ra.</a:t>
            </a:r>
            <a:endParaRPr lang="en-US" sz="2400" b="1" dirty="0">
              <a:solidFill>
                <a:srgbClr val="002060"/>
              </a:solidFill>
              <a:latin typeface="Cambria" panose="02040503050406030204" pitchFamily="18" charset="0"/>
              <a:ea typeface="Cambria" panose="02040503050406030204" pitchFamily="18" charset="0"/>
            </a:endParaRPr>
          </a:p>
        </p:txBody>
      </p:sp>
      <p:sp>
        <p:nvSpPr>
          <p:cNvPr id="17" name="TextBox 7">
            <a:extLst>
              <a:ext uri="{FF2B5EF4-FFF2-40B4-BE49-F238E27FC236}">
                <a16:creationId xmlns:a16="http://schemas.microsoft.com/office/drawing/2014/main" xmlns="" id="{BEC1F6DB-02E6-D81C-EEA2-29D80FCE271F}"/>
              </a:ext>
            </a:extLst>
          </p:cNvPr>
          <p:cNvSpPr txBox="1"/>
          <p:nvPr/>
        </p:nvSpPr>
        <p:spPr>
          <a:xfrm>
            <a:off x="4458570" y="3592835"/>
            <a:ext cx="7500788" cy="1846659"/>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 Hiểu điều tác giả muốn nói qua văn bản: Mỗi người đều có một vẻ đẹp riêng, không ai giống ai, không nên thay đổi vẻ riêng của mình theo bất cử một tiêu chuẩn nào, vì điều đó sẽ tạo ra những vẻ đẹp rập khuôn, nhàm chán.</a:t>
            </a:r>
          </a:p>
        </p:txBody>
      </p:sp>
    </p:spTree>
    <p:extLst>
      <p:ext uri="{BB962C8B-B14F-4D97-AF65-F5344CB8AC3E}">
        <p14:creationId xmlns:p14="http://schemas.microsoft.com/office/powerpoint/2010/main" val="4092418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ntr" presetSubtype="16"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circle(in)">
                                      <p:cBhvr>
                                        <p:cTn id="21"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xmlns=""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xmlns=""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xmlns=""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xmlns=""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xmlns=""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xmlns=""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xmlns=""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xmlns=""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xmlns=""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xmlns=""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xmlns=""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xmlns=""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xmlns=""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xmlns=""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xmlns=""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xmlns=""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xmlns=""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2021</Words>
  <Application>Microsoft Office PowerPoint</Application>
  <PresentationFormat>Custom</PresentationFormat>
  <Paragraphs>108</Paragraphs>
  <Slides>28</Slides>
  <Notes>12</Notes>
  <HiddenSlides>0</HiddenSlides>
  <MMClips>1</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Environmental Science Subject for High School - Amazon River by Slidesgo</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f</cp:lastModifiedBy>
  <cp:revision>39</cp:revision>
  <dcterms:created xsi:type="dcterms:W3CDTF">2023-07-11T12:31:45Z</dcterms:created>
  <dcterms:modified xsi:type="dcterms:W3CDTF">2024-09-30T02:21:29Z</dcterms:modified>
  <cp:category>9Slide.vn</cp:category>
</cp:coreProperties>
</file>