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78" r:id="rId3"/>
    <p:sldId id="263" r:id="rId4"/>
    <p:sldId id="279" r:id="rId5"/>
    <p:sldId id="264" r:id="rId6"/>
    <p:sldId id="277" r:id="rId7"/>
  </p:sldIdLst>
  <p:sldSz cx="12192000" cy="6858000"/>
  <p:notesSz cx="6858000" cy="9144000"/>
  <p:custDataLst>
    <p:tags r:id="rId8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AB9"/>
    <a:srgbClr val="FFFF99"/>
    <a:srgbClr val="002060"/>
    <a:srgbClr val="90CD8F"/>
    <a:srgbClr val="B40C60"/>
    <a:srgbClr val="FF9C7D"/>
    <a:srgbClr val="FBD6E7"/>
    <a:srgbClr val="F35757"/>
    <a:srgbClr val="FCFAF8"/>
    <a:srgbClr val="FFE2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xmlns="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xmlns="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xmlns="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xmlns="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xmlns="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xmlns="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xmlns="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xmlns="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xmlns="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xmlns="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xmlns="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xmlns="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xmlns="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xmlns="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xmlns="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xmlns="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xmlns="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xmlns="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xmlns="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xmlns="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xmlns="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xmlns="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xmlns="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xmlns="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xmlns="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xmlns="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xmlns="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xmlns="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xmlns="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xmlns="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xmlns="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xmlns="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xmlns="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xmlns="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xmlns="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xmlns="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xmlns="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xmlns="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xmlns="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xmlns="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xmlns="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xmlns="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xmlns="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xmlns="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xmlns="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xmlns="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xmlns="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xmlns="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xmlns="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xmlns="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xmlns="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xmlns="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xmlns="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xmlns="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xmlns="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xmlns="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xmlns="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xmlns="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xmlns="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xmlns="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xmlns="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xmlns="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xmlns="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xmlns="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xmlns="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xmlns="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xmlns="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xmlns="" id="{FF3093F1-70FF-4A92-A939-256BC49F43A6}"/>
              </a:ext>
            </a:extLst>
          </p:cNvPr>
          <p:cNvGrpSpPr/>
          <p:nvPr userDrawn="1"/>
        </p:nvGrpSpPr>
        <p:grpSpPr>
          <a:xfrm>
            <a:off x="896619" y="1603301"/>
            <a:ext cx="9867486" cy="4770499"/>
            <a:chOff x="741115" y="865258"/>
            <a:chExt cx="7691377" cy="4010102"/>
          </a:xfrm>
          <a:solidFill>
            <a:schemeClr val="accent5">
              <a:lumMod val="75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xmlns="" id="{378B6936-B094-4FA3-9256-C7AF5859717D}"/>
                </a:ext>
              </a:extLst>
            </p:cNvPr>
            <p:cNvSpPr/>
            <p:nvPr/>
          </p:nvSpPr>
          <p:spPr>
            <a:xfrm>
              <a:off x="3129031" y="865258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xmlns="" id="{FAD56BA3-21A7-4CCC-B7DB-AC61435A3A7D}"/>
                </a:ext>
              </a:extLst>
            </p:cNvPr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xmlns="" id="{545757E5-2BB3-4409-8989-EF99146A7AC6}"/>
                  </a:ext>
                </a:extLst>
              </p:cNvPr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xmlns="" id="{697B9033-8630-487B-BB45-593826617AE1}"/>
                  </a:ext>
                </a:extLst>
              </p:cNvPr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xmlns="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xmlns="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xmlns="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xmlns="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xmlns="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xmlns="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xmlns="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xmlns="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xmlns="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xmlns="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xmlns="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xmlns="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xmlns="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xmlns="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xmlns="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xmlns="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xmlns="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xmlns="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xmlns="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xmlns="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xmlns="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xmlns="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xmlns="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xmlns="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xmlns="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xmlns="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xmlns="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xmlns="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xmlns="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xmlns="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xmlns="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xmlns="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xmlns="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xmlns="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xmlns="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xmlns="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xmlns="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xmlns="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xmlns="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xmlns="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xmlns="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xmlns="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xmlns="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xmlns="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xmlns="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xmlns="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xmlns="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xmlns="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xmlns="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xmlns="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xmlns="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xmlns="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xmlns="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xmlns="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xmlns="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xmlns="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xmlns="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xmlns="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xmlns="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xmlns="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xmlns="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xmlns="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xmlns="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xmlns="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xmlns="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xmlns="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xmlns="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xmlns="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xmlns="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xmlns="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xmlns="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xmlns="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xmlns="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xmlns="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xmlns="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xmlns="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xmlns="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xmlns="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xmlns="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xmlns="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xmlns="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xmlns="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xmlns="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xmlns="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xmlns="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xmlns="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xmlns="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xmlns="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xmlns="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xmlns="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xmlns="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xmlns="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xmlns="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xmlns="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xmlns="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xmlns="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xmlns="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xmlns="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xmlns="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xmlns="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xmlns="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xmlns="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xmlns="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xmlns="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xmlns="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xmlns="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xmlns="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xmlns="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xmlns="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xmlns="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xmlns="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xmlns="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xmlns="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xmlns="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xmlns="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xmlns="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xmlns="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xmlns="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xmlns="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xmlns="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xmlns="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xmlns="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xmlns="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xmlns="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xmlns="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xmlns="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xmlns="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xmlns="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xmlns="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xmlns="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xmlns="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xmlns="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xmlns="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xmlns="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xmlns="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xmlns="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xmlns="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xmlns="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xmlns="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xmlns="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1248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xmlns="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xmlns="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xmlns="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xmlns="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xmlns="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xmlns="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xmlns="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xmlns="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xmlns="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xmlns="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xmlns="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xmlns="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xmlns="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xmlns="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xmlns="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xmlns="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xmlns="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xmlns="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xmlns="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xmlns="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xmlns="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xmlns="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xmlns="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xmlns="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xmlns="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xmlns="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xmlns="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xmlns="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xmlns="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xmlns="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xmlns="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xmlns="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xmlns="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xmlns="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xmlns="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xmlns="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xmlns="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xmlns="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xmlns="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xmlns="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xmlns="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xmlns="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xmlns="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xmlns="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xmlns="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xmlns="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xmlns="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xmlns="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xmlns="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xmlns="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xmlns="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xmlns="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xmlns="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xmlns="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xmlns="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xmlns="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xmlns="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xmlns="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xmlns="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xmlns="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xmlns="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xmlns="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xmlns="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xmlns="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xmlns="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xmlns="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xmlns="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xmlns="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3" name="Google Shape;2356;p30">
            <a:extLst>
              <a:ext uri="{FF2B5EF4-FFF2-40B4-BE49-F238E27FC236}">
                <a16:creationId xmlns:a16="http://schemas.microsoft.com/office/drawing/2014/main" xmlns="" id="{FF3093F1-70FF-4A92-A939-256BC49F43A6}"/>
              </a:ext>
            </a:extLst>
          </p:cNvPr>
          <p:cNvGrpSpPr/>
          <p:nvPr userDrawn="1"/>
        </p:nvGrpSpPr>
        <p:grpSpPr>
          <a:xfrm>
            <a:off x="896619" y="1566374"/>
            <a:ext cx="9867486" cy="4807426"/>
            <a:chOff x="741115" y="853968"/>
            <a:chExt cx="7691377" cy="4021392"/>
          </a:xfrm>
          <a:solidFill>
            <a:schemeClr val="accent3"/>
          </a:solidFill>
        </p:grpSpPr>
        <p:sp>
          <p:nvSpPr>
            <p:cNvPr id="294" name="Google Shape;2357;p30">
              <a:extLst>
                <a:ext uri="{FF2B5EF4-FFF2-40B4-BE49-F238E27FC236}">
                  <a16:creationId xmlns:a16="http://schemas.microsoft.com/office/drawing/2014/main" xmlns="" id="{378B6936-B094-4FA3-9256-C7AF5859717D}"/>
                </a:ext>
              </a:extLst>
            </p:cNvPr>
            <p:cNvSpPr/>
            <p:nvPr/>
          </p:nvSpPr>
          <p:spPr>
            <a:xfrm>
              <a:off x="3121100" y="853968"/>
              <a:ext cx="3397427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95" name="Google Shape;2358;p30">
              <a:extLst>
                <a:ext uri="{FF2B5EF4-FFF2-40B4-BE49-F238E27FC236}">
                  <a16:creationId xmlns:a16="http://schemas.microsoft.com/office/drawing/2014/main" xmlns="" id="{FAD56BA3-21A7-4CCC-B7DB-AC61435A3A7D}"/>
                </a:ext>
              </a:extLst>
            </p:cNvPr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  <a:grpFill/>
          </p:grpSpPr>
          <p:sp>
            <p:nvSpPr>
              <p:cNvPr id="296" name="Google Shape;2359;p30">
                <a:extLst>
                  <a:ext uri="{FF2B5EF4-FFF2-40B4-BE49-F238E27FC236}">
                    <a16:creationId xmlns:a16="http://schemas.microsoft.com/office/drawing/2014/main" xmlns="" id="{545757E5-2BB3-4409-8989-EF99146A7AC6}"/>
                  </a:ext>
                </a:extLst>
              </p:cNvPr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7" name="Google Shape;2360;p30">
                <a:extLst>
                  <a:ext uri="{FF2B5EF4-FFF2-40B4-BE49-F238E27FC236}">
                    <a16:creationId xmlns:a16="http://schemas.microsoft.com/office/drawing/2014/main" xmlns="" id="{697B9033-8630-487B-BB45-593826617AE1}"/>
                  </a:ext>
                </a:extLst>
              </p:cNvPr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8" name="Google Shape;2361;p30">
                <a:extLst>
                  <a:ext uri="{FF2B5EF4-FFF2-40B4-BE49-F238E27FC236}">
                    <a16:creationId xmlns:a16="http://schemas.microsoft.com/office/drawing/2014/main" xmlns="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xmlns="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xmlns="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xmlns="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xmlns="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xmlns="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xmlns="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xmlns="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xmlns="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xmlns="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xmlns="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xmlns="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xmlns="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xmlns="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xmlns="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xmlns="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xmlns="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xmlns="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xmlns="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xmlns="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xmlns="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xmlns="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xmlns="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xmlns="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xmlns="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xmlns="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xmlns="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xmlns="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xmlns="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xmlns="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xmlns="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xmlns="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xmlns="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xmlns="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xmlns="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xmlns="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xmlns="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xmlns="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xmlns="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xmlns="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xmlns="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xmlns="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xmlns="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xmlns="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xmlns="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xmlns="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xmlns="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xmlns="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xmlns="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xmlns="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xmlns="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xmlns="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xmlns="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xmlns="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xmlns="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xmlns="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xmlns="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xmlns="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xmlns="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xmlns="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xmlns="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xmlns="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xmlns="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xmlns="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xmlns="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xmlns="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xmlns="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xmlns="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xmlns="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xmlns="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xmlns="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xmlns="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xmlns="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xmlns="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xmlns="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xmlns="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xmlns="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xmlns="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xmlns="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xmlns="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xmlns="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xmlns="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xmlns="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xmlns="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xmlns="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xmlns="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xmlns="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xmlns="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xmlns="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xmlns="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xmlns="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xmlns="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xmlns="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xmlns="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xmlns="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xmlns="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xmlns="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xmlns="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xmlns="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xmlns="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xmlns="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xmlns="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xmlns="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xmlns="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xmlns="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xmlns="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xmlns="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xmlns="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xmlns="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xmlns="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xmlns="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xmlns="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xmlns="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xmlns="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xmlns="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xmlns="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xmlns="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xmlns="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xmlns="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xmlns="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xmlns="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xmlns="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xmlns="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xmlns="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xmlns="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xmlns="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xmlns="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xmlns="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xmlns="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xmlns="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xmlns="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xmlns="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xmlns="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xmlns="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xmlns="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xmlns="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xmlns="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xmlns="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xmlns="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7619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xmlns="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xmlns="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xmlns="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xmlns="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xmlns="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xmlns="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xmlns="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xmlns="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xmlns="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xmlns="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xmlns="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xmlns="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xmlns="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xmlns="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xmlns="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xmlns="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xmlns="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xmlns="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xmlns="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xmlns="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xmlns="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xmlns="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xmlns="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xmlns="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xmlns="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xmlns="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xmlns="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xmlns="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xmlns="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xmlns="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xmlns="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xmlns="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xmlns="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xmlns="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xmlns="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xmlns="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xmlns="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xmlns="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xmlns="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xmlns="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xmlns="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xmlns="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xmlns="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xmlns="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xmlns="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xmlns="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xmlns="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xmlns="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xmlns="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xmlns="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xmlns="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xmlns="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xmlns="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xmlns="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xmlns="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xmlns="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xmlns="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xmlns="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xmlns="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xmlns="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xmlns="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xmlns="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xmlns="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xmlns="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xmlns="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xmlns="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xmlns="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xmlns="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xmlns="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xmlns="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xmlns="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xmlns="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xmlns="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xmlns="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xmlns="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xmlns="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xmlns="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xmlns="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xmlns="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xmlns="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xmlns="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xmlns="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xmlns="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xmlns="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xmlns="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xmlns="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xmlns="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xmlns="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xmlns="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xmlns="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xmlns="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xmlns="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xmlns="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xmlns="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xmlns="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xmlns="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xmlns="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xmlns="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xmlns="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xmlns="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xmlns="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xmlns="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xmlns="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xmlns="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xmlns="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xmlns="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xmlns="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xmlns="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xmlns="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xmlns="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xmlns="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xmlns="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xmlns="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xmlns="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xmlns="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xmlns="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xmlns="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xmlns="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xmlns="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xmlns="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xmlns="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xmlns="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xmlns="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xmlns="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xmlns="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xmlns="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xmlns="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xmlns="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xmlns="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xmlns="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xmlns="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xmlns="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xmlns="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xmlns="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xmlns="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xmlns="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xmlns="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xmlns="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xmlns="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xmlns="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xmlns="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xmlns="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xmlns="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xmlns="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xmlns="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xmlns="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xmlns="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xmlns="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xmlns="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xmlns="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xmlns="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xmlns="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xmlns="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xmlns="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xmlns="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xmlns="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xmlns="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xmlns="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xmlns="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xmlns="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xmlns="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xmlns="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xmlns="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xmlns="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xmlns="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xmlns="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xmlns="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xmlns="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xmlns="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xmlns="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xmlns="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xmlns="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xmlns="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xmlns="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xmlns="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xmlns="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xmlns="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xmlns="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xmlns="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xmlns="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xmlns="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xmlns="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xmlns="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xmlns="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38135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6" grpId="0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xmlns="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xmlns="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xmlns="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xmlns="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xmlns="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xmlns="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xmlns="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xmlns="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xmlns="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xmlns="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xmlns="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xmlns="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xmlns="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xmlns="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xmlns="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xmlns="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xmlns="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xmlns="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xmlns="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xmlns="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xmlns="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xmlns="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xmlns="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xmlns="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xmlns="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xmlns="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xmlns="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xmlns="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xmlns="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xmlns="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xmlns="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xmlns="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xmlns="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xmlns="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xmlns="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xmlns="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xmlns="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xmlns="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xmlns="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xmlns="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xmlns="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xmlns="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xmlns="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xmlns="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xmlns="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xmlns="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xmlns="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xmlns="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xmlns="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xmlns="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xmlns="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xmlns="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xmlns="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xmlns="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xmlns="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xmlns="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xmlns="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xmlns="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xmlns="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xmlns="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xmlns="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xmlns="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xmlns="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xmlns="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xmlns="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xmlns="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xmlns="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xmlns="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xmlns="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xmlns="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xmlns="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xmlns="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xmlns="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xmlns="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xmlns="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xmlns="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xmlns="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xmlns="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xmlns="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xmlns="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xmlns="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xmlns="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xmlns="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xmlns="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xmlns="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xmlns="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xmlns="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xmlns="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xmlns="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xmlns="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xmlns="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xmlns="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xmlns="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xmlns="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xmlns="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xmlns="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xmlns="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xmlns="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xmlns="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xmlns="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xmlns="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xmlns="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xmlns="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xmlns="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xmlns="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xmlns="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xmlns="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xmlns="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xmlns="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xmlns="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xmlns="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xmlns="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xmlns="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37576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38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xmlns="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xmlns="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xmlns="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xmlns="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xmlns="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xmlns="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xmlns="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xmlns="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xmlns="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xmlns="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xmlns="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xmlns="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xmlns="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xmlns="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xmlns="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xmlns="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xmlns="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xmlns="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xmlns="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xmlns="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xmlns="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xmlns="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xmlns="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xmlns="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xmlns="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xmlns="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xmlns="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xmlns="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xmlns="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xmlns="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xmlns="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xmlns="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xmlns="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xmlns="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xmlns="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xmlns="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xmlns="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xmlns="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xmlns="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xmlns="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xmlns="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xmlns="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xmlns="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xmlns="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xmlns="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xmlns="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xmlns="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xmlns="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xmlns="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xmlns="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xmlns="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xmlns="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xmlns="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xmlns="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xmlns="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xmlns="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xmlns="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xmlns="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xmlns="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xmlns="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xmlns="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xmlns="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xmlns="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xmlns="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xmlns="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xmlns="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xmlns="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xmlns="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xmlns="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xmlns="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xmlns="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xmlns="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xmlns="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xmlns="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xmlns="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xmlns="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xmlns="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xmlns="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xmlns="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xmlns="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xmlns="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xmlns="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xmlns="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xmlns="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xmlns="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xmlns="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xmlns="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xmlns="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xmlns="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xmlns="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xmlns="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xmlns="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xmlns="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xmlns="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xmlns="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xmlns="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xmlns="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xmlns="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xmlns="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xmlns="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xmlns="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xmlns="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xmlns="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xmlns="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xmlns="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xmlns="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xmlns="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xmlns="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xmlns="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xmlns="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xmlns="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xmlns="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xmlns="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xmlns="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xmlns="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xmlns="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xmlns="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xmlns="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xmlns="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xmlns="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xmlns="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xmlns="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xmlns="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xmlns="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xmlns="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xmlns="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xmlns="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xmlns="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xmlns="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xmlns="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xmlns="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xmlns="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xmlns="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xmlns="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xmlns="" id="{93F46B3B-D663-4FBA-8528-CFD2F9C1E141}"/>
              </a:ext>
            </a:extLst>
          </p:cNvPr>
          <p:cNvSpPr txBox="1"/>
          <p:nvPr userDrawn="1"/>
        </p:nvSpPr>
        <p:spPr>
          <a:xfrm>
            <a:off x="3604226" y="1596479"/>
            <a:ext cx="475208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>
                <a:solidFill>
                  <a:srgbClr val="002060"/>
                </a:solidFill>
                <a:latin typeface="+mj-lt"/>
              </a:rPr>
              <a:t>LUYỆN TẬP</a:t>
            </a:r>
            <a:endParaRPr lang="vi-VN" sz="115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378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xmlns="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xmlns="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xmlns="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xmlns="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xmlns="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xmlns="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xmlns="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xmlns="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xmlns="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xmlns="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xmlns="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xmlns="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xmlns="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xmlns="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xmlns="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xmlns="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xmlns="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xmlns="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xmlns="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xmlns="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xmlns="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xmlns="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xmlns="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xmlns="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xmlns="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xmlns="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xmlns="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xmlns="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xmlns="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xmlns="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xmlns="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xmlns="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xmlns="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xmlns="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xmlns="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xmlns="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xmlns="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xmlns="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xmlns="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xmlns="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xmlns="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xmlns="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xmlns="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xmlns="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xmlns="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8" name="Picture 9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5" y="364703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506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xmlns="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xmlns="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xmlns="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xmlns="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xmlns="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xmlns="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xmlns="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xmlns="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xmlns="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xmlns="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xmlns="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xmlns="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xmlns="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xmlns="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xmlns="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xmlns="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xmlns="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xmlns="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xmlns="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xmlns="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xmlns="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xmlns="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xmlns="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xmlns="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xmlns="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xmlns="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xmlns="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xmlns="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xmlns="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xmlns="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xmlns="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xmlns="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xmlns="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xmlns="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xmlns="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xmlns="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xmlns="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xmlns="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xmlns="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xmlns="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xmlns="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xmlns="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xmlns="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xmlns="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xmlns="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96" descr="C:\Users\TUAN\Downloads\Luyện tập 1.png">
            <a:extLst>
              <a:ext uri="{FF2B5EF4-FFF2-40B4-BE49-F238E27FC236}">
                <a16:creationId xmlns:a16="http://schemas.microsoft.com/office/drawing/2014/main" xmlns="" id="{439545A9-2DD8-4B85-AB11-A53FA02BA7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396" y="450429"/>
            <a:ext cx="2237784" cy="8634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3630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xmlns="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xmlns="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xmlns="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xmlns="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xmlns="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xmlns="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xmlns="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xmlns="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xmlns="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xmlns="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xmlns="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xmlns="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xmlns="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xmlns="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xmlns="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xmlns="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xmlns="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xmlns="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xmlns="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xmlns="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xmlns="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xmlns="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xmlns="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xmlns="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xmlns="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xmlns="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xmlns="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xmlns="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xmlns="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xmlns="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xmlns="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xmlns="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xmlns="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xmlns="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xmlns="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xmlns="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xmlns="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xmlns="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xmlns="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xmlns="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xmlns="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xmlns="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xmlns="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xmlns="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xmlns="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6" descr="Không có mô tả.">
            <a:extLst>
              <a:ext uri="{FF2B5EF4-FFF2-40B4-BE49-F238E27FC236}">
                <a16:creationId xmlns:a16="http://schemas.microsoft.com/office/drawing/2014/main" xmlns="" id="{9B856AB9-7D07-45DD-A088-BE4905E454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7FBFB"/>
              </a:clrFrom>
              <a:clrTo>
                <a:srgbClr val="F7FB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13" y="438261"/>
            <a:ext cx="2330549" cy="88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0430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xmlns="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xmlns="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xmlns="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xmlns="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xmlns="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xmlns="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xmlns="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xmlns="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xmlns="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xmlns="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xmlns="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xmlns="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xmlns="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xmlns="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xmlns="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xmlns="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xmlns="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xmlns="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xmlns="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xmlns="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xmlns="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xmlns="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xmlns="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xmlns="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xmlns="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xmlns="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xmlns="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xmlns="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xmlns="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xmlns="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xmlns="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xmlns="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xmlns="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xmlns="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xmlns="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xmlns="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xmlns="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xmlns="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xmlns="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xmlns="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xmlns="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xmlns="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xmlns="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xmlns="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xmlns="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8" name="Picture 9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96" y="357971"/>
            <a:ext cx="2325467" cy="116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4486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xmlns="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xmlns="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xmlns="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xmlns="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xmlns="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xmlns="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xmlns="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xmlns="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xmlns="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xmlns="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xmlns="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xmlns="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xmlns="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xmlns="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xmlns="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xmlns="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xmlns="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xmlns="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xmlns="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xmlns="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xmlns="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xmlns="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xmlns="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xmlns="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xmlns="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xmlns="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xmlns="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xmlns="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xmlns="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xmlns="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xmlns="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xmlns="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xmlns="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xmlns="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xmlns="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xmlns="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xmlns="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xmlns="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xmlns="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xmlns="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xmlns="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xmlns="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xmlns="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xmlns="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xmlns="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974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xmlns="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xmlns="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xmlns="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xmlns="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xmlns="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xmlns="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xmlns="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xmlns="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xmlns="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xmlns="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xmlns="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xmlns="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xmlns="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xmlns="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xmlns="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xmlns="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xmlns="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xmlns="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xmlns="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xmlns="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xmlns="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xmlns="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xmlns="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xmlns="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xmlns="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xmlns="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xmlns="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xmlns="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xmlns="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xmlns="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xmlns="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xmlns="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xmlns="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xmlns="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xmlns="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xmlns="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xmlns="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xmlns="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xmlns="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xmlns="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xmlns="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xmlns="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xmlns="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xmlns="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xmlns="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xmlns="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xmlns="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xmlns="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xmlns="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xmlns="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xmlns="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xmlns="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xmlns="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xmlns="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xmlns="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xmlns="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xmlns="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xmlns="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xmlns="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xmlns="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xmlns="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xmlns="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xmlns="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xmlns="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xmlns="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xmlns="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xmlns="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xmlns="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xmlns="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xmlns="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xmlns="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xmlns="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xmlns="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xmlns="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xmlns="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xmlns="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xmlns="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xmlns="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xmlns="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xmlns="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xmlns="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xmlns="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xmlns="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xmlns="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xmlns="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xmlns="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xmlns="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xmlns="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xmlns="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xmlns="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xmlns="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xmlns="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xmlns="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xmlns="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xmlns="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xmlns="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xmlns="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xmlns="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xmlns="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xmlns="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xmlns="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xmlns="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xmlns="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xmlns="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xmlns="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xmlns="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xmlns="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xmlns="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xmlns="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xmlns="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xmlns="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xmlns="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xmlns="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xmlns="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xmlns="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xmlns="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xmlns="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xmlns="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xmlns="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xmlns="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xmlns="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xmlns="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xmlns="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xmlns="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xmlns="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xmlns="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xmlns="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xmlns="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xmlns="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xmlns="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xmlns="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xmlns="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xmlns="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xmlns="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xmlns="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xmlns="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xmlns="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xmlns="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xmlns="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xmlns="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xmlns="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xmlns="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xmlns="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xmlns="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xmlns="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xmlns="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xmlns="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xmlns="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xmlns="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xmlns="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xmlns="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xmlns="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xmlns="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xmlns="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xmlns="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xmlns="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xmlns="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xmlns="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xmlns="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xmlns="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xmlns="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xmlns="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xmlns="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xmlns="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xmlns="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xmlns="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xmlns="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xmlns="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xmlns="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xmlns="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xmlns="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xmlns="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xmlns="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xmlns="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xmlns="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xmlns="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xmlns="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xmlns="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xmlns="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xmlns="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xmlns="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xmlns="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xmlns="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xmlns="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286231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6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xmlns="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xmlns="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xmlns="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xmlns="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xmlns="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xmlns="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xmlns="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xmlns="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xmlns="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xmlns="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xmlns="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xmlns="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xmlns="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xmlns="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xmlns="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xmlns="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xmlns="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xmlns="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xmlns="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xmlns="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xmlns="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xmlns="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xmlns="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xmlns="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xmlns="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xmlns="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xmlns="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xmlns="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xmlns="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xmlns="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xmlns="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xmlns="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xmlns="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xmlns="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xmlns="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xmlns="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xmlns="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xmlns="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xmlns="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xmlns="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xmlns="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xmlns="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xmlns="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xmlns="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xmlns="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xmlns="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xmlns="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xmlns="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xmlns="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xmlns="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xmlns="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xmlns="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xmlns="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xmlns="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xmlns="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xmlns="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xmlns="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xmlns="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xmlns="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xmlns="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xmlns="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xmlns="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xmlns="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xmlns="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xmlns="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xmlns="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xmlns="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xmlns="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xmlns="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xmlns="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xmlns="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xmlns="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xmlns="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xmlns="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xmlns="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xmlns="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xmlns="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xmlns="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xmlns="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xmlns="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xmlns="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xmlns="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xmlns="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xmlns="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xmlns="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xmlns="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xmlns="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xmlns="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xmlns="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xmlns="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xmlns="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xmlns="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xmlns="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xmlns="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xmlns="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xmlns="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xmlns="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xmlns="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xmlns="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xmlns="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xmlns="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xmlns="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xmlns="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xmlns="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xmlns="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xmlns="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xmlns="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xmlns="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xmlns="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xmlns="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xmlns="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xmlns="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xmlns="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118767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38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xmlns="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xmlns="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xmlns="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xmlns="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xmlns="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xmlns="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xmlns="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xmlns="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xmlns="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xmlns="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xmlns="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xmlns="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xmlns="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xmlns="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xmlns="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xmlns="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xmlns="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xmlns="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xmlns="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xmlns="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xmlns="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xmlns="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xmlns="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xmlns="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xmlns="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xmlns="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xmlns="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xmlns="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xmlns="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xmlns="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xmlns="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xmlns="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xmlns="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xmlns="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xmlns="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xmlns="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xmlns="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xmlns="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xmlns="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xmlns="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xmlns="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xmlns="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xmlns="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xmlns="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xmlns="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xmlns="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xmlns="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xmlns="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xmlns="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xmlns="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xmlns="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xmlns="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xmlns="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xmlns="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xmlns="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xmlns="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xmlns="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xmlns="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xmlns="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xmlns="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xmlns="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xmlns="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xmlns="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xmlns="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xmlns="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xmlns="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xmlns="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xmlns="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xmlns="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xmlns="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xmlns="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xmlns="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xmlns="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xmlns="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xmlns="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xmlns="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xmlns="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xmlns="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xmlns="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xmlns="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xmlns="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xmlns="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xmlns="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xmlns="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xmlns="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xmlns="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xmlns="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xmlns="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xmlns="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xmlns="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xmlns="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xmlns="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xmlns="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xmlns="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xmlns="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xmlns="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xmlns="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xmlns="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xmlns="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xmlns="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xmlns="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xmlns="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xmlns="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xmlns="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xmlns="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xmlns="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xmlns="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xmlns="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xmlns="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xmlns="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xmlns="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xmlns="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xmlns="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xmlns="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xmlns="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xmlns="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xmlns="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xmlns="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xmlns="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xmlns="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xmlns="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xmlns="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xmlns="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xmlns="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xmlns="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xmlns="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xmlns="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xmlns="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xmlns="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xmlns="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xmlns="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xmlns="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xmlns="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xmlns="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xmlns="" id="{93F46B3B-D663-4FBA-8528-CFD2F9C1E141}"/>
              </a:ext>
            </a:extLst>
          </p:cNvPr>
          <p:cNvSpPr txBox="1"/>
          <p:nvPr userDrawn="1"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002060"/>
                </a:solidFill>
                <a:latin typeface="+mj-lt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371829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xmlns="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xmlns="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xmlns="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xmlns="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xmlns="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xmlns="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xmlns="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xmlns="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xmlns="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xmlns="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xmlns="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xmlns="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xmlns="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xmlns="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xmlns="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xmlns="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xmlns="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xmlns="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xmlns="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xmlns="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xmlns="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xmlns="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xmlns="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xmlns="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xmlns="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xmlns="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xmlns="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xmlns="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xmlns="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xmlns="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xmlns="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xmlns="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xmlns="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xmlns="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xmlns="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xmlns="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xmlns="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xmlns="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xmlns="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xmlns="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xmlns="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xmlns="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xmlns="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xmlns="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xmlns="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1" name="Picture 10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5" y="364703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38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xmlns="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xmlns="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xmlns="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xmlns="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xmlns="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xmlns="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xmlns="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xmlns="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xmlns="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xmlns="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xmlns="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xmlns="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xmlns="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xmlns="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xmlns="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xmlns="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xmlns="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xmlns="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xmlns="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xmlns="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xmlns="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xmlns="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xmlns="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xmlns="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xmlns="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xmlns="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xmlns="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xmlns="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xmlns="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xmlns="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xmlns="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xmlns="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xmlns="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xmlns="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xmlns="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xmlns="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xmlns="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xmlns="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xmlns="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xmlns="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xmlns="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xmlns="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xmlns="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xmlns="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xmlns="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96" descr="C:\Users\TUAN\Downloads\Luyện tập 1.png">
            <a:extLst>
              <a:ext uri="{FF2B5EF4-FFF2-40B4-BE49-F238E27FC236}">
                <a16:creationId xmlns:a16="http://schemas.microsoft.com/office/drawing/2014/main" xmlns="" id="{439545A9-2DD8-4B85-AB11-A53FA02BA7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396" y="450429"/>
            <a:ext cx="2237784" cy="8634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7717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xmlns="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xmlns="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xmlns="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xmlns="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xmlns="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xmlns="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xmlns="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xmlns="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xmlns="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xmlns="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xmlns="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xmlns="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xmlns="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xmlns="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xmlns="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xmlns="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xmlns="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xmlns="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xmlns="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xmlns="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xmlns="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xmlns="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xmlns="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xmlns="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xmlns="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xmlns="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xmlns="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xmlns="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xmlns="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xmlns="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xmlns="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xmlns="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xmlns="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xmlns="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xmlns="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xmlns="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xmlns="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xmlns="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xmlns="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xmlns="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xmlns="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xmlns="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xmlns="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xmlns="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xmlns="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0" name="Picture 6" descr="Không có mô tả.">
            <a:extLst>
              <a:ext uri="{FF2B5EF4-FFF2-40B4-BE49-F238E27FC236}">
                <a16:creationId xmlns:a16="http://schemas.microsoft.com/office/drawing/2014/main" xmlns="" id="{9B856AB9-7D07-45DD-A088-BE4905E454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7FBFB"/>
              </a:clrFrom>
              <a:clrTo>
                <a:srgbClr val="F7FB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13" y="438261"/>
            <a:ext cx="2330549" cy="88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1665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xmlns="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xmlns="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xmlns="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xmlns="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xmlns="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xmlns="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xmlns="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xmlns="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xmlns="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xmlns="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xmlns="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xmlns="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xmlns="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xmlns="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xmlns="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xmlns="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xmlns="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xmlns="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xmlns="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xmlns="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xmlns="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xmlns="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xmlns="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xmlns="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xmlns="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xmlns="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xmlns="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xmlns="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xmlns="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xmlns="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xmlns="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xmlns="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xmlns="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xmlns="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xmlns="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xmlns="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xmlns="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xmlns="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xmlns="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xmlns="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xmlns="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xmlns="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xmlns="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xmlns="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xmlns="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9" name="Picture 9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96" y="357971"/>
            <a:ext cx="2325467" cy="116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936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xmlns="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xmlns="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xmlns="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xmlns="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xmlns="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xmlns="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xmlns="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xmlns="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xmlns="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xmlns="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xmlns="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xmlns="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xmlns="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xmlns="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xmlns="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xmlns="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xmlns="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xmlns="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xmlns="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xmlns="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xmlns="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xmlns="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xmlns="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xmlns="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xmlns="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xmlns="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xmlns="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xmlns="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xmlns="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xmlns="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xmlns="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xmlns="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xmlns="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xmlns="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xmlns="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xmlns="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xmlns="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xmlns="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xmlns="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xmlns="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xmlns="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xmlns="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xmlns="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xmlns="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xmlns="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101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E58C40B-6789-4E71-8632-AD2A12B6B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vi-V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0DD5742-5ACC-4D14-BBCB-E7E863829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FC913FC-2AA7-4D98-9459-C3E2D5824688}"/>
              </a:ext>
            </a:extLst>
          </p:cNvPr>
          <p:cNvSpPr/>
          <p:nvPr userDrawn="1"/>
        </p:nvSpPr>
        <p:spPr>
          <a:xfrm>
            <a:off x="9762629" y="6492875"/>
            <a:ext cx="1612942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vi-VN" sz="800" b="0" i="0" dirty="0">
                <a:solidFill>
                  <a:srgbClr val="000000"/>
                </a:solidFill>
                <a:effectLst/>
                <a:latin typeface="+mn-lt"/>
              </a:rPr>
              <a:t>FeistyForwarders_0968120672</a:t>
            </a:r>
            <a:endParaRPr lang="vi-VN" sz="8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48355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75" r:id="rId5"/>
    <p:sldLayoutId id="2147483692" r:id="rId6"/>
    <p:sldLayoutId id="2147483694" r:id="rId7"/>
    <p:sldLayoutId id="2147483693" r:id="rId8"/>
    <p:sldLayoutId id="2147483691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95" r:id="rId15"/>
    <p:sldLayoutId id="2147483696" r:id="rId16"/>
    <p:sldLayoutId id="2147483697" r:id="rId17"/>
    <p:sldLayoutId id="2147483698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94208" y="2286000"/>
            <a:ext cx="665841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BÀI 9</a:t>
            </a:r>
          </a:p>
          <a:p>
            <a:pPr algn="ctr">
              <a:lnSpc>
                <a:spcPct val="150000"/>
              </a:lnSpc>
            </a:pPr>
            <a:r>
              <a:rPr lang="en-US" sz="44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BÀI TOÁN VỀ THÊM BỚT MỘT SỐ ĐƠN VỊ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B5044254-DE52-4029-B43E-ACD26C567FBA}"/>
              </a:ext>
            </a:extLst>
          </p:cNvPr>
          <p:cNvGrpSpPr/>
          <p:nvPr/>
        </p:nvGrpSpPr>
        <p:grpSpPr>
          <a:xfrm>
            <a:off x="1072665" y="1149895"/>
            <a:ext cx="2190751" cy="980661"/>
            <a:chOff x="1523998" y="0"/>
            <a:chExt cx="2190751" cy="980661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xmlns="" id="{B2407F96-D165-408B-8186-033E4D2C4D5C}"/>
                </a:ext>
              </a:extLst>
            </p:cNvPr>
            <p:cNvGrpSpPr/>
            <p:nvPr/>
          </p:nvGrpSpPr>
          <p:grpSpPr>
            <a:xfrm>
              <a:off x="1523998" y="0"/>
              <a:ext cx="2190751" cy="980661"/>
              <a:chOff x="1523999" y="0"/>
              <a:chExt cx="1285462" cy="1828800"/>
            </a:xfrm>
          </p:grpSpPr>
          <p:sp>
            <p:nvSpPr>
              <p:cNvPr id="7" name="Rectangle: Top Corners Rounded 1">
                <a:extLst>
                  <a:ext uri="{FF2B5EF4-FFF2-40B4-BE49-F238E27FC236}">
                    <a16:creationId xmlns:a16="http://schemas.microsoft.com/office/drawing/2014/main" xmlns="" id="{2974D671-0870-4777-BE31-5FD1BBBF9AD7}"/>
                  </a:ext>
                </a:extLst>
              </p:cNvPr>
              <p:cNvSpPr/>
              <p:nvPr/>
            </p:nvSpPr>
            <p:spPr>
              <a:xfrm rot="10800000">
                <a:off x="1523999" y="0"/>
                <a:ext cx="1285462" cy="1828800"/>
              </a:xfrm>
              <a:prstGeom prst="round2Same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8" name="Rectangle: Top Corners Rounded 2">
                <a:extLst>
                  <a:ext uri="{FF2B5EF4-FFF2-40B4-BE49-F238E27FC236}">
                    <a16:creationId xmlns:a16="http://schemas.microsoft.com/office/drawing/2014/main" xmlns="" id="{219332FA-4BE4-4F03-A894-08EEC78551F0}"/>
                  </a:ext>
                </a:extLst>
              </p:cNvPr>
              <p:cNvSpPr/>
              <p:nvPr/>
            </p:nvSpPr>
            <p:spPr>
              <a:xfrm rot="10800000">
                <a:off x="1566862" y="76199"/>
                <a:ext cx="1204497" cy="1709738"/>
              </a:xfrm>
              <a:prstGeom prst="round2SameRect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75000"/>
                  </a:schemeClr>
                </a:solidFill>
                <a:prstDash val="lgDash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46C80A5A-72BA-45B9-A254-2A8D09624ECF}"/>
                </a:ext>
              </a:extLst>
            </p:cNvPr>
            <p:cNvSpPr txBox="1"/>
            <p:nvPr/>
          </p:nvSpPr>
          <p:spPr>
            <a:xfrm>
              <a:off x="1523998" y="206880"/>
              <a:ext cx="212581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3200" dirty="0">
                  <a:solidFill>
                    <a:schemeClr val="accent3">
                      <a:lumMod val="50000"/>
                    </a:schemeClr>
                  </a:solidFill>
                  <a:latin typeface="+mj-lt"/>
                </a:rPr>
                <a:t>CHỦ ĐỀ </a:t>
              </a:r>
              <a:r>
                <a:rPr lang="en-US" sz="3200" dirty="0">
                  <a:solidFill>
                    <a:schemeClr val="accent3">
                      <a:lumMod val="50000"/>
                    </a:schemeClr>
                  </a:solidFill>
                  <a:latin typeface="+mj-lt"/>
                </a:rPr>
                <a:t>2</a:t>
              </a:r>
              <a:endParaRPr lang="vi-VN" sz="3200" dirty="0">
                <a:solidFill>
                  <a:schemeClr val="accent3">
                    <a:lumMod val="50000"/>
                  </a:schemeClr>
                </a:solidFill>
                <a:latin typeface="+mj-lt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049F577-F92A-4405-A19E-48EB947980F5}"/>
              </a:ext>
            </a:extLst>
          </p:cNvPr>
          <p:cNvSpPr txBox="1"/>
          <p:nvPr/>
        </p:nvSpPr>
        <p:spPr>
          <a:xfrm>
            <a:off x="3418053" y="1204781"/>
            <a:ext cx="67550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PHÉP CỘNG, PHÉP TRỪ TRONG PHẠM VI 20</a:t>
            </a:r>
            <a:endParaRPr lang="vi-VN" sz="3600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D049F577-F92A-4405-A19E-48EB947980F5}"/>
              </a:ext>
            </a:extLst>
          </p:cNvPr>
          <p:cNvSpPr txBox="1"/>
          <p:nvPr/>
        </p:nvSpPr>
        <p:spPr>
          <a:xfrm>
            <a:off x="1226392" y="369753"/>
            <a:ext cx="9428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2022</a:t>
            </a:r>
            <a:endParaRPr lang="vi-VN" sz="3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292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93195" y="2863347"/>
            <a:ext cx="81136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KHÁM PHÁ</a:t>
            </a:r>
            <a:endParaRPr lang="en-US" sz="5400" dirty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09338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54101" y="758942"/>
            <a:ext cx="5460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Giải</a:t>
            </a:r>
            <a:r>
              <a:rPr lang="en-US" sz="2400" b="1" dirty="0"/>
              <a:t> </a:t>
            </a:r>
            <a:r>
              <a:rPr lang="en-US" sz="2400" b="1" dirty="0" err="1"/>
              <a:t>bài</a:t>
            </a:r>
            <a:r>
              <a:rPr lang="en-US" sz="2400" b="1" dirty="0"/>
              <a:t> </a:t>
            </a:r>
            <a:r>
              <a:rPr lang="en-US" sz="2400" b="1" dirty="0" err="1"/>
              <a:t>toán</a:t>
            </a:r>
            <a:r>
              <a:rPr lang="en-US" sz="2400" b="1" dirty="0"/>
              <a:t> </a:t>
            </a:r>
            <a:r>
              <a:rPr lang="en-US" sz="2400" b="1" dirty="0" err="1"/>
              <a:t>về</a:t>
            </a:r>
            <a:r>
              <a:rPr lang="en-US" sz="2400" b="1" dirty="0"/>
              <a:t> </a:t>
            </a:r>
            <a:r>
              <a:rPr lang="en-US" sz="2400" b="1" dirty="0" err="1"/>
              <a:t>thêm</a:t>
            </a:r>
            <a:r>
              <a:rPr lang="en-US" sz="2400" b="1" dirty="0"/>
              <a:t> </a:t>
            </a:r>
            <a:r>
              <a:rPr lang="en-US" sz="2400" b="1" dirty="0" err="1"/>
              <a:t>một</a:t>
            </a:r>
            <a:r>
              <a:rPr lang="en-US" sz="2400" b="1" dirty="0"/>
              <a:t> </a:t>
            </a:r>
            <a:r>
              <a:rPr lang="en-US" sz="2400" b="1" dirty="0" err="1"/>
              <a:t>số</a:t>
            </a:r>
            <a:r>
              <a:rPr lang="en-US" sz="2400" b="1" dirty="0"/>
              <a:t> </a:t>
            </a:r>
            <a:r>
              <a:rPr lang="en-US" sz="2400" b="1" dirty="0" err="1"/>
              <a:t>đơn</a:t>
            </a:r>
            <a:r>
              <a:rPr lang="en-US" sz="2400" b="1" dirty="0"/>
              <a:t> </a:t>
            </a:r>
            <a:r>
              <a:rPr lang="en-US" sz="2400" b="1" dirty="0" err="1"/>
              <a:t>vị</a:t>
            </a:r>
            <a:endParaRPr lang="en-US" sz="2400" b="1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88597E75-7DA2-4CB0-A96D-BA883A6C0FD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31272" y="4267200"/>
            <a:ext cx="4053637" cy="2129089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864360FB-7615-4065-BD1C-569C3B6D300C}"/>
              </a:ext>
            </a:extLst>
          </p:cNvPr>
          <p:cNvSpPr txBox="1"/>
          <p:nvPr/>
        </p:nvSpPr>
        <p:spPr>
          <a:xfrm>
            <a:off x="1002265" y="1569045"/>
            <a:ext cx="7055849" cy="1131848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i="1" dirty="0" err="1"/>
              <a:t>Bài</a:t>
            </a:r>
            <a:r>
              <a:rPr lang="en-US" sz="2400" i="1" dirty="0"/>
              <a:t> </a:t>
            </a:r>
            <a:r>
              <a:rPr lang="en-US" sz="2400" i="1" dirty="0" err="1"/>
              <a:t>toán</a:t>
            </a:r>
            <a:r>
              <a:rPr lang="en-US" sz="2400" dirty="0"/>
              <a:t>: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khay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8 </a:t>
            </a:r>
            <a:r>
              <a:rPr lang="en-US" sz="2400" dirty="0" err="1"/>
              <a:t>quả</a:t>
            </a:r>
            <a:r>
              <a:rPr lang="en-US" sz="2400" dirty="0"/>
              <a:t> </a:t>
            </a:r>
            <a:r>
              <a:rPr lang="en-US" sz="2400" dirty="0" err="1"/>
              <a:t>trứng</a:t>
            </a:r>
            <a:r>
              <a:rPr lang="en-US" sz="2400" dirty="0"/>
              <a:t>, Mai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thêm</a:t>
            </a:r>
            <a:r>
              <a:rPr lang="en-US" sz="2400" dirty="0"/>
              <a:t> 2 </a:t>
            </a:r>
            <a:r>
              <a:rPr lang="en-US" sz="2400" dirty="0" err="1"/>
              <a:t>quả</a:t>
            </a:r>
            <a:r>
              <a:rPr lang="en-US" sz="2400" dirty="0"/>
              <a:t> </a:t>
            </a:r>
            <a:r>
              <a:rPr lang="en-US" sz="2400" dirty="0" err="1"/>
              <a:t>trứng</a:t>
            </a:r>
            <a:r>
              <a:rPr lang="en-US" sz="2400" dirty="0"/>
              <a:t>. </a:t>
            </a:r>
            <a:r>
              <a:rPr lang="en-US" sz="2400" dirty="0" err="1"/>
              <a:t>Hỏi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tất</a:t>
            </a:r>
            <a:r>
              <a:rPr lang="en-US" sz="2400" dirty="0"/>
              <a:t> </a:t>
            </a:r>
            <a:r>
              <a:rPr lang="en-US" sz="2400" dirty="0" err="1"/>
              <a:t>cả</a:t>
            </a:r>
            <a:r>
              <a:rPr lang="en-US" sz="2400" dirty="0"/>
              <a:t> bao </a:t>
            </a:r>
            <a:r>
              <a:rPr lang="en-US" sz="2400" dirty="0" err="1"/>
              <a:t>nhiêu</a:t>
            </a:r>
            <a:r>
              <a:rPr lang="en-US" sz="2400" dirty="0"/>
              <a:t> </a:t>
            </a:r>
            <a:r>
              <a:rPr lang="en-US" sz="2400" dirty="0" err="1"/>
              <a:t>quả</a:t>
            </a:r>
            <a:r>
              <a:rPr lang="en-US" sz="2400" dirty="0"/>
              <a:t> </a:t>
            </a:r>
            <a:r>
              <a:rPr lang="en-US" sz="2400" dirty="0" err="1"/>
              <a:t>trứng</a:t>
            </a:r>
            <a:r>
              <a:rPr lang="en-US" sz="2400" dirty="0"/>
              <a:t>?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2EB97747-1724-4D41-BA9E-5FCEF4F17E46}"/>
              </a:ext>
            </a:extLst>
          </p:cNvPr>
          <p:cNvGrpSpPr/>
          <p:nvPr/>
        </p:nvGrpSpPr>
        <p:grpSpPr>
          <a:xfrm>
            <a:off x="8243455" y="1056424"/>
            <a:ext cx="3103418" cy="2130119"/>
            <a:chOff x="6428509" y="2763982"/>
            <a:chExt cx="4752603" cy="2440199"/>
          </a:xfrm>
        </p:grpSpPr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xmlns="" id="{413FDE5E-2D7E-46D3-BC9D-776A673824E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941128" y="2763982"/>
              <a:ext cx="4239984" cy="2440199"/>
            </a:xfrm>
            <a:prstGeom prst="rect">
              <a:avLst/>
            </a:prstGeom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D2E5758A-BA48-4E68-BB2C-4496EDE8695B}"/>
                </a:ext>
              </a:extLst>
            </p:cNvPr>
            <p:cNvSpPr/>
            <p:nvPr/>
          </p:nvSpPr>
          <p:spPr>
            <a:xfrm>
              <a:off x="6428509" y="3034145"/>
              <a:ext cx="1288473" cy="7481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E84E009B-E84B-4C14-BB9C-9B6E0D4AD7C8}"/>
              </a:ext>
            </a:extLst>
          </p:cNvPr>
          <p:cNvGrpSpPr/>
          <p:nvPr/>
        </p:nvGrpSpPr>
        <p:grpSpPr>
          <a:xfrm>
            <a:off x="5984305" y="3273388"/>
            <a:ext cx="4878532" cy="3122901"/>
            <a:chOff x="5971309" y="3075709"/>
            <a:chExt cx="4878532" cy="3122901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xmlns="" id="{4B81BEF4-32A0-4580-BA40-441E3D77991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2255" t="4413"/>
            <a:stretch/>
          </p:blipFill>
          <p:spPr>
            <a:xfrm>
              <a:off x="5971309" y="3075709"/>
              <a:ext cx="4878532" cy="3122901"/>
            </a:xfrm>
            <a:prstGeom prst="rect">
              <a:avLst/>
            </a:prstGeom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xmlns="" id="{AB667766-ACE3-4E2C-A63B-9D30EE390EE2}"/>
                </a:ext>
              </a:extLst>
            </p:cNvPr>
            <p:cNvSpPr/>
            <p:nvPr/>
          </p:nvSpPr>
          <p:spPr>
            <a:xfrm>
              <a:off x="5971309" y="4907646"/>
              <a:ext cx="3487880" cy="12909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F0D0A437-1640-45D0-B3C0-1EE472CEFF35}"/>
              </a:ext>
            </a:extLst>
          </p:cNvPr>
          <p:cNvCxnSpPr>
            <a:cxnSpLocks/>
          </p:cNvCxnSpPr>
          <p:nvPr/>
        </p:nvCxnSpPr>
        <p:spPr>
          <a:xfrm>
            <a:off x="3788963" y="2113972"/>
            <a:ext cx="201609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FBA7C25C-4919-47AD-8B68-2A8A7335B885}"/>
              </a:ext>
            </a:extLst>
          </p:cNvPr>
          <p:cNvCxnSpPr>
            <a:cxnSpLocks/>
          </p:cNvCxnSpPr>
          <p:nvPr/>
        </p:nvCxnSpPr>
        <p:spPr>
          <a:xfrm>
            <a:off x="6540786" y="2113972"/>
            <a:ext cx="12870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xmlns="" id="{AB9CF685-09D2-4D1A-AA6B-57393AE5A2FA}"/>
              </a:ext>
            </a:extLst>
          </p:cNvPr>
          <p:cNvCxnSpPr>
            <a:cxnSpLocks/>
          </p:cNvCxnSpPr>
          <p:nvPr/>
        </p:nvCxnSpPr>
        <p:spPr>
          <a:xfrm>
            <a:off x="1002265" y="2611990"/>
            <a:ext cx="167166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xmlns="" id="{536C2953-D9B5-4D79-844D-0F12F8220CAC}"/>
              </a:ext>
            </a:extLst>
          </p:cNvPr>
          <p:cNvCxnSpPr>
            <a:cxnSpLocks/>
          </p:cNvCxnSpPr>
          <p:nvPr/>
        </p:nvCxnSpPr>
        <p:spPr>
          <a:xfrm>
            <a:off x="2858090" y="2605471"/>
            <a:ext cx="460951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3CCDDA47-FFA6-43D1-900D-2A3C405F9829}"/>
              </a:ext>
            </a:extLst>
          </p:cNvPr>
          <p:cNvSpPr txBox="1"/>
          <p:nvPr/>
        </p:nvSpPr>
        <p:spPr>
          <a:xfrm>
            <a:off x="1251650" y="3393468"/>
            <a:ext cx="3619484" cy="22398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i="1" dirty="0" err="1">
                <a:solidFill>
                  <a:srgbClr val="FF0000"/>
                </a:solidFill>
              </a:rPr>
              <a:t>Tóm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tắt</a:t>
            </a:r>
            <a:r>
              <a:rPr lang="en-US" sz="2400" i="1" dirty="0">
                <a:solidFill>
                  <a:srgbClr val="FF0000"/>
                </a:solidFill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Có</a:t>
            </a:r>
            <a:r>
              <a:rPr lang="en-US" sz="2400" dirty="0"/>
              <a:t>          : 8 </a:t>
            </a:r>
            <a:r>
              <a:rPr lang="en-US" sz="2400" dirty="0" err="1"/>
              <a:t>quả</a:t>
            </a:r>
            <a:r>
              <a:rPr lang="en-US" sz="2400" dirty="0"/>
              <a:t> </a:t>
            </a:r>
            <a:r>
              <a:rPr lang="en-US" sz="2400" dirty="0" err="1"/>
              <a:t>trứng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 err="1"/>
              <a:t>Thêm</a:t>
            </a:r>
            <a:r>
              <a:rPr lang="en-US" sz="2400" dirty="0"/>
              <a:t>     : 2 </a:t>
            </a:r>
            <a:r>
              <a:rPr lang="en-US" sz="2400" dirty="0" err="1"/>
              <a:t>quả</a:t>
            </a:r>
            <a:r>
              <a:rPr lang="en-US" sz="2400" dirty="0"/>
              <a:t> </a:t>
            </a:r>
            <a:r>
              <a:rPr lang="en-US" sz="2400" dirty="0" err="1"/>
              <a:t>trứng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tất</a:t>
            </a:r>
            <a:r>
              <a:rPr lang="en-US" sz="2400" dirty="0"/>
              <a:t> </a:t>
            </a:r>
            <a:r>
              <a:rPr lang="en-US" sz="2400" dirty="0" err="1"/>
              <a:t>cả</a:t>
            </a:r>
            <a:r>
              <a:rPr lang="en-US" sz="2400" dirty="0"/>
              <a:t>: … </a:t>
            </a:r>
            <a:r>
              <a:rPr lang="en-US" sz="2400" dirty="0" err="1"/>
              <a:t>quả</a:t>
            </a:r>
            <a:r>
              <a:rPr lang="en-US" sz="2400" dirty="0"/>
              <a:t> </a:t>
            </a:r>
            <a:r>
              <a:rPr lang="en-US" sz="2400" dirty="0" err="1"/>
              <a:t>trứng</a:t>
            </a:r>
            <a:r>
              <a:rPr lang="en-US" sz="2400" dirty="0"/>
              <a:t>?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D0DA6779-4396-4058-9BA7-CD179217DBDC}"/>
              </a:ext>
            </a:extLst>
          </p:cNvPr>
          <p:cNvSpPr txBox="1"/>
          <p:nvPr/>
        </p:nvSpPr>
        <p:spPr>
          <a:xfrm>
            <a:off x="6104905" y="3422376"/>
            <a:ext cx="3619484" cy="223984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i="1" dirty="0" err="1">
                <a:solidFill>
                  <a:srgbClr val="FF0000"/>
                </a:solidFill>
              </a:rPr>
              <a:t>Bài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giải</a:t>
            </a:r>
            <a:endParaRPr lang="en-US" sz="2400" i="1" dirty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quả</a:t>
            </a:r>
            <a:r>
              <a:rPr lang="en-US" sz="2400" dirty="0"/>
              <a:t> </a:t>
            </a:r>
            <a:r>
              <a:rPr lang="en-US" sz="2400" dirty="0" err="1"/>
              <a:t>trứng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tất</a:t>
            </a:r>
            <a:r>
              <a:rPr lang="en-US" sz="2400" dirty="0"/>
              <a:t> </a:t>
            </a:r>
            <a:r>
              <a:rPr lang="en-US" sz="2400" dirty="0" err="1"/>
              <a:t>cả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:</a:t>
            </a:r>
          </a:p>
          <a:p>
            <a:pPr algn="ctr">
              <a:lnSpc>
                <a:spcPct val="150000"/>
              </a:lnSpc>
            </a:pPr>
            <a:r>
              <a:rPr lang="en-US" sz="2400" dirty="0"/>
              <a:t>8 + 2 = 10 (</a:t>
            </a:r>
            <a:r>
              <a:rPr lang="en-US" sz="2400" dirty="0" err="1"/>
              <a:t>quả</a:t>
            </a:r>
            <a:r>
              <a:rPr lang="en-US" sz="2400" dirty="0"/>
              <a:t>)</a:t>
            </a:r>
          </a:p>
          <a:p>
            <a:pPr algn="ctr">
              <a:lnSpc>
                <a:spcPct val="150000"/>
              </a:lnSpc>
            </a:pP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: 10 </a:t>
            </a:r>
            <a:r>
              <a:rPr lang="en-US" sz="2400" dirty="0" err="1"/>
              <a:t>quả</a:t>
            </a:r>
            <a:r>
              <a:rPr lang="en-US" sz="2400" dirty="0"/>
              <a:t> </a:t>
            </a:r>
            <a:r>
              <a:rPr lang="en-US" sz="2400" dirty="0" err="1"/>
              <a:t>trứng</a:t>
            </a:r>
            <a:r>
              <a:rPr lang="en-US" sz="2400" dirty="0"/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917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9" grpId="0" animBg="1"/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93195" y="2863347"/>
            <a:ext cx="81136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HOẠT ĐỘNG</a:t>
            </a:r>
            <a:endParaRPr lang="en-US" sz="5400" dirty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57947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0824" y="1358674"/>
            <a:ext cx="86140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Lọ</a:t>
            </a:r>
            <a:r>
              <a:rPr lang="en-US" sz="2800" dirty="0"/>
              <a:t> </a:t>
            </a:r>
            <a:r>
              <a:rPr lang="en-US" sz="2800" dirty="0" err="1"/>
              <a:t>hoa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9 </a:t>
            </a:r>
            <a:r>
              <a:rPr lang="en-US" sz="2800" dirty="0" err="1"/>
              <a:t>bông</a:t>
            </a:r>
            <a:r>
              <a:rPr lang="en-US" sz="2800" dirty="0"/>
              <a:t> </a:t>
            </a:r>
            <a:r>
              <a:rPr lang="en-US" sz="2800" dirty="0" err="1"/>
              <a:t>hoa</a:t>
            </a:r>
            <a:r>
              <a:rPr lang="en-US" sz="2800" dirty="0"/>
              <a:t>, </a:t>
            </a:r>
            <a:r>
              <a:rPr lang="en-US" sz="2800" dirty="0" err="1"/>
              <a:t>Việt</a:t>
            </a:r>
            <a:r>
              <a:rPr lang="en-US" sz="2800" dirty="0"/>
              <a:t> </a:t>
            </a:r>
            <a:r>
              <a:rPr lang="en-US" sz="2800" dirty="0" err="1"/>
              <a:t>cắm</a:t>
            </a:r>
            <a:r>
              <a:rPr lang="en-US" sz="2800" dirty="0"/>
              <a:t> </a:t>
            </a:r>
            <a:r>
              <a:rPr lang="en-US" sz="2800" dirty="0" err="1"/>
              <a:t>thêm</a:t>
            </a:r>
            <a:r>
              <a:rPr lang="en-US" sz="2800" dirty="0"/>
              <a:t> 6 </a:t>
            </a:r>
            <a:r>
              <a:rPr lang="en-US" sz="2800" dirty="0" err="1"/>
              <a:t>bông</a:t>
            </a:r>
            <a:r>
              <a:rPr lang="en-US" sz="2800" dirty="0"/>
              <a:t> </a:t>
            </a:r>
            <a:r>
              <a:rPr lang="en-US" sz="2800" dirty="0" err="1"/>
              <a:t>hoa</a:t>
            </a:r>
            <a:r>
              <a:rPr lang="en-US" sz="2800" dirty="0"/>
              <a:t>. </a:t>
            </a:r>
            <a:r>
              <a:rPr lang="en-US" sz="2800" dirty="0" err="1"/>
              <a:t>Hỏi</a:t>
            </a:r>
            <a:r>
              <a:rPr lang="en-US" sz="2800" dirty="0"/>
              <a:t> </a:t>
            </a:r>
            <a:r>
              <a:rPr lang="en-US" sz="2800" dirty="0" err="1"/>
              <a:t>lọ</a:t>
            </a:r>
            <a:r>
              <a:rPr lang="en-US" sz="2800" dirty="0"/>
              <a:t> </a:t>
            </a:r>
            <a:r>
              <a:rPr lang="en-US" sz="2800" dirty="0" err="1"/>
              <a:t>hoa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tất</a:t>
            </a:r>
            <a:r>
              <a:rPr lang="en-US" sz="2800" dirty="0"/>
              <a:t> </a:t>
            </a:r>
            <a:r>
              <a:rPr lang="en-US" sz="2800" dirty="0" err="1"/>
              <a:t>cả</a:t>
            </a:r>
            <a:r>
              <a:rPr lang="en-US" sz="2800" dirty="0"/>
              <a:t> bao </a:t>
            </a:r>
            <a:r>
              <a:rPr lang="en-US" sz="2800" dirty="0" err="1"/>
              <a:t>nhiêu</a:t>
            </a:r>
            <a:r>
              <a:rPr lang="en-US" sz="2800" dirty="0"/>
              <a:t> </a:t>
            </a:r>
            <a:r>
              <a:rPr lang="en-US" sz="2800" dirty="0" err="1"/>
              <a:t>bông</a:t>
            </a:r>
            <a:r>
              <a:rPr lang="en-US" sz="2800" dirty="0"/>
              <a:t> </a:t>
            </a:r>
            <a:r>
              <a:rPr lang="en-US" sz="2800" dirty="0" err="1"/>
              <a:t>hoa</a:t>
            </a:r>
            <a:r>
              <a:rPr lang="en-US" sz="2800" dirty="0"/>
              <a:t>?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B470FD46-41BE-46D2-B699-F7831694463B}"/>
              </a:ext>
            </a:extLst>
          </p:cNvPr>
          <p:cNvSpPr/>
          <p:nvPr/>
        </p:nvSpPr>
        <p:spPr>
          <a:xfrm>
            <a:off x="1133439" y="1479381"/>
            <a:ext cx="712694" cy="712694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3F67F2E-40F5-4A68-B920-C63B4B50B34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451273" y="1696851"/>
            <a:ext cx="2890837" cy="1696617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AF44FD08-5287-4B32-9B4D-D13BAD5200AE}"/>
              </a:ext>
            </a:extLst>
          </p:cNvPr>
          <p:cNvGrpSpPr/>
          <p:nvPr/>
        </p:nvGrpSpPr>
        <p:grpSpPr>
          <a:xfrm>
            <a:off x="1570307" y="3518163"/>
            <a:ext cx="3619484" cy="2239844"/>
            <a:chOff x="1570307" y="3518163"/>
            <a:chExt cx="3619484" cy="2239844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BC460A1E-C55B-486C-B031-40B9F27C2A55}"/>
                </a:ext>
              </a:extLst>
            </p:cNvPr>
            <p:cNvSpPr txBox="1"/>
            <p:nvPr/>
          </p:nvSpPr>
          <p:spPr>
            <a:xfrm>
              <a:off x="1570307" y="3518163"/>
              <a:ext cx="3619484" cy="22398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400" i="1" dirty="0" err="1">
                  <a:solidFill>
                    <a:srgbClr val="FF0000"/>
                  </a:solidFill>
                </a:rPr>
                <a:t>Tóm</a:t>
              </a:r>
              <a:r>
                <a:rPr lang="en-US" sz="2400" i="1" dirty="0">
                  <a:solidFill>
                    <a:srgbClr val="FF0000"/>
                  </a:solidFill>
                </a:rPr>
                <a:t> </a:t>
              </a:r>
              <a:r>
                <a:rPr lang="en-US" sz="2400" i="1" dirty="0" err="1">
                  <a:solidFill>
                    <a:srgbClr val="FF0000"/>
                  </a:solidFill>
                </a:rPr>
                <a:t>tắt</a:t>
              </a:r>
              <a:endParaRPr lang="en-US" sz="2400" i="1" dirty="0">
                <a:solidFill>
                  <a:srgbClr val="FF0000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sz="2400" dirty="0" err="1"/>
                <a:t>Có</a:t>
              </a:r>
              <a:r>
                <a:rPr lang="en-US" sz="2400" dirty="0"/>
                <a:t>          :       </a:t>
              </a:r>
              <a:r>
                <a:rPr lang="en-US" sz="2400" dirty="0" err="1"/>
                <a:t>bông</a:t>
              </a:r>
              <a:r>
                <a:rPr lang="en-US" sz="2400" dirty="0"/>
                <a:t> </a:t>
              </a:r>
              <a:r>
                <a:rPr lang="en-US" sz="2400" dirty="0" err="1"/>
                <a:t>hoa</a:t>
              </a:r>
              <a:endParaRPr lang="en-US" sz="2400" dirty="0"/>
            </a:p>
            <a:p>
              <a:pPr>
                <a:lnSpc>
                  <a:spcPct val="150000"/>
                </a:lnSpc>
              </a:pPr>
              <a:r>
                <a:rPr lang="en-US" sz="2400" dirty="0" err="1"/>
                <a:t>Thêm</a:t>
              </a:r>
              <a:r>
                <a:rPr lang="en-US" sz="2400" dirty="0"/>
                <a:t>     :       </a:t>
              </a:r>
              <a:r>
                <a:rPr lang="en-US" sz="2400" dirty="0" err="1"/>
                <a:t>bông</a:t>
              </a:r>
              <a:r>
                <a:rPr lang="en-US" sz="2400" dirty="0"/>
                <a:t> </a:t>
              </a:r>
              <a:r>
                <a:rPr lang="en-US" sz="2400" dirty="0" err="1"/>
                <a:t>hoa</a:t>
              </a:r>
              <a:endParaRPr lang="en-US" sz="2400" dirty="0"/>
            </a:p>
            <a:p>
              <a:pPr>
                <a:lnSpc>
                  <a:spcPct val="150000"/>
                </a:lnSpc>
              </a:pPr>
              <a:r>
                <a:rPr lang="en-US" sz="2400" dirty="0" err="1"/>
                <a:t>Có</a:t>
              </a:r>
              <a:r>
                <a:rPr lang="en-US" sz="2400" dirty="0"/>
                <a:t> </a:t>
              </a:r>
              <a:r>
                <a:rPr lang="en-US" sz="2400" dirty="0" err="1"/>
                <a:t>tất</a:t>
              </a:r>
              <a:r>
                <a:rPr lang="en-US" sz="2400" dirty="0"/>
                <a:t> </a:t>
              </a:r>
              <a:r>
                <a:rPr lang="en-US" sz="2400" dirty="0" err="1"/>
                <a:t>cả</a:t>
              </a:r>
              <a:r>
                <a:rPr lang="en-US" sz="2400" dirty="0"/>
                <a:t>: … </a:t>
              </a:r>
              <a:r>
                <a:rPr lang="en-US" sz="2400" dirty="0" err="1"/>
                <a:t>bông</a:t>
              </a:r>
              <a:r>
                <a:rPr lang="en-US" sz="2400" dirty="0"/>
                <a:t> </a:t>
              </a:r>
              <a:r>
                <a:rPr lang="en-US" sz="2400" dirty="0" err="1"/>
                <a:t>hoa</a:t>
              </a:r>
              <a:r>
                <a:rPr lang="en-US" sz="2400" dirty="0"/>
                <a:t>?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xmlns="" id="{DD9CF0B9-C090-4718-9EB0-1D01775E530A}"/>
                </a:ext>
              </a:extLst>
            </p:cNvPr>
            <p:cNvSpPr/>
            <p:nvPr/>
          </p:nvSpPr>
          <p:spPr>
            <a:xfrm>
              <a:off x="3062780" y="4151130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xmlns="" id="{D49C2697-3754-4756-AC59-2BC17D4D73A6}"/>
                </a:ext>
              </a:extLst>
            </p:cNvPr>
            <p:cNvSpPr/>
            <p:nvPr/>
          </p:nvSpPr>
          <p:spPr>
            <a:xfrm>
              <a:off x="3062780" y="4736359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?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7FC1C750-6BC1-45C5-B39B-6B122C881CD0}"/>
              </a:ext>
            </a:extLst>
          </p:cNvPr>
          <p:cNvGrpSpPr/>
          <p:nvPr/>
        </p:nvGrpSpPr>
        <p:grpSpPr>
          <a:xfrm>
            <a:off x="6423561" y="3547071"/>
            <a:ext cx="4161311" cy="2239844"/>
            <a:chOff x="6423561" y="3547071"/>
            <a:chExt cx="4161311" cy="2239844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2161A3EC-6EFC-40EF-A087-8B36DCE46F0B}"/>
                </a:ext>
              </a:extLst>
            </p:cNvPr>
            <p:cNvSpPr txBox="1"/>
            <p:nvPr/>
          </p:nvSpPr>
          <p:spPr>
            <a:xfrm>
              <a:off x="6423561" y="3547071"/>
              <a:ext cx="4161311" cy="2239844"/>
            </a:xfrm>
            <a:prstGeom prst="rect">
              <a:avLst/>
            </a:prstGeom>
            <a:solidFill>
              <a:srgbClr val="FFFF99"/>
            </a:solidFill>
            <a:effectLst>
              <a:glow rad="139700">
                <a:schemeClr val="accent6">
                  <a:satMod val="175000"/>
                  <a:alpha val="40000"/>
                </a:schemeClr>
              </a:glow>
            </a:effectLst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2400" i="1" dirty="0" err="1">
                  <a:solidFill>
                    <a:srgbClr val="FF0000"/>
                  </a:solidFill>
                </a:rPr>
                <a:t>Bài</a:t>
              </a:r>
              <a:r>
                <a:rPr lang="en-US" sz="2400" i="1" dirty="0">
                  <a:solidFill>
                    <a:srgbClr val="FF0000"/>
                  </a:solidFill>
                </a:rPr>
                <a:t> </a:t>
              </a:r>
              <a:r>
                <a:rPr lang="en-US" sz="2400" i="1" dirty="0" err="1">
                  <a:solidFill>
                    <a:srgbClr val="FF0000"/>
                  </a:solidFill>
                </a:rPr>
                <a:t>giải</a:t>
              </a:r>
              <a:endParaRPr lang="en-US" sz="2400" i="1" dirty="0">
                <a:solidFill>
                  <a:srgbClr val="FF0000"/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2400" dirty="0" err="1"/>
                <a:t>Số</a:t>
              </a:r>
              <a:r>
                <a:rPr lang="en-US" sz="2400" dirty="0"/>
                <a:t> </a:t>
              </a:r>
              <a:r>
                <a:rPr lang="en-US" sz="2400" dirty="0" err="1"/>
                <a:t>bông</a:t>
              </a:r>
              <a:r>
                <a:rPr lang="en-US" sz="2400" dirty="0"/>
                <a:t> </a:t>
              </a:r>
              <a:r>
                <a:rPr lang="en-US" sz="2400" dirty="0" err="1"/>
                <a:t>hoa</a:t>
              </a:r>
              <a:r>
                <a:rPr lang="en-US" sz="2400" dirty="0"/>
                <a:t> </a:t>
              </a:r>
              <a:r>
                <a:rPr lang="en-US" sz="2400" dirty="0" err="1"/>
                <a:t>có</a:t>
              </a:r>
              <a:r>
                <a:rPr lang="en-US" sz="2400" dirty="0"/>
                <a:t> </a:t>
              </a:r>
              <a:r>
                <a:rPr lang="en-US" sz="2400" dirty="0" err="1"/>
                <a:t>tất</a:t>
              </a:r>
              <a:r>
                <a:rPr lang="en-US" sz="2400" dirty="0"/>
                <a:t> </a:t>
              </a:r>
              <a:r>
                <a:rPr lang="en-US" sz="2400" dirty="0" err="1"/>
                <a:t>cả</a:t>
              </a:r>
              <a:r>
                <a:rPr lang="en-US" sz="2400" dirty="0"/>
                <a:t> </a:t>
              </a:r>
              <a:r>
                <a:rPr lang="en-US" sz="2400" dirty="0" err="1"/>
                <a:t>là</a:t>
              </a:r>
              <a:r>
                <a:rPr lang="en-US" sz="2400" dirty="0"/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2400" dirty="0"/>
                <a:t>                              (</a:t>
              </a:r>
              <a:r>
                <a:rPr lang="en-US" sz="2400" dirty="0" err="1"/>
                <a:t>bông</a:t>
              </a:r>
              <a:r>
                <a:rPr lang="en-US" sz="2400" dirty="0"/>
                <a:t>)</a:t>
              </a:r>
            </a:p>
            <a:p>
              <a:pPr algn="ctr">
                <a:lnSpc>
                  <a:spcPct val="150000"/>
                </a:lnSpc>
              </a:pPr>
              <a:r>
                <a:rPr lang="en-US" sz="2400" dirty="0" err="1"/>
                <a:t>Đáp</a:t>
              </a:r>
              <a:r>
                <a:rPr lang="en-US" sz="2400" dirty="0"/>
                <a:t> </a:t>
              </a:r>
              <a:r>
                <a:rPr lang="en-US" sz="2400" dirty="0" err="1"/>
                <a:t>số</a:t>
              </a:r>
              <a:r>
                <a:rPr lang="en-US" sz="2400" dirty="0"/>
                <a:t>:      </a:t>
              </a:r>
              <a:r>
                <a:rPr lang="en-US" sz="2400" dirty="0" err="1"/>
                <a:t>bông</a:t>
              </a:r>
              <a:r>
                <a:rPr lang="en-US" sz="2400" dirty="0"/>
                <a:t> </a:t>
              </a:r>
              <a:r>
                <a:rPr lang="en-US" sz="2400" dirty="0" err="1"/>
                <a:t>hoa</a:t>
              </a:r>
              <a:r>
                <a:rPr lang="en-US" sz="2400" dirty="0"/>
                <a:t>.</a:t>
              </a: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xmlns="" id="{7E92F2E8-46ED-42E4-9D64-9831A5E935C0}"/>
                </a:ext>
              </a:extLst>
            </p:cNvPr>
            <p:cNvGrpSpPr/>
            <p:nvPr/>
          </p:nvGrpSpPr>
          <p:grpSpPr>
            <a:xfrm>
              <a:off x="7050824" y="4749059"/>
              <a:ext cx="2183912" cy="447085"/>
              <a:chOff x="1970824" y="2659436"/>
              <a:chExt cx="2183912" cy="447085"/>
            </a:xfrm>
          </p:grpSpPr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xmlns="" id="{EB489394-DF0D-4CD7-A5ED-1B915F7DA06D}"/>
                  </a:ext>
                </a:extLst>
              </p:cNvPr>
              <p:cNvSpPr/>
              <p:nvPr/>
            </p:nvSpPr>
            <p:spPr>
              <a:xfrm>
                <a:off x="1970824" y="2659436"/>
                <a:ext cx="436418" cy="436418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?</a:t>
                </a:r>
              </a:p>
            </p:txBody>
          </p:sp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xmlns="" id="{0FA0BA89-48CE-4B7B-A3B4-ABA6C2C2C7E6}"/>
                  </a:ext>
                </a:extLst>
              </p:cNvPr>
              <p:cNvSpPr/>
              <p:nvPr/>
            </p:nvSpPr>
            <p:spPr>
              <a:xfrm>
                <a:off x="2844571" y="2659436"/>
                <a:ext cx="436418" cy="436418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?</a:t>
                </a:r>
              </a:p>
            </p:txBody>
          </p:sp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xmlns="" id="{3D68215E-27DD-491E-9E1F-CC2A48F5BE8F}"/>
                  </a:ext>
                </a:extLst>
              </p:cNvPr>
              <p:cNvSpPr/>
              <p:nvPr/>
            </p:nvSpPr>
            <p:spPr>
              <a:xfrm>
                <a:off x="3718318" y="2670103"/>
                <a:ext cx="436418" cy="436418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?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D4C2A754-2DC0-4A3A-9AD7-B027B005D0E5}"/>
                  </a:ext>
                </a:extLst>
              </p:cNvPr>
              <p:cNvSpPr txBox="1"/>
              <p:nvPr/>
            </p:nvSpPr>
            <p:spPr>
              <a:xfrm>
                <a:off x="2459963" y="2717551"/>
                <a:ext cx="1223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            =</a:t>
                </a:r>
              </a:p>
            </p:txBody>
          </p:sp>
        </p:grp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xmlns="" id="{DBF9A4CA-D018-4FB4-A832-EC89DE1E19DE}"/>
                </a:ext>
              </a:extLst>
            </p:cNvPr>
            <p:cNvSpPr/>
            <p:nvPr/>
          </p:nvSpPr>
          <p:spPr>
            <a:xfrm>
              <a:off x="8137356" y="5299697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?</a:t>
              </a:r>
            </a:p>
          </p:txBody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2C46CA68-E900-4209-8914-30BB43A937BF}"/>
              </a:ext>
            </a:extLst>
          </p:cNvPr>
          <p:cNvCxnSpPr>
            <a:cxnSpLocks/>
          </p:cNvCxnSpPr>
          <p:nvPr/>
        </p:nvCxnSpPr>
        <p:spPr>
          <a:xfrm>
            <a:off x="3310266" y="1823027"/>
            <a:ext cx="220384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947AF040-F4C6-4563-8A6A-494B7462F5B3}"/>
              </a:ext>
            </a:extLst>
          </p:cNvPr>
          <p:cNvCxnSpPr>
            <a:cxnSpLocks/>
          </p:cNvCxnSpPr>
          <p:nvPr/>
        </p:nvCxnSpPr>
        <p:spPr>
          <a:xfrm>
            <a:off x="1998138" y="2234455"/>
            <a:ext cx="6362851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1FA976FF-87A0-4AD6-BA80-3721181F4FDA}"/>
              </a:ext>
            </a:extLst>
          </p:cNvPr>
          <p:cNvCxnSpPr>
            <a:cxnSpLocks/>
          </p:cNvCxnSpPr>
          <p:nvPr/>
        </p:nvCxnSpPr>
        <p:spPr>
          <a:xfrm>
            <a:off x="7218218" y="1831109"/>
            <a:ext cx="264621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BE774083-ABE5-4D9E-91D0-A727CD0065B3}"/>
              </a:ext>
            </a:extLst>
          </p:cNvPr>
          <p:cNvSpPr/>
          <p:nvPr/>
        </p:nvSpPr>
        <p:spPr>
          <a:xfrm>
            <a:off x="3062780" y="4151129"/>
            <a:ext cx="436418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xmlns="" id="{24DBDFCF-81C0-43D2-B79B-171BA9337E7D}"/>
              </a:ext>
            </a:extLst>
          </p:cNvPr>
          <p:cNvSpPr/>
          <p:nvPr/>
        </p:nvSpPr>
        <p:spPr>
          <a:xfrm>
            <a:off x="3062780" y="4736358"/>
            <a:ext cx="436418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xmlns="" id="{287CF502-73A5-4654-856F-B0C2CA88AAA5}"/>
              </a:ext>
            </a:extLst>
          </p:cNvPr>
          <p:cNvSpPr/>
          <p:nvPr/>
        </p:nvSpPr>
        <p:spPr>
          <a:xfrm>
            <a:off x="7043862" y="4746521"/>
            <a:ext cx="436418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xmlns="" id="{6B759055-6FF1-404A-9FD9-B0BF9E725A70}"/>
              </a:ext>
            </a:extLst>
          </p:cNvPr>
          <p:cNvSpPr/>
          <p:nvPr/>
        </p:nvSpPr>
        <p:spPr>
          <a:xfrm>
            <a:off x="7928761" y="4756374"/>
            <a:ext cx="436418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6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xmlns="" id="{3FB064FB-36B6-4873-B48B-87225B3CD914}"/>
              </a:ext>
            </a:extLst>
          </p:cNvPr>
          <p:cNvGrpSpPr/>
          <p:nvPr/>
        </p:nvGrpSpPr>
        <p:grpSpPr>
          <a:xfrm>
            <a:off x="8750675" y="4743750"/>
            <a:ext cx="527709" cy="461665"/>
            <a:chOff x="5434634" y="4795817"/>
            <a:chExt cx="527709" cy="461665"/>
          </a:xfrm>
        </p:grpSpPr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xmlns="" id="{88C0F750-4828-4657-9516-4B6A2296A3E4}"/>
                </a:ext>
              </a:extLst>
            </p:cNvPr>
            <p:cNvSpPr/>
            <p:nvPr/>
          </p:nvSpPr>
          <p:spPr>
            <a:xfrm>
              <a:off x="5490859" y="4807174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xmlns="" id="{69100C24-9008-43F6-8394-D74388D78DEB}"/>
                </a:ext>
              </a:extLst>
            </p:cNvPr>
            <p:cNvSpPr txBox="1"/>
            <p:nvPr/>
          </p:nvSpPr>
          <p:spPr>
            <a:xfrm>
              <a:off x="5434634" y="4795817"/>
              <a:ext cx="5277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15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xmlns="" id="{B95B291F-722C-46EB-96B0-3020BAAD3BBC}"/>
              </a:ext>
            </a:extLst>
          </p:cNvPr>
          <p:cNvGrpSpPr/>
          <p:nvPr/>
        </p:nvGrpSpPr>
        <p:grpSpPr>
          <a:xfrm>
            <a:off x="8079010" y="5287376"/>
            <a:ext cx="527709" cy="461665"/>
            <a:chOff x="5434634" y="4795817"/>
            <a:chExt cx="527709" cy="461665"/>
          </a:xfrm>
        </p:grpSpPr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xmlns="" id="{55098D7F-B555-4A21-88A6-0B166299D20C}"/>
                </a:ext>
              </a:extLst>
            </p:cNvPr>
            <p:cNvSpPr/>
            <p:nvPr/>
          </p:nvSpPr>
          <p:spPr>
            <a:xfrm>
              <a:off x="5490859" y="4807174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xmlns="" id="{C498CA9F-BEC7-4EA4-9DB9-A75AA85BA101}"/>
                </a:ext>
              </a:extLst>
            </p:cNvPr>
            <p:cNvSpPr txBox="1"/>
            <p:nvPr/>
          </p:nvSpPr>
          <p:spPr>
            <a:xfrm>
              <a:off x="5434634" y="4795817"/>
              <a:ext cx="5277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15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40810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11" grpId="0" animBg="1"/>
      <p:bldP spid="28" grpId="0" animBg="1"/>
      <p:bldP spid="34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xmlns="" id="{AE169858-2B91-40DB-8778-C14674A8ACFA}"/>
              </a:ext>
            </a:extLst>
          </p:cNvPr>
          <p:cNvGrpSpPr/>
          <p:nvPr/>
        </p:nvGrpSpPr>
        <p:grpSpPr>
          <a:xfrm>
            <a:off x="5932173" y="3495307"/>
            <a:ext cx="4821381" cy="2239844"/>
            <a:chOff x="5794259" y="2305376"/>
            <a:chExt cx="4821381" cy="2239844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xmlns="" id="{7FC1C750-6BC1-45C5-B39B-6B122C881CD0}"/>
                </a:ext>
              </a:extLst>
            </p:cNvPr>
            <p:cNvGrpSpPr/>
            <p:nvPr/>
          </p:nvGrpSpPr>
          <p:grpSpPr>
            <a:xfrm>
              <a:off x="5794259" y="2305376"/>
              <a:ext cx="4821381" cy="2239844"/>
              <a:chOff x="5763491" y="3547071"/>
              <a:chExt cx="4821381" cy="2239844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2161A3EC-6EFC-40EF-A087-8B36DCE46F0B}"/>
                  </a:ext>
                </a:extLst>
              </p:cNvPr>
              <p:cNvSpPr txBox="1"/>
              <p:nvPr/>
            </p:nvSpPr>
            <p:spPr>
              <a:xfrm>
                <a:off x="5763491" y="3547071"/>
                <a:ext cx="4821381" cy="2239844"/>
              </a:xfrm>
              <a:prstGeom prst="rect">
                <a:avLst/>
              </a:prstGeom>
              <a:solidFill>
                <a:srgbClr val="FFFF99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2400" i="1" dirty="0" err="1">
                    <a:solidFill>
                      <a:srgbClr val="FF0000"/>
                    </a:solidFill>
                  </a:rPr>
                  <a:t>Bài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 </a:t>
                </a:r>
                <a:r>
                  <a:rPr lang="en-US" sz="2400" i="1" dirty="0" err="1">
                    <a:solidFill>
                      <a:srgbClr val="FF0000"/>
                    </a:solidFill>
                  </a:rPr>
                  <a:t>giải</a:t>
                </a:r>
                <a:endParaRPr lang="en-US" sz="2400" i="1" dirty="0">
                  <a:solidFill>
                    <a:srgbClr val="FF0000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en-US" sz="2400" dirty="0" err="1"/>
                  <a:t>Số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bạn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chơi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kéo</a:t>
                </a:r>
                <a:r>
                  <a:rPr lang="en-US" sz="2400" dirty="0"/>
                  <a:t> co </a:t>
                </a:r>
                <a:r>
                  <a:rPr lang="en-US" sz="2400" dirty="0" err="1"/>
                  <a:t>có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tất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cả</a:t>
                </a:r>
                <a:r>
                  <a:rPr lang="en-US" sz="2400" dirty="0"/>
                  <a:t> </a:t>
                </a:r>
                <a:r>
                  <a:rPr lang="en-US" sz="2400" dirty="0" err="1"/>
                  <a:t>là</a:t>
                </a:r>
                <a:r>
                  <a:rPr lang="en-US" sz="2400" dirty="0"/>
                  <a:t>: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2400" dirty="0"/>
                  <a:t>                                (</a:t>
                </a:r>
                <a:r>
                  <a:rPr lang="en-US" sz="2400" dirty="0" err="1"/>
                  <a:t>bạn</a:t>
                </a:r>
                <a:r>
                  <a:rPr lang="en-US" sz="2400" dirty="0"/>
                  <a:t>)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2400" dirty="0" err="1"/>
                  <a:t>Đáp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số</a:t>
                </a:r>
                <a:r>
                  <a:rPr lang="en-US" sz="2400" dirty="0"/>
                  <a:t>:        </a:t>
                </a:r>
                <a:r>
                  <a:rPr lang="en-US" sz="2400" dirty="0" err="1"/>
                  <a:t>bạn</a:t>
                </a:r>
                <a:r>
                  <a:rPr lang="en-US" sz="2400" dirty="0"/>
                  <a:t>.</a:t>
                </a:r>
              </a:p>
            </p:txBody>
          </p: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xmlns="" id="{7E92F2E8-46ED-42E4-9D64-9831A5E935C0}"/>
                  </a:ext>
                </a:extLst>
              </p:cNvPr>
              <p:cNvGrpSpPr/>
              <p:nvPr/>
            </p:nvGrpSpPr>
            <p:grpSpPr>
              <a:xfrm>
                <a:off x="6576676" y="4749059"/>
                <a:ext cx="1907984" cy="447085"/>
                <a:chOff x="1496676" y="2659436"/>
                <a:chExt cx="1907984" cy="447085"/>
              </a:xfrm>
            </p:grpSpPr>
            <p:sp>
              <p:nvSpPr>
                <p:cNvPr id="13" name="Rectangle: Rounded Corners 12">
                  <a:extLst>
                    <a:ext uri="{FF2B5EF4-FFF2-40B4-BE49-F238E27FC236}">
                      <a16:creationId xmlns:a16="http://schemas.microsoft.com/office/drawing/2014/main" xmlns="" id="{EB489394-DF0D-4CD7-A5ED-1B915F7DA06D}"/>
                    </a:ext>
                  </a:extLst>
                </p:cNvPr>
                <p:cNvSpPr/>
                <p:nvPr/>
              </p:nvSpPr>
              <p:spPr>
                <a:xfrm>
                  <a:off x="1496676" y="2659436"/>
                  <a:ext cx="436418" cy="436418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?</a:t>
                  </a:r>
                </a:p>
              </p:txBody>
            </p:sp>
            <p:sp>
              <p:nvSpPr>
                <p:cNvPr id="14" name="Rectangle: Rounded Corners 13">
                  <a:extLst>
                    <a:ext uri="{FF2B5EF4-FFF2-40B4-BE49-F238E27FC236}">
                      <a16:creationId xmlns:a16="http://schemas.microsoft.com/office/drawing/2014/main" xmlns="" id="{0FA0BA89-48CE-4B7B-A3B4-ABA6C2C2C7E6}"/>
                    </a:ext>
                  </a:extLst>
                </p:cNvPr>
                <p:cNvSpPr/>
                <p:nvPr/>
              </p:nvSpPr>
              <p:spPr>
                <a:xfrm>
                  <a:off x="2481393" y="2670103"/>
                  <a:ext cx="436418" cy="436418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?</a:t>
                  </a:r>
                </a:p>
              </p:txBody>
            </p:sp>
            <p:sp>
              <p:nvSpPr>
                <p:cNvPr id="15" name="Rectangle: Rounded Corners 14">
                  <a:extLst>
                    <a:ext uri="{FF2B5EF4-FFF2-40B4-BE49-F238E27FC236}">
                      <a16:creationId xmlns:a16="http://schemas.microsoft.com/office/drawing/2014/main" xmlns="" id="{3D68215E-27DD-491E-9E1F-CC2A48F5BE8F}"/>
                    </a:ext>
                  </a:extLst>
                </p:cNvPr>
                <p:cNvSpPr/>
                <p:nvPr/>
              </p:nvSpPr>
              <p:spPr>
                <a:xfrm>
                  <a:off x="2968242" y="2670103"/>
                  <a:ext cx="436418" cy="436418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?</a:t>
                  </a:r>
                </a:p>
              </p:txBody>
            </p:sp>
          </p:grpSp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xmlns="" id="{DBF9A4CA-D018-4FB4-A832-EC89DE1E19DE}"/>
                  </a:ext>
                </a:extLst>
              </p:cNvPr>
              <p:cNvSpPr/>
              <p:nvPr/>
            </p:nvSpPr>
            <p:spPr>
              <a:xfrm>
                <a:off x="8535091" y="4759726"/>
                <a:ext cx="436418" cy="436418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?</a:t>
                </a:r>
              </a:p>
            </p:txBody>
          </p:sp>
        </p:grp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xmlns="" id="{2B92DFE0-43A8-4863-B86D-DD23C37B1B36}"/>
                </a:ext>
              </a:extLst>
            </p:cNvPr>
            <p:cNvSpPr/>
            <p:nvPr/>
          </p:nvSpPr>
          <p:spPr>
            <a:xfrm>
              <a:off x="7101282" y="3518031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xmlns="" id="{AD353372-099F-42C2-B5A3-209824518BED}"/>
                </a:ext>
              </a:extLst>
            </p:cNvPr>
            <p:cNvSpPr/>
            <p:nvPr/>
          </p:nvSpPr>
          <p:spPr>
            <a:xfrm>
              <a:off x="8204949" y="4054455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?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194971" y="1358674"/>
            <a:ext cx="10221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Có</a:t>
            </a:r>
            <a:r>
              <a:rPr lang="en-US" sz="2800" dirty="0"/>
              <a:t> 8 </a:t>
            </a:r>
            <a:r>
              <a:rPr lang="en-US" sz="2800" dirty="0" err="1"/>
              <a:t>bạn</a:t>
            </a:r>
            <a:r>
              <a:rPr lang="en-US" sz="2800" dirty="0"/>
              <a:t> </a:t>
            </a:r>
            <a:r>
              <a:rPr lang="en-US" sz="2800" dirty="0" err="1"/>
              <a:t>đang</a:t>
            </a:r>
            <a:r>
              <a:rPr lang="en-US" sz="2800" dirty="0"/>
              <a:t> </a:t>
            </a:r>
            <a:r>
              <a:rPr lang="en-US" sz="2800" dirty="0" err="1"/>
              <a:t>chơi</a:t>
            </a:r>
            <a:r>
              <a:rPr lang="en-US" sz="2800" dirty="0"/>
              <a:t> </a:t>
            </a:r>
            <a:r>
              <a:rPr lang="en-US" sz="2800" dirty="0" err="1"/>
              <a:t>kéo</a:t>
            </a:r>
            <a:r>
              <a:rPr lang="en-US" sz="2800" dirty="0"/>
              <a:t> co,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thêm</a:t>
            </a:r>
            <a:r>
              <a:rPr lang="en-US" sz="2800" dirty="0"/>
              <a:t> 4 </a:t>
            </a:r>
            <a:r>
              <a:rPr lang="en-US" sz="2800" dirty="0" err="1"/>
              <a:t>bạn</a:t>
            </a:r>
            <a:r>
              <a:rPr lang="en-US" sz="2800" dirty="0"/>
              <a:t> </a:t>
            </a:r>
            <a:r>
              <a:rPr lang="en-US" sz="2800" dirty="0" err="1"/>
              <a:t>chạy</a:t>
            </a:r>
            <a:r>
              <a:rPr lang="en-US" sz="2800" dirty="0"/>
              <a:t> </a:t>
            </a:r>
            <a:r>
              <a:rPr lang="en-US" sz="2800" dirty="0" err="1"/>
              <a:t>đến</a:t>
            </a:r>
            <a:r>
              <a:rPr lang="en-US" sz="2800" dirty="0"/>
              <a:t> </a:t>
            </a:r>
            <a:r>
              <a:rPr lang="en-US" sz="2800" dirty="0" err="1"/>
              <a:t>cùng</a:t>
            </a:r>
            <a:r>
              <a:rPr lang="en-US" sz="2800" dirty="0"/>
              <a:t> </a:t>
            </a:r>
            <a:r>
              <a:rPr lang="en-US" sz="2800" dirty="0" err="1"/>
              <a:t>chơi</a:t>
            </a:r>
            <a:r>
              <a:rPr lang="en-US" sz="2800" dirty="0"/>
              <a:t>. </a:t>
            </a:r>
            <a:r>
              <a:rPr lang="en-US" sz="2800" dirty="0" err="1"/>
              <a:t>Hỏi</a:t>
            </a:r>
            <a:r>
              <a:rPr lang="en-US" sz="2800" dirty="0"/>
              <a:t> </a:t>
            </a:r>
            <a:r>
              <a:rPr lang="en-US" sz="2800" dirty="0" err="1"/>
              <a:t>lúc</a:t>
            </a:r>
            <a:r>
              <a:rPr lang="en-US" sz="2800" dirty="0"/>
              <a:t> </a:t>
            </a:r>
            <a:r>
              <a:rPr lang="en-US" sz="2800" dirty="0" err="1"/>
              <a:t>đó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tất</a:t>
            </a:r>
            <a:r>
              <a:rPr lang="en-US" sz="2800" dirty="0"/>
              <a:t> </a:t>
            </a:r>
            <a:r>
              <a:rPr lang="en-US" sz="2800" dirty="0" err="1"/>
              <a:t>cả</a:t>
            </a:r>
            <a:r>
              <a:rPr lang="en-US" sz="2800" dirty="0"/>
              <a:t> bao </a:t>
            </a:r>
            <a:r>
              <a:rPr lang="en-US" sz="2800" dirty="0" err="1"/>
              <a:t>nhiêu</a:t>
            </a:r>
            <a:r>
              <a:rPr lang="en-US" sz="2800" dirty="0"/>
              <a:t> </a:t>
            </a:r>
            <a:r>
              <a:rPr lang="en-US" sz="2800" dirty="0" err="1"/>
              <a:t>bạn</a:t>
            </a:r>
            <a:r>
              <a:rPr lang="en-US" sz="2800" dirty="0"/>
              <a:t> </a:t>
            </a:r>
            <a:r>
              <a:rPr lang="en-US" sz="2800" dirty="0" err="1"/>
              <a:t>chơi</a:t>
            </a:r>
            <a:r>
              <a:rPr lang="en-US" sz="2800" dirty="0"/>
              <a:t> </a:t>
            </a:r>
            <a:r>
              <a:rPr lang="en-US" sz="2800" dirty="0" err="1"/>
              <a:t>kéo</a:t>
            </a:r>
            <a:r>
              <a:rPr lang="en-US" sz="2800" dirty="0"/>
              <a:t> co?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AF44FD08-5287-4B32-9B4D-D13BAD5200AE}"/>
              </a:ext>
            </a:extLst>
          </p:cNvPr>
          <p:cNvGrpSpPr/>
          <p:nvPr/>
        </p:nvGrpSpPr>
        <p:grpSpPr>
          <a:xfrm>
            <a:off x="1510822" y="3425298"/>
            <a:ext cx="3619484" cy="2239844"/>
            <a:chOff x="1570307" y="3518163"/>
            <a:chExt cx="3619484" cy="2239844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BC460A1E-C55B-486C-B031-40B9F27C2A55}"/>
                </a:ext>
              </a:extLst>
            </p:cNvPr>
            <p:cNvSpPr txBox="1"/>
            <p:nvPr/>
          </p:nvSpPr>
          <p:spPr>
            <a:xfrm>
              <a:off x="1570307" y="3518163"/>
              <a:ext cx="3619484" cy="22398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400" i="1" dirty="0" err="1">
                  <a:solidFill>
                    <a:srgbClr val="FF0000"/>
                  </a:solidFill>
                </a:rPr>
                <a:t>Tóm</a:t>
              </a:r>
              <a:r>
                <a:rPr lang="en-US" sz="2400" i="1" dirty="0">
                  <a:solidFill>
                    <a:srgbClr val="FF0000"/>
                  </a:solidFill>
                </a:rPr>
                <a:t> </a:t>
              </a:r>
              <a:r>
                <a:rPr lang="en-US" sz="2400" i="1" dirty="0" err="1">
                  <a:solidFill>
                    <a:srgbClr val="FF0000"/>
                  </a:solidFill>
                </a:rPr>
                <a:t>tắt</a:t>
              </a:r>
              <a:endParaRPr lang="en-US" sz="2400" i="1" dirty="0">
                <a:solidFill>
                  <a:srgbClr val="FF0000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sz="2400" dirty="0" err="1"/>
                <a:t>Có</a:t>
              </a:r>
              <a:r>
                <a:rPr lang="en-US" sz="2400" dirty="0"/>
                <a:t>          :       </a:t>
              </a:r>
              <a:r>
                <a:rPr lang="en-US" sz="2400" dirty="0" err="1"/>
                <a:t>bạn</a:t>
              </a:r>
              <a:endParaRPr lang="en-US" sz="2400" dirty="0"/>
            </a:p>
            <a:p>
              <a:pPr>
                <a:lnSpc>
                  <a:spcPct val="150000"/>
                </a:lnSpc>
              </a:pPr>
              <a:r>
                <a:rPr lang="en-US" sz="2400" dirty="0" err="1"/>
                <a:t>Thêm</a:t>
              </a:r>
              <a:r>
                <a:rPr lang="en-US" sz="2400" dirty="0"/>
                <a:t>     :       </a:t>
              </a:r>
              <a:r>
                <a:rPr lang="en-US" sz="2400" dirty="0" err="1"/>
                <a:t>bạn</a:t>
              </a:r>
              <a:endParaRPr lang="en-US" sz="2400" dirty="0"/>
            </a:p>
            <a:p>
              <a:pPr>
                <a:lnSpc>
                  <a:spcPct val="150000"/>
                </a:lnSpc>
              </a:pPr>
              <a:r>
                <a:rPr lang="en-US" sz="2400" dirty="0" err="1"/>
                <a:t>Có</a:t>
              </a:r>
              <a:r>
                <a:rPr lang="en-US" sz="2400" dirty="0"/>
                <a:t> </a:t>
              </a:r>
              <a:r>
                <a:rPr lang="en-US" sz="2400" dirty="0" err="1"/>
                <a:t>tất</a:t>
              </a:r>
              <a:r>
                <a:rPr lang="en-US" sz="2400" dirty="0"/>
                <a:t> </a:t>
              </a:r>
              <a:r>
                <a:rPr lang="en-US" sz="2400" dirty="0" err="1"/>
                <a:t>cả</a:t>
              </a:r>
              <a:r>
                <a:rPr lang="en-US" sz="2400" dirty="0"/>
                <a:t>: … </a:t>
              </a:r>
              <a:r>
                <a:rPr lang="en-US" sz="2400" dirty="0" err="1"/>
                <a:t>bạn</a:t>
              </a:r>
              <a:r>
                <a:rPr lang="en-US" sz="2400" dirty="0"/>
                <a:t>?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xmlns="" id="{DD9CF0B9-C090-4718-9EB0-1D01775E530A}"/>
                </a:ext>
              </a:extLst>
            </p:cNvPr>
            <p:cNvSpPr/>
            <p:nvPr/>
          </p:nvSpPr>
          <p:spPr>
            <a:xfrm>
              <a:off x="3062780" y="4151130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xmlns="" id="{D49C2697-3754-4756-AC59-2BC17D4D73A6}"/>
                </a:ext>
              </a:extLst>
            </p:cNvPr>
            <p:cNvSpPr/>
            <p:nvPr/>
          </p:nvSpPr>
          <p:spPr>
            <a:xfrm>
              <a:off x="3062780" y="4736359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?</a:t>
              </a:r>
            </a:p>
          </p:txBody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2C46CA68-E900-4209-8914-30BB43A937BF}"/>
              </a:ext>
            </a:extLst>
          </p:cNvPr>
          <p:cNvCxnSpPr>
            <a:cxnSpLocks/>
          </p:cNvCxnSpPr>
          <p:nvPr/>
        </p:nvCxnSpPr>
        <p:spPr>
          <a:xfrm>
            <a:off x="1278599" y="1811144"/>
            <a:ext cx="150616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947AF040-F4C6-4563-8A6A-494B7462F5B3}"/>
              </a:ext>
            </a:extLst>
          </p:cNvPr>
          <p:cNvCxnSpPr>
            <a:cxnSpLocks/>
          </p:cNvCxnSpPr>
          <p:nvPr/>
        </p:nvCxnSpPr>
        <p:spPr>
          <a:xfrm>
            <a:off x="1278599" y="2212928"/>
            <a:ext cx="73281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1FA976FF-87A0-4AD6-BA80-3721181F4FDA}"/>
              </a:ext>
            </a:extLst>
          </p:cNvPr>
          <p:cNvCxnSpPr>
            <a:cxnSpLocks/>
          </p:cNvCxnSpPr>
          <p:nvPr/>
        </p:nvCxnSpPr>
        <p:spPr>
          <a:xfrm>
            <a:off x="6216854" y="1811144"/>
            <a:ext cx="332892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BE774083-ABE5-4D9E-91D0-A727CD0065B3}"/>
              </a:ext>
            </a:extLst>
          </p:cNvPr>
          <p:cNvSpPr/>
          <p:nvPr/>
        </p:nvSpPr>
        <p:spPr>
          <a:xfrm>
            <a:off x="3001994" y="4053375"/>
            <a:ext cx="436418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xmlns="" id="{24DBDFCF-81C0-43D2-B79B-171BA9337E7D}"/>
              </a:ext>
            </a:extLst>
          </p:cNvPr>
          <p:cNvSpPr/>
          <p:nvPr/>
        </p:nvSpPr>
        <p:spPr>
          <a:xfrm>
            <a:off x="3001994" y="4638604"/>
            <a:ext cx="436418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xmlns="" id="{C080CC04-1A3B-4B94-ABD5-9C74E146A471}"/>
              </a:ext>
            </a:extLst>
          </p:cNvPr>
          <p:cNvSpPr/>
          <p:nvPr/>
        </p:nvSpPr>
        <p:spPr>
          <a:xfrm>
            <a:off x="565905" y="1454797"/>
            <a:ext cx="712694" cy="712694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2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xmlns="" id="{9BB44249-CA37-4154-A8C5-EB2A68B6C6FA}"/>
              </a:ext>
            </a:extLst>
          </p:cNvPr>
          <p:cNvSpPr/>
          <p:nvPr/>
        </p:nvSpPr>
        <p:spPr>
          <a:xfrm>
            <a:off x="6739211" y="4697549"/>
            <a:ext cx="445523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xmlns="" id="{BD31594D-39D6-41C4-88DB-75801E382956}"/>
              </a:ext>
            </a:extLst>
          </p:cNvPr>
          <p:cNvSpPr/>
          <p:nvPr/>
        </p:nvSpPr>
        <p:spPr>
          <a:xfrm>
            <a:off x="7234643" y="4707962"/>
            <a:ext cx="445523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xmlns="" id="{D44E43A9-57E8-44E9-A7D1-2231F4771202}"/>
              </a:ext>
            </a:extLst>
          </p:cNvPr>
          <p:cNvSpPr/>
          <p:nvPr/>
        </p:nvSpPr>
        <p:spPr>
          <a:xfrm>
            <a:off x="7728878" y="4707962"/>
            <a:ext cx="445523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xmlns="" id="{6CEA75E7-6D36-4144-A7B3-9FDA77C9C71A}"/>
              </a:ext>
            </a:extLst>
          </p:cNvPr>
          <p:cNvSpPr/>
          <p:nvPr/>
        </p:nvSpPr>
        <p:spPr>
          <a:xfrm>
            <a:off x="8216924" y="4708781"/>
            <a:ext cx="445523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xmlns="" id="{26C7C328-C21C-42CB-9950-3600E51F005B}"/>
              </a:ext>
            </a:extLst>
          </p:cNvPr>
          <p:cNvSpPr/>
          <p:nvPr/>
        </p:nvSpPr>
        <p:spPr>
          <a:xfrm>
            <a:off x="8703251" y="4707962"/>
            <a:ext cx="591229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xmlns="" id="{FDE7BA43-14C1-4CFB-A149-8E7B107B6846}"/>
              </a:ext>
            </a:extLst>
          </p:cNvPr>
          <p:cNvSpPr/>
          <p:nvPr/>
        </p:nvSpPr>
        <p:spPr>
          <a:xfrm>
            <a:off x="8265457" y="5244386"/>
            <a:ext cx="591229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12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421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Bai9.Baitoanvethembotmotsodonvi[20210604121515416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4">
      <a:majorFont>
        <a:latin typeface="UTM Cooki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4630</TotalTime>
  <Words>277</Words>
  <Application>Microsoft Office PowerPoint</Application>
  <PresentationFormat>Widescreen</PresentationFormat>
  <Paragraphs>66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UTM Cookies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Thanh Hằng (ADAS – GV)</dc:creator>
  <cp:lastModifiedBy>admin</cp:lastModifiedBy>
  <cp:revision>96</cp:revision>
  <dcterms:created xsi:type="dcterms:W3CDTF">2021-06-02T01:34:28Z</dcterms:created>
  <dcterms:modified xsi:type="dcterms:W3CDTF">2024-10-01T03:00:55Z</dcterms:modified>
</cp:coreProperties>
</file>