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1" r:id="rId3"/>
  </p:sldMasterIdLst>
  <p:notesMasterIdLst>
    <p:notesMasterId r:id="rId40"/>
  </p:notesMasterIdLst>
  <p:sldIdLst>
    <p:sldId id="347" r:id="rId4"/>
    <p:sldId id="296" r:id="rId5"/>
    <p:sldId id="658" r:id="rId6"/>
    <p:sldId id="656" r:id="rId7"/>
    <p:sldId id="657" r:id="rId8"/>
    <p:sldId id="659" r:id="rId9"/>
    <p:sldId id="660" r:id="rId10"/>
    <p:sldId id="661" r:id="rId11"/>
    <p:sldId id="662" r:id="rId12"/>
    <p:sldId id="663" r:id="rId13"/>
    <p:sldId id="664" r:id="rId14"/>
    <p:sldId id="665" r:id="rId15"/>
    <p:sldId id="666" r:id="rId16"/>
    <p:sldId id="667" r:id="rId17"/>
    <p:sldId id="668" r:id="rId18"/>
    <p:sldId id="669" r:id="rId19"/>
    <p:sldId id="671" r:id="rId20"/>
    <p:sldId id="323" r:id="rId21"/>
    <p:sldId id="324" r:id="rId22"/>
    <p:sldId id="672" r:id="rId23"/>
    <p:sldId id="673" r:id="rId24"/>
    <p:sldId id="338" r:id="rId25"/>
    <p:sldId id="653" r:id="rId26"/>
    <p:sldId id="648" r:id="rId27"/>
    <p:sldId id="655" r:id="rId28"/>
    <p:sldId id="647" r:id="rId29"/>
    <p:sldId id="649" r:id="rId30"/>
    <p:sldId id="650" r:id="rId31"/>
    <p:sldId id="651" r:id="rId32"/>
    <p:sldId id="652" r:id="rId33"/>
    <p:sldId id="654" r:id="rId34"/>
    <p:sldId id="674" r:id="rId35"/>
    <p:sldId id="675" r:id="rId36"/>
    <p:sldId id="676" r:id="rId37"/>
    <p:sldId id="677" r:id="rId38"/>
    <p:sldId id="67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6" d="100"/>
          <a:sy n="76" d="100"/>
        </p:scale>
        <p:origin x="-50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pPr/>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pPr/>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pPr/>
              <a:t>7</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pPr/>
              <a:t>14</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C7D93B5-3C64-23AD-D175-0738F920740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6659860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4B79D8B-AC1D-4999-94A9-2334884CBBBA}"/>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5" name="页脚占位符 4">
            <a:extLst>
              <a:ext uri="{FF2B5EF4-FFF2-40B4-BE49-F238E27FC236}">
                <a16:creationId xmlns:a16="http://schemas.microsoft.com/office/drawing/2014/main" xmlns="" id="{3B30A3E7-BA58-4438-9CCB-A6FD9A6D28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7D3E0A7-ABC8-438E-84FE-5320D3779D2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5791404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8232CE6-DA90-4850-BC97-9164DFB4EE5E}"/>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6" name="页脚占位符 5">
            <a:extLst>
              <a:ext uri="{FF2B5EF4-FFF2-40B4-BE49-F238E27FC236}">
                <a16:creationId xmlns:a16="http://schemas.microsoft.com/office/drawing/2014/main" xmlns="" id="{42FDD065-4EF5-401D-A933-0C76239FE3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6DD19AE-36D5-479E-BD0C-123BC428FA22}"/>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2281206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BDBECAB1-1233-4391-AC87-6033218C7F21}"/>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8" name="页脚占位符 7">
            <a:extLst>
              <a:ext uri="{FF2B5EF4-FFF2-40B4-BE49-F238E27FC236}">
                <a16:creationId xmlns:a16="http://schemas.microsoft.com/office/drawing/2014/main" xmlns="" id="{8A422336-E8AD-4F18-BF93-CE90FCB0F1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3EA2F5C-5D3A-41CB-B1BB-875DCB12D49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54554856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84BE482-4658-4C4C-8A85-9F16F98BBC6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4" name="页脚占位符 3">
            <a:extLst>
              <a:ext uri="{FF2B5EF4-FFF2-40B4-BE49-F238E27FC236}">
                <a16:creationId xmlns:a16="http://schemas.microsoft.com/office/drawing/2014/main" xmlns="" id="{3FB064A0-976A-4C26-9560-7C18A225C2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8EE27D61-368D-4698-84BB-E8B72AA92D8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8628779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21C1987-28A8-4E61-8428-9C9400682D03}"/>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3" name="页脚占位符 2">
            <a:extLst>
              <a:ext uri="{FF2B5EF4-FFF2-40B4-BE49-F238E27FC236}">
                <a16:creationId xmlns:a16="http://schemas.microsoft.com/office/drawing/2014/main" xmlns="" id="{CD49A94F-4380-49D0-9818-6213C112F9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71D3E1B4-7290-44C2-9A6A-600E92B0F1AF}"/>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845347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E46F2EA-41E7-43BE-B729-4F4073EF32CF}"/>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6" name="页脚占位符 5">
            <a:extLst>
              <a:ext uri="{FF2B5EF4-FFF2-40B4-BE49-F238E27FC236}">
                <a16:creationId xmlns:a16="http://schemas.microsoft.com/office/drawing/2014/main" xmlns="" id="{6EFA738E-0F88-42F5-85E5-3D66777A0E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E5EE737-1602-4717-8886-321D0A6920DB}"/>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91770271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xmlns=""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8ACCA04-AD64-4A77-BE47-9D66F92EFD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6" name="页脚占位符 5">
            <a:extLst>
              <a:ext uri="{FF2B5EF4-FFF2-40B4-BE49-F238E27FC236}">
                <a16:creationId xmlns:a16="http://schemas.microsoft.com/office/drawing/2014/main" xmlns="" id="{A2BF8E01-4F5C-4227-A065-0A66952407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3560601-8473-42F7-B10E-25746607D63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5557188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686ABAB-2647-458F-8FD4-A194120B6F8C}"/>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5" name="页脚占位符 4">
            <a:extLst>
              <a:ext uri="{FF2B5EF4-FFF2-40B4-BE49-F238E27FC236}">
                <a16:creationId xmlns:a16="http://schemas.microsoft.com/office/drawing/2014/main" xmlns="" id="{705A4328-E745-456C-814A-F01D009D8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AAE645-117E-4ABE-ACA9-4278C0761447}"/>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62160347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3D999C4-85EC-4DB7-B69E-A8506871282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5" name="页脚占位符 4">
            <a:extLst>
              <a:ext uri="{FF2B5EF4-FFF2-40B4-BE49-F238E27FC236}">
                <a16:creationId xmlns:a16="http://schemas.microsoft.com/office/drawing/2014/main" xmlns="" id="{B9FC55E6-9B52-44F7-9ADC-1FC4272F67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910959D-9692-4C08-8E43-06AC4916E7B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16930034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xmlns=""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p:cNvSpPr txBox="1"/>
          <p:nvPr userDrawn="1"/>
        </p:nvSpPr>
        <p:spPr>
          <a:xfrm>
            <a:off x="0" y="6629400"/>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00"/>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09" y="5114537"/>
            <a:ext cx="3481911" cy="1942906"/>
          </a:xfrm>
          <a:prstGeom prst="rect">
            <a:avLst/>
          </a:prstGeom>
        </p:spPr>
      </p:pic>
      <p:sp>
        <p:nvSpPr>
          <p:cNvPr id="13" name="Isosceles Triangle 12"/>
          <p:cNvSpPr/>
          <p:nvPr userDrawn="1"/>
        </p:nvSpPr>
        <p:spPr>
          <a:xfrm rot="881076">
            <a:off x="9555288"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2783B16-772A-4AFF-B285-21A10B5A3BD9}"/>
              </a:ext>
            </a:extLst>
          </p:cNvPr>
          <p:cNvSpPr>
            <a:spLocks noGrp="1"/>
          </p:cNvSpPr>
          <p:nvPr>
            <p:ph type="dt" sz="half" idx="10"/>
          </p:nvPr>
        </p:nvSpPr>
        <p:spPr/>
        <p:txBody>
          <a:bodyPr/>
          <a:lstStyle/>
          <a:p>
            <a:fld id="{0BB231DB-4B24-4066-A7B0-8FB8E7FFBC6C}" type="datetimeFigureOut">
              <a:rPr lang="en-US" smtClean="0"/>
              <a:pPr/>
              <a:t>10/2/2024</a:t>
            </a:fld>
            <a:endParaRPr lang="en-US"/>
          </a:p>
        </p:txBody>
      </p:sp>
      <p:sp>
        <p:nvSpPr>
          <p:cNvPr id="5" name="Footer Placeholder 4">
            <a:extLst>
              <a:ext uri="{FF2B5EF4-FFF2-40B4-BE49-F238E27FC236}">
                <a16:creationId xmlns:a16="http://schemas.microsoft.com/office/drawing/2014/main" xmlns=""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40401-1416-46CD-AAAE-1E1980E12190}"/>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581264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5C8-A2EE-4F72-98A9-4DCE420F06C3}"/>
              </a:ext>
            </a:extLst>
          </p:cNvPr>
          <p:cNvSpPr>
            <a:spLocks noGrp="1"/>
          </p:cNvSpPr>
          <p:nvPr>
            <p:ph type="dt" sz="half" idx="10"/>
          </p:nvPr>
        </p:nvSpPr>
        <p:spPr/>
        <p:txBody>
          <a:bodyPr/>
          <a:lstStyle/>
          <a:p>
            <a:fld id="{0BB231DB-4B24-4066-A7B0-8FB8E7FFBC6C}" type="datetimeFigureOut">
              <a:rPr lang="en-US" smtClean="0"/>
              <a:pPr/>
              <a:t>10/2/2024</a:t>
            </a:fld>
            <a:endParaRPr lang="en-US"/>
          </a:p>
        </p:txBody>
      </p:sp>
      <p:sp>
        <p:nvSpPr>
          <p:cNvPr id="5" name="Footer Placeholder 4">
            <a:extLst>
              <a:ext uri="{FF2B5EF4-FFF2-40B4-BE49-F238E27FC236}">
                <a16:creationId xmlns:a16="http://schemas.microsoft.com/office/drawing/2014/main" xmlns=""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496531-D52B-4A8D-AADB-F1C6BBC21546}"/>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35229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D8A012-1F4B-4223-888E-0008BF452CBB}"/>
              </a:ext>
            </a:extLst>
          </p:cNvPr>
          <p:cNvSpPr>
            <a:spLocks noGrp="1"/>
          </p:cNvSpPr>
          <p:nvPr>
            <p:ph type="dt" sz="half" idx="10"/>
          </p:nvPr>
        </p:nvSpPr>
        <p:spPr/>
        <p:txBody>
          <a:bodyPr/>
          <a:lstStyle/>
          <a:p>
            <a:fld id="{0BB231DB-4B24-4066-A7B0-8FB8E7FFBC6C}" type="datetimeFigureOut">
              <a:rPr lang="en-US" smtClean="0"/>
              <a:pPr/>
              <a:t>10/2/2024</a:t>
            </a:fld>
            <a:endParaRPr lang="en-US"/>
          </a:p>
        </p:txBody>
      </p:sp>
      <p:sp>
        <p:nvSpPr>
          <p:cNvPr id="5" name="Footer Placeholder 4">
            <a:extLst>
              <a:ext uri="{FF2B5EF4-FFF2-40B4-BE49-F238E27FC236}">
                <a16:creationId xmlns:a16="http://schemas.microsoft.com/office/drawing/2014/main" xmlns=""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96F41D-B27C-484A-A285-8C63EC238D18}"/>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195318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BF09E5-3AEE-4540-A60C-751CF3C6C8EB}"/>
              </a:ext>
            </a:extLst>
          </p:cNvPr>
          <p:cNvSpPr>
            <a:spLocks noGrp="1"/>
          </p:cNvSpPr>
          <p:nvPr>
            <p:ph type="dt" sz="half" idx="10"/>
          </p:nvPr>
        </p:nvSpPr>
        <p:spPr/>
        <p:txBody>
          <a:bodyPr/>
          <a:lstStyle/>
          <a:p>
            <a:fld id="{0BB231DB-4B24-4066-A7B0-8FB8E7FFBC6C}" type="datetimeFigureOut">
              <a:rPr lang="en-US" smtClean="0"/>
              <a:pPr/>
              <a:t>10/2/2024</a:t>
            </a:fld>
            <a:endParaRPr lang="en-US"/>
          </a:p>
        </p:txBody>
      </p:sp>
      <p:sp>
        <p:nvSpPr>
          <p:cNvPr id="6" name="Footer Placeholder 5">
            <a:extLst>
              <a:ext uri="{FF2B5EF4-FFF2-40B4-BE49-F238E27FC236}">
                <a16:creationId xmlns:a16="http://schemas.microsoft.com/office/drawing/2014/main" xmlns=""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F4935A-9B77-404A-A1D2-7F2FCB91A0C9}"/>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3491043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E3DC64-57A8-4D09-A2BD-FA9D70DFA2D2}"/>
              </a:ext>
            </a:extLst>
          </p:cNvPr>
          <p:cNvSpPr>
            <a:spLocks noGrp="1"/>
          </p:cNvSpPr>
          <p:nvPr>
            <p:ph type="dt" sz="half" idx="10"/>
          </p:nvPr>
        </p:nvSpPr>
        <p:spPr/>
        <p:txBody>
          <a:bodyPr/>
          <a:lstStyle/>
          <a:p>
            <a:fld id="{0BB231DB-4B24-4066-A7B0-8FB8E7FFBC6C}" type="datetimeFigureOut">
              <a:rPr lang="en-US" smtClean="0"/>
              <a:pPr/>
              <a:t>10/2/2024</a:t>
            </a:fld>
            <a:endParaRPr lang="en-US"/>
          </a:p>
        </p:txBody>
      </p:sp>
      <p:sp>
        <p:nvSpPr>
          <p:cNvPr id="8" name="Footer Placeholder 7">
            <a:extLst>
              <a:ext uri="{FF2B5EF4-FFF2-40B4-BE49-F238E27FC236}">
                <a16:creationId xmlns:a16="http://schemas.microsoft.com/office/drawing/2014/main" xmlns=""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A13280C-C0DD-444F-8D8C-3158514FBE49}"/>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83888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518520-C014-4629-A7CB-74C75FDC0704}"/>
              </a:ext>
            </a:extLst>
          </p:cNvPr>
          <p:cNvSpPr>
            <a:spLocks noGrp="1"/>
          </p:cNvSpPr>
          <p:nvPr>
            <p:ph type="dt" sz="half" idx="10"/>
          </p:nvPr>
        </p:nvSpPr>
        <p:spPr/>
        <p:txBody>
          <a:bodyPr/>
          <a:lstStyle/>
          <a:p>
            <a:fld id="{0BB231DB-4B24-4066-A7B0-8FB8E7FFBC6C}" type="datetimeFigureOut">
              <a:rPr lang="en-US" smtClean="0"/>
              <a:pPr/>
              <a:t>10/2/2024</a:t>
            </a:fld>
            <a:endParaRPr lang="en-US"/>
          </a:p>
        </p:txBody>
      </p:sp>
      <p:sp>
        <p:nvSpPr>
          <p:cNvPr id="4" name="Footer Placeholder 3">
            <a:extLst>
              <a:ext uri="{FF2B5EF4-FFF2-40B4-BE49-F238E27FC236}">
                <a16:creationId xmlns:a16="http://schemas.microsoft.com/office/drawing/2014/main" xmlns=""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5F33B30-3BB3-4166-997A-541B7AAB6D87}"/>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1081422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A79315-6C06-453C-9E3C-96B2513BB0F4}"/>
              </a:ext>
            </a:extLst>
          </p:cNvPr>
          <p:cNvSpPr>
            <a:spLocks noGrp="1"/>
          </p:cNvSpPr>
          <p:nvPr>
            <p:ph type="dt" sz="half" idx="10"/>
          </p:nvPr>
        </p:nvSpPr>
        <p:spPr/>
        <p:txBody>
          <a:bodyPr/>
          <a:lstStyle/>
          <a:p>
            <a:fld id="{0BB231DB-4B24-4066-A7B0-8FB8E7FFBC6C}" type="datetimeFigureOut">
              <a:rPr lang="en-US" smtClean="0"/>
              <a:pPr/>
              <a:t>10/2/2024</a:t>
            </a:fld>
            <a:endParaRPr lang="en-US"/>
          </a:p>
        </p:txBody>
      </p:sp>
      <p:sp>
        <p:nvSpPr>
          <p:cNvPr id="3" name="Footer Placeholder 2">
            <a:extLst>
              <a:ext uri="{FF2B5EF4-FFF2-40B4-BE49-F238E27FC236}">
                <a16:creationId xmlns:a16="http://schemas.microsoft.com/office/drawing/2014/main" xmlns=""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7208857-F4F9-4B41-83D4-E836FDE6AE63}"/>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2516505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5A001D6-9C10-4D6A-9F08-5D3B33AC6032}"/>
              </a:ext>
            </a:extLst>
          </p:cNvPr>
          <p:cNvSpPr>
            <a:spLocks noGrp="1"/>
          </p:cNvSpPr>
          <p:nvPr>
            <p:ph type="dt" sz="half" idx="10"/>
          </p:nvPr>
        </p:nvSpPr>
        <p:spPr/>
        <p:txBody>
          <a:bodyPr/>
          <a:lstStyle/>
          <a:p>
            <a:fld id="{0BB231DB-4B24-4066-A7B0-8FB8E7FFBC6C}" type="datetimeFigureOut">
              <a:rPr lang="en-US" smtClean="0"/>
              <a:pPr/>
              <a:t>10/2/2024</a:t>
            </a:fld>
            <a:endParaRPr lang="en-US"/>
          </a:p>
        </p:txBody>
      </p:sp>
      <p:sp>
        <p:nvSpPr>
          <p:cNvPr id="6" name="Footer Placeholder 5">
            <a:extLst>
              <a:ext uri="{FF2B5EF4-FFF2-40B4-BE49-F238E27FC236}">
                <a16:creationId xmlns:a16="http://schemas.microsoft.com/office/drawing/2014/main" xmlns=""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907EE8-6CEF-45AA-9F22-2271FC3050B5}"/>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2304181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5A41C367-0C0F-43CA-A68A-6298F60A34E4}"/>
              </a:ext>
            </a:extLst>
          </p:cNvPr>
          <p:cNvSpPr>
            <a:spLocks noGrp="1"/>
          </p:cNvSpPr>
          <p:nvPr>
            <p:ph type="dt" sz="half" idx="10"/>
          </p:nvPr>
        </p:nvSpPr>
        <p:spPr/>
        <p:txBody>
          <a:bodyPr/>
          <a:lstStyle/>
          <a:p>
            <a:fld id="{0BB231DB-4B24-4066-A7B0-8FB8E7FFBC6C}" type="datetimeFigureOut">
              <a:rPr lang="en-US" smtClean="0"/>
              <a:pPr/>
              <a:t>10/2/2024</a:t>
            </a:fld>
            <a:endParaRPr lang="en-US"/>
          </a:p>
        </p:txBody>
      </p:sp>
      <p:sp>
        <p:nvSpPr>
          <p:cNvPr id="6" name="Footer Placeholder 5">
            <a:extLst>
              <a:ext uri="{FF2B5EF4-FFF2-40B4-BE49-F238E27FC236}">
                <a16:creationId xmlns:a16="http://schemas.microsoft.com/office/drawing/2014/main" xmlns=""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01EF5B-2C5C-41B2-B28B-8819F82C965D}"/>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2933626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531DF-DCF8-43F1-A073-DB01350E7C32}"/>
              </a:ext>
            </a:extLst>
          </p:cNvPr>
          <p:cNvSpPr>
            <a:spLocks noGrp="1"/>
          </p:cNvSpPr>
          <p:nvPr>
            <p:ph type="dt" sz="half" idx="10"/>
          </p:nvPr>
        </p:nvSpPr>
        <p:spPr/>
        <p:txBody>
          <a:bodyPr/>
          <a:lstStyle/>
          <a:p>
            <a:fld id="{0BB231DB-4B24-4066-A7B0-8FB8E7FFBC6C}" type="datetimeFigureOut">
              <a:rPr lang="en-US" smtClean="0"/>
              <a:pPr/>
              <a:t>10/2/2024</a:t>
            </a:fld>
            <a:endParaRPr lang="en-US"/>
          </a:p>
        </p:txBody>
      </p:sp>
      <p:sp>
        <p:nvSpPr>
          <p:cNvPr id="5" name="Footer Placeholder 4">
            <a:extLst>
              <a:ext uri="{FF2B5EF4-FFF2-40B4-BE49-F238E27FC236}">
                <a16:creationId xmlns:a16="http://schemas.microsoft.com/office/drawing/2014/main" xmlns=""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EF151B-08AE-4773-8199-06D0186DCEC6}"/>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14709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84571-8807-4E7E-8E89-C246FA7F5D93}"/>
              </a:ext>
            </a:extLst>
          </p:cNvPr>
          <p:cNvSpPr>
            <a:spLocks noGrp="1"/>
          </p:cNvSpPr>
          <p:nvPr>
            <p:ph type="dt" sz="half" idx="10"/>
          </p:nvPr>
        </p:nvSpPr>
        <p:spPr/>
        <p:txBody>
          <a:bodyPr/>
          <a:lstStyle/>
          <a:p>
            <a:fld id="{0BB231DB-4B24-4066-A7B0-8FB8E7FFBC6C}" type="datetimeFigureOut">
              <a:rPr lang="en-US" smtClean="0"/>
              <a:pPr/>
              <a:t>10/2/2024</a:t>
            </a:fld>
            <a:endParaRPr lang="en-US"/>
          </a:p>
        </p:txBody>
      </p:sp>
      <p:sp>
        <p:nvSpPr>
          <p:cNvPr id="5" name="Footer Placeholder 4">
            <a:extLst>
              <a:ext uri="{FF2B5EF4-FFF2-40B4-BE49-F238E27FC236}">
                <a16:creationId xmlns:a16="http://schemas.microsoft.com/office/drawing/2014/main" xmlns=""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D56358-D1A4-46C7-A473-3E7A0E09E1F2}"/>
              </a:ext>
            </a:extLst>
          </p:cNvPr>
          <p:cNvSpPr>
            <a:spLocks noGrp="1"/>
          </p:cNvSpPr>
          <p:nvPr>
            <p:ph type="sldNum" sz="quarter" idx="12"/>
          </p:nvPr>
        </p:nvSpPr>
        <p:spPr/>
        <p:txBody>
          <a:bodyPr/>
          <a:lstStyle/>
          <a:p>
            <a:fld id="{796DE11B-45D4-4B64-958F-F75A47E1B924}" type="slidenum">
              <a:rPr lang="en-US" smtClean="0"/>
              <a:pPr/>
              <a:t>‹#›</a:t>
            </a:fld>
            <a:endParaRPr lang="en-US"/>
          </a:p>
        </p:txBody>
      </p:sp>
    </p:spTree>
    <p:extLst>
      <p:ext uri="{BB962C8B-B14F-4D97-AF65-F5344CB8AC3E}">
        <p14:creationId xmlns:p14="http://schemas.microsoft.com/office/powerpoint/2010/main" val="729762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0"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4" y="2616201"/>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00A17B84-AAAA-4571-8935-036C69FC1A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2024/10/2</a:t>
            </a:fld>
            <a:endParaRPr lang="zh-CN" altLang="en-US"/>
          </a:p>
        </p:txBody>
      </p:sp>
      <p:sp>
        <p:nvSpPr>
          <p:cNvPr id="5" name="页脚占位符 4">
            <a:extLst>
              <a:ext uri="{FF2B5EF4-FFF2-40B4-BE49-F238E27FC236}">
                <a16:creationId xmlns:a16="http://schemas.microsoft.com/office/drawing/2014/main" xmlns="" id="{87C50A9E-FF9F-4ACC-9AAE-996D941BC0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F3E60BA-4BD0-405B-A68A-A8798D337BE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32076465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8108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0890AF64-9D0A-F6D1-BBB7-ECAB9C4426D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43470" y="320747"/>
            <a:ext cx="1980757" cy="1980757"/>
          </a:xfrm>
          <a:prstGeom prst="rect">
            <a:avLst/>
          </a:prstGeom>
        </p:spPr>
      </p:pic>
    </p:spTree>
    <p:extLst>
      <p:ext uri="{BB962C8B-B14F-4D97-AF65-F5344CB8AC3E}">
        <p14:creationId xmlns:p14="http://schemas.microsoft.com/office/powerpoint/2010/main" val="64801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87262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spd="slow">
    <p:wipe/>
  </p:transition>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pPr/>
              <a:t>10/2/2024</a:t>
            </a:fld>
            <a:endParaRPr lang="en-US"/>
          </a:p>
        </p:txBody>
      </p:sp>
      <p:sp>
        <p:nvSpPr>
          <p:cNvPr id="5" name="Footer Placeholder 4">
            <a:extLst>
              <a:ext uri="{FF2B5EF4-FFF2-40B4-BE49-F238E27FC236}">
                <a16:creationId xmlns:a16="http://schemas.microsoft.com/office/drawing/2014/main" xmlns=""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pPr/>
              <a:t>‹#›</a:t>
            </a:fld>
            <a:endParaRPr lang="en-US"/>
          </a:p>
        </p:txBody>
      </p:sp>
    </p:spTree>
    <p:extLst>
      <p:ext uri="{BB962C8B-B14F-4D97-AF65-F5344CB8AC3E}">
        <p14:creationId xmlns:p14="http://schemas.microsoft.com/office/powerpoint/2010/main" val="406480277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wmf"/><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3.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41.png"/><Relationship Id="rId5" Type="http://schemas.openxmlformats.org/officeDocument/2006/relationships/image" Target="../media/image39.svg"/><Relationship Id="rId4" Type="http://schemas.openxmlformats.org/officeDocument/2006/relationships/image" Target="../media/image36.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5.png"/><Relationship Id="rId5" Type="http://schemas.openxmlformats.org/officeDocument/2006/relationships/image" Target="../media/image39.sv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21.png"/><Relationship Id="rId5" Type="http://schemas.microsoft.com/office/2007/relationships/hdphoto" Target="../media/hdphoto5.wdp"/><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4.svg"/><Relationship Id="rId2" Type="http://schemas.openxmlformats.org/officeDocument/2006/relationships/image" Target="../media/image47.png"/><Relationship Id="rId1" Type="http://schemas.openxmlformats.org/officeDocument/2006/relationships/slideLayout" Target="../slideLayouts/slideLayout2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26.xml"/><Relationship Id="rId5" Type="http://schemas.openxmlformats.org/officeDocument/2006/relationships/image" Target="../media/image52.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6.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media1.mp3"/><Relationship Id="rId7" Type="http://schemas.openxmlformats.org/officeDocument/2006/relationships/slide" Target="slide26.xml"/><Relationship Id="rId2" Type="http://schemas.microsoft.com/office/2007/relationships/media" Target="../media/media1.mp3"/><Relationship Id="rId1" Type="http://schemas.openxmlformats.org/officeDocument/2006/relationships/tags" Target="../tags/tag2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slideLayout" Target="../slideLayouts/slideLayout9.xml"/><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9.xml"/><Relationship Id="rId1" Type="http://schemas.openxmlformats.org/officeDocument/2006/relationships/tags" Target="../tags/tag21.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9.xml"/><Relationship Id="rId1" Type="http://schemas.openxmlformats.org/officeDocument/2006/relationships/tags" Target="../tags/tag22.xml"/><Relationship Id="rId6" Type="http://schemas.openxmlformats.org/officeDocument/2006/relationships/image" Target="../media/image61.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image" Target="../media/image62.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image" Target="../media/image64.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slideLayout" Target="../slideLayouts/slideLayout9.xml"/><Relationship Id="rId1" Type="http://schemas.openxmlformats.org/officeDocument/2006/relationships/tags" Target="../tags/tag25.xml"/><Relationship Id="rId6" Type="http://schemas.openxmlformats.org/officeDocument/2006/relationships/image" Target="../media/image66.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5.png"/><Relationship Id="rId2" Type="http://schemas.openxmlformats.org/officeDocument/2006/relationships/slideLayout" Target="../slideLayouts/slideLayout9.xml"/><Relationship Id="rId1" Type="http://schemas.openxmlformats.org/officeDocument/2006/relationships/tags" Target="../tags/tag26.xml"/><Relationship Id="rId6" Type="http://schemas.openxmlformats.org/officeDocument/2006/relationships/image" Target="../media/image63.png"/><Relationship Id="rId5" Type="http://schemas.openxmlformats.org/officeDocument/2006/relationships/image" Target="../media/image68.png"/><Relationship Id="rId10" Type="http://schemas.microsoft.com/office/2007/relationships/hdphoto" Target="../media/hdphoto6.wdp"/><Relationship Id="rId4" Type="http://schemas.openxmlformats.org/officeDocument/2006/relationships/image" Target="../media/image58.png"/><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1.wav"/><Relationship Id="rId7" Type="http://schemas.openxmlformats.org/officeDocument/2006/relationships/image" Target="../media/image63.png"/><Relationship Id="rId2" Type="http://schemas.openxmlformats.org/officeDocument/2006/relationships/slideLayout" Target="../slideLayouts/slideLayout9.xml"/><Relationship Id="rId1" Type="http://schemas.openxmlformats.org/officeDocument/2006/relationships/tags" Target="../tags/tag27.xml"/><Relationship Id="rId6" Type="http://schemas.openxmlformats.org/officeDocument/2006/relationships/image" Target="../media/image70.png"/><Relationship Id="rId11" Type="http://schemas.microsoft.com/office/2007/relationships/hdphoto" Target="../media/hdphoto6.wdp"/><Relationship Id="rId5" Type="http://schemas.openxmlformats.org/officeDocument/2006/relationships/image" Target="../media/image58.png"/><Relationship Id="rId10" Type="http://schemas.openxmlformats.org/officeDocument/2006/relationships/image" Target="../media/image69.png"/><Relationship Id="rId4" Type="http://schemas.openxmlformats.org/officeDocument/2006/relationships/image" Target="../media/image57.png"/><Relationship Id="rId9"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77.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microsoft.com/office/2007/relationships/hdphoto" Target="../media/hdphoto4.wdp"/><Relationship Id="rId12"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3.png"/><Relationship Id="rId11" Type="http://schemas.openxmlformats.org/officeDocument/2006/relationships/image" Target="../media/image39.svg"/><Relationship Id="rId5" Type="http://schemas.openxmlformats.org/officeDocument/2006/relationships/image" Target="../media/image32.png"/><Relationship Id="rId10" Type="http://schemas.openxmlformats.org/officeDocument/2006/relationships/image" Target="../media/image36.png"/><Relationship Id="rId4" Type="http://schemas.microsoft.com/office/2007/relationships/hdphoto" Target="../media/hdphoto3.wdp"/><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 name="WordArt 19"/>
          <p:cNvSpPr>
            <a:spLocks noChangeArrowheads="1" noChangeShapeType="1" noTextEdit="1"/>
          </p:cNvSpPr>
          <p:nvPr/>
        </p:nvSpPr>
        <p:spPr bwMode="auto">
          <a:xfrm>
            <a:off x="508000" y="381000"/>
            <a:ext cx="11176000" cy="1143000"/>
          </a:xfrm>
          <a:prstGeom prst="rect">
            <a:avLst/>
          </a:prstGeom>
        </p:spPr>
        <p:txBody>
          <a:bodyPr wrap="none" fromWordArt="1">
            <a:prstTxWarp prst="textPlain">
              <a:avLst>
                <a:gd name="adj" fmla="val 50000"/>
              </a:avLst>
            </a:prstTxWarp>
          </a:bodyPr>
          <a:lstStyle/>
          <a:p>
            <a:pPr algn="ctr"/>
            <a:endParaRPr lang="en-US" kern="10" dirty="0">
              <a:ln w="9525">
                <a:solidFill>
                  <a:srgbClr val="FF00FF"/>
                </a:solidFill>
                <a:round/>
                <a:headEnd/>
                <a:tailEnd/>
              </a:ln>
              <a:solidFill>
                <a:srgbClr val="00FF00">
                  <a:alpha val="98822"/>
                </a:srgbClr>
              </a:solidFill>
              <a:effectLst>
                <a:outerShdw dist="45791" dir="2021404" algn="ctr" rotWithShape="0">
                  <a:srgbClr val="B2B2B2">
                    <a:alpha val="79999"/>
                  </a:srgbClr>
                </a:outerShdw>
              </a:effectLst>
              <a:latin typeface="Times New Roman"/>
              <a:cs typeface="Times New Roman"/>
            </a:endParaRPr>
          </a:p>
        </p:txBody>
      </p:sp>
      <p:sp>
        <p:nvSpPr>
          <p:cNvPr id="35843" name="WordArt 20"/>
          <p:cNvSpPr>
            <a:spLocks noChangeArrowheads="1" noChangeShapeType="1" noTextEdit="1"/>
          </p:cNvSpPr>
          <p:nvPr/>
        </p:nvSpPr>
        <p:spPr bwMode="auto">
          <a:xfrm>
            <a:off x="3048000" y="1828800"/>
            <a:ext cx="6705600" cy="914400"/>
          </a:xfrm>
          <a:prstGeom prst="rect">
            <a:avLst/>
          </a:prstGeom>
        </p:spPr>
        <p:txBody>
          <a:bodyPr wrap="none" fromWordArt="1">
            <a:prstTxWarp prst="textPlain">
              <a:avLst>
                <a:gd name="adj" fmla="val 50000"/>
              </a:avLst>
            </a:prstTxWarp>
          </a:bodyPr>
          <a:lstStyle/>
          <a:p>
            <a:r>
              <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TIẾNG VIỆT </a:t>
            </a:r>
          </a:p>
        </p:txBody>
      </p:sp>
      <p:grpSp>
        <p:nvGrpSpPr>
          <p:cNvPr id="35844" name="Group 5"/>
          <p:cNvGrpSpPr>
            <a:grpSpLocks/>
          </p:cNvGrpSpPr>
          <p:nvPr/>
        </p:nvGrpSpPr>
        <p:grpSpPr bwMode="auto">
          <a:xfrm>
            <a:off x="0" y="0"/>
            <a:ext cx="12192000" cy="6858000"/>
            <a:chOff x="8" y="0"/>
            <a:chExt cx="5760" cy="4320"/>
          </a:xfrm>
        </p:grpSpPr>
        <p:pic>
          <p:nvPicPr>
            <p:cNvPr id="35845" name="Picture 6" descr="GRANS024"/>
            <p:cNvPicPr>
              <a:picLocks noChangeAspect="1" noChangeArrowheads="1"/>
            </p:cNvPicPr>
            <p:nvPr/>
          </p:nvPicPr>
          <p:blipFill>
            <a:blip r:embed="rId2"/>
            <a:srcRect/>
            <a:stretch>
              <a:fillRect/>
            </a:stretch>
          </p:blipFill>
          <p:spPr bwMode="auto">
            <a:xfrm rot="531882" flipH="1">
              <a:off x="4848" y="3394"/>
              <a:ext cx="912" cy="926"/>
            </a:xfrm>
            <a:prstGeom prst="rect">
              <a:avLst/>
            </a:prstGeom>
            <a:noFill/>
            <a:ln w="9525">
              <a:noFill/>
              <a:miter lim="800000"/>
              <a:headEnd/>
              <a:tailEnd/>
            </a:ln>
          </p:spPr>
        </p:pic>
        <p:pic>
          <p:nvPicPr>
            <p:cNvPr id="35846" name="Picture 7" descr="GRANS024"/>
            <p:cNvPicPr>
              <a:picLocks noChangeAspect="1" noChangeArrowheads="1"/>
            </p:cNvPicPr>
            <p:nvPr/>
          </p:nvPicPr>
          <p:blipFill>
            <a:blip r:embed="rId2"/>
            <a:srcRect/>
            <a:stretch>
              <a:fillRect/>
            </a:stretch>
          </p:blipFill>
          <p:spPr bwMode="auto">
            <a:xfrm rot="465066">
              <a:off x="96" y="3394"/>
              <a:ext cx="961" cy="926"/>
            </a:xfrm>
            <a:prstGeom prst="rect">
              <a:avLst/>
            </a:prstGeom>
            <a:noFill/>
            <a:ln w="9525">
              <a:noFill/>
              <a:miter lim="800000"/>
              <a:headEnd/>
              <a:tailEnd/>
            </a:ln>
          </p:spPr>
        </p:pic>
        <p:grpSp>
          <p:nvGrpSpPr>
            <p:cNvPr id="35847" name="Group 8"/>
            <p:cNvGrpSpPr>
              <a:grpSpLocks/>
            </p:cNvGrpSpPr>
            <p:nvPr/>
          </p:nvGrpSpPr>
          <p:grpSpPr bwMode="auto">
            <a:xfrm>
              <a:off x="8" y="0"/>
              <a:ext cx="5760" cy="4320"/>
              <a:chOff x="672" y="0"/>
              <a:chExt cx="5760" cy="4320"/>
            </a:xfrm>
          </p:grpSpPr>
          <p:pic>
            <p:nvPicPr>
              <p:cNvPr id="35848" name="Picture 9" descr="BD21325_"/>
              <p:cNvPicPr>
                <a:picLocks noChangeAspect="1" noChangeArrowheads="1"/>
              </p:cNvPicPr>
              <p:nvPr/>
            </p:nvPicPr>
            <p:blipFill>
              <a:blip r:embed="rId3"/>
              <a:srcRect/>
              <a:stretch>
                <a:fillRect/>
              </a:stretch>
            </p:blipFill>
            <p:spPr bwMode="auto">
              <a:xfrm>
                <a:off x="672" y="4176"/>
                <a:ext cx="5760" cy="14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5849" name="Picture 10" descr="BD21325_"/>
              <p:cNvPicPr>
                <a:picLocks noChangeAspect="1" noChangeArrowheads="1"/>
              </p:cNvPicPr>
              <p:nvPr/>
            </p:nvPicPr>
            <p:blipFill>
              <a:blip r:embed="rId3"/>
              <a:srcRect/>
              <a:stretch>
                <a:fillRect/>
              </a:stretch>
            </p:blipFill>
            <p:spPr bwMode="auto">
              <a:xfrm>
                <a:off x="672" y="0"/>
                <a:ext cx="5760" cy="14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5850" name="Picture 11" descr="BD21325_"/>
              <p:cNvPicPr>
                <a:picLocks noChangeAspect="1" noChangeArrowheads="1"/>
              </p:cNvPicPr>
              <p:nvPr/>
            </p:nvPicPr>
            <p:blipFill>
              <a:blip r:embed="rId4"/>
              <a:srcRect/>
              <a:stretch>
                <a:fillRect/>
              </a:stretch>
            </p:blipFill>
            <p:spPr bwMode="auto">
              <a:xfrm>
                <a:off x="6288" y="192"/>
                <a:ext cx="144" cy="398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pic>
            <p:nvPicPr>
              <p:cNvPr id="35851" name="Picture 12" descr="BD21325_"/>
              <p:cNvPicPr>
                <a:picLocks noChangeAspect="1" noChangeArrowheads="1"/>
              </p:cNvPicPr>
              <p:nvPr/>
            </p:nvPicPr>
            <p:blipFill>
              <a:blip r:embed="rId4"/>
              <a:srcRect/>
              <a:stretch>
                <a:fillRect/>
              </a:stretch>
            </p:blipFill>
            <p:spPr bwMode="auto">
              <a:xfrm>
                <a:off x="672" y="0"/>
                <a:ext cx="153" cy="4224"/>
              </a:xfrm>
              <a:prstGeom prst="rect">
                <a:avLst/>
              </a:prstGeom>
              <a:gradFill rotWithShape="1">
                <a:gsLst>
                  <a:gs pos="0">
                    <a:srgbClr val="FF00FF"/>
                  </a:gs>
                  <a:gs pos="50000">
                    <a:srgbClr val="FFFFFF"/>
                  </a:gs>
                  <a:gs pos="100000">
                    <a:srgbClr val="FF00FF"/>
                  </a:gs>
                </a:gsLst>
                <a:lin ang="5400000" scaled="1"/>
              </a:gradFill>
              <a:ln w="9525">
                <a:noFill/>
                <a:miter lim="800000"/>
                <a:headEnd/>
                <a:tailEnd/>
              </a:ln>
            </p:spPr>
          </p:pic>
        </p:grpSp>
      </p:grpSp>
      <p:sp>
        <p:nvSpPr>
          <p:cNvPr id="35852" name="WordArt 20"/>
          <p:cNvSpPr>
            <a:spLocks noChangeArrowheads="1" noChangeShapeType="1" noTextEdit="1"/>
          </p:cNvSpPr>
          <p:nvPr/>
        </p:nvSpPr>
        <p:spPr bwMode="auto">
          <a:xfrm>
            <a:off x="2671763" y="5267325"/>
            <a:ext cx="6705600" cy="914400"/>
          </a:xfrm>
          <a:prstGeom prst="rect">
            <a:avLst/>
          </a:prstGeom>
        </p:spPr>
        <p:txBody>
          <a:bodyPr wrap="none" fromWordArt="1">
            <a:prstTxWarp prst="textPlain">
              <a:avLst>
                <a:gd name="adj" fmla="val 50000"/>
              </a:avLst>
            </a:prstTxWarp>
          </a:bodyPr>
          <a:lstStyle/>
          <a:p>
            <a:endParaRPr lang="en-US" sz="3300"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
        <p:nvSpPr>
          <p:cNvPr id="35853" name="WordArt 20"/>
          <p:cNvSpPr>
            <a:spLocks noChangeArrowheads="1" noChangeShapeType="1" noTextEdit="1"/>
          </p:cNvSpPr>
          <p:nvPr/>
        </p:nvSpPr>
        <p:spPr bwMode="auto">
          <a:xfrm>
            <a:off x="609600" y="2895600"/>
            <a:ext cx="11074400" cy="1828800"/>
          </a:xfrm>
          <a:prstGeom prst="rect">
            <a:avLst/>
          </a:prstGeom>
        </p:spPr>
        <p:txBody>
          <a:bodyPr wrap="none" fromWordArt="1">
            <a:prstTxWarp prst="textPlain">
              <a:avLst>
                <a:gd name="adj" fmla="val 50000"/>
              </a:avLst>
            </a:prstTxWarp>
          </a:bodyPr>
          <a:lstStyle/>
          <a:p>
            <a:pPr algn="ctr"/>
            <a:r>
              <a:rPr lang="en-US" sz="3300" kern="10" dirty="0">
                <a:ln w="9525">
                  <a:solidFill>
                    <a:srgbClr val="0000FF"/>
                  </a:solidFill>
                  <a:round/>
                  <a:headEnd/>
                  <a:tailEnd/>
                </a:ln>
                <a:solidFill>
                  <a:srgbClr val="FF0000"/>
                </a:solidFill>
                <a:effectLst>
                  <a:outerShdw dist="45791" dir="2021404" algn="ctr" rotWithShape="0">
                    <a:srgbClr val="B2B2B2">
                      <a:alpha val="79999"/>
                    </a:srgbClr>
                  </a:outerShdw>
                </a:effectLst>
                <a:latin typeface="Times New Roman"/>
                <a:cs typeface="Times New Roman"/>
              </a:rPr>
              <a:t>ĐỌC: ĐÒ NGANG</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2067"/>
                                        </p:tgtEl>
                                        <p:attrNameLst>
                                          <p:attrName>style.visibility</p:attrName>
                                        </p:attrNameLst>
                                      </p:cBhvr>
                                      <p:to>
                                        <p:strVal val="visible"/>
                                      </p:to>
                                    </p:set>
                                    <p:anim calcmode="lin" valueType="num">
                                      <p:cBhvr additive="base">
                                        <p:cTn id="7" dur="3000" fill="hold"/>
                                        <p:tgtEl>
                                          <p:spTgt spid="2067"/>
                                        </p:tgtEl>
                                        <p:attrNameLst>
                                          <p:attrName>ppt_x</p:attrName>
                                        </p:attrNameLst>
                                      </p:cBhvr>
                                      <p:tavLst>
                                        <p:tav tm="0">
                                          <p:val>
                                            <p:strVal val="0-#ppt_w/2"/>
                                          </p:val>
                                        </p:tav>
                                        <p:tav tm="100000">
                                          <p:val>
                                            <p:strVal val="#ppt_x"/>
                                          </p:val>
                                        </p:tav>
                                      </p:tavLst>
                                    </p:anim>
                                    <p:anim calcmode="lin" valueType="num">
                                      <p:cBhvr additive="base">
                                        <p:cTn id="8" dur="3000" fill="hold"/>
                                        <p:tgtEl>
                                          <p:spTgt spid="20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ACC40CA9-D83E-CC21-D899-3A4CC64230E6}"/>
              </a:ext>
            </a:extLst>
          </p:cNvPr>
          <p:cNvPicPr>
            <a:picLocks noChangeAspect="1"/>
          </p:cNvPicPr>
          <p:nvPr/>
        </p:nvPicPr>
        <p:blipFill>
          <a:blip r:embed="rId4" cstate="print"/>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xmlns=""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rrel&#10;&#10;Description automatically generated">
            <a:extLst>
              <a:ext uri="{FF2B5EF4-FFF2-40B4-BE49-F238E27FC236}">
                <a16:creationId xmlns:a16="http://schemas.microsoft.com/office/drawing/2014/main" xmlns=""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a16="http://schemas.microsoft.com/office/drawing/2014/main" xmlns=""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a16="http://schemas.microsoft.com/office/drawing/2014/main" xmlns=""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spTree>
    <p:custDataLst>
      <p:tags r:id="rId1"/>
    </p:custDataLst>
    <p:extLst>
      <p:ext uri="{BB962C8B-B14F-4D97-AF65-F5344CB8AC3E}">
        <p14:creationId xmlns:p14="http://schemas.microsoft.com/office/powerpoint/2010/main" val="237479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3" name="Picture 2" descr="A close-up of a boat&#10;&#10;Description automatically generated with low confidence">
            <a:extLst>
              <a:ext uri="{FF2B5EF4-FFF2-40B4-BE49-F238E27FC236}">
                <a16:creationId xmlns:a16="http://schemas.microsoft.com/office/drawing/2014/main" xmlns="" id="{5D21F96F-84A3-37D8-BE73-48AB4204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pic>
        <p:nvPicPr>
          <p:cNvPr id="7" name="Picture 6">
            <a:extLst>
              <a:ext uri="{FF2B5EF4-FFF2-40B4-BE49-F238E27FC236}">
                <a16:creationId xmlns:a16="http://schemas.microsoft.com/office/drawing/2014/main" xmlns="" id="{4E003632-28EC-20E0-7976-603B434BDE45}"/>
              </a:ext>
            </a:extLst>
          </p:cNvPr>
          <p:cNvPicPr>
            <a:picLocks noChangeAspect="1"/>
          </p:cNvPicPr>
          <p:nvPr/>
        </p:nvPicPr>
        <p:blipFill>
          <a:blip r:embed="rId4"/>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xmlns=""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xmlns=""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xmlns=""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a16="http://schemas.microsoft.com/office/drawing/2014/main" xmlns=""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a16="http://schemas.microsoft.com/office/drawing/2014/main" xmlns=""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a16="http://schemas.microsoft.com/office/drawing/2014/main" xmlns=""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a16="http://schemas.microsoft.com/office/drawing/2014/main" xmlns=""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a16="http://schemas.microsoft.com/office/drawing/2014/main" xmlns=""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a16="http://schemas.microsoft.com/office/drawing/2014/main" xmlns=""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489599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xmlns=""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a16="http://schemas.microsoft.com/office/drawing/2014/main" xmlns=""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a16="http://schemas.microsoft.com/office/drawing/2014/main" xmlns=""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a16="http://schemas.microsoft.com/office/drawing/2014/main" xmlns=""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a16="http://schemas.microsoft.com/office/drawing/2014/main" xmlns=""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a16="http://schemas.microsoft.com/office/drawing/2014/main" xmlns=""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xmlns=""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a16="http://schemas.microsoft.com/office/drawing/2014/main" xmlns=""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a16="http://schemas.microsoft.com/office/drawing/2014/main" xmlns=""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a16="http://schemas.microsoft.com/office/drawing/2014/main" xmlns=""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xmlns=""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a16="http://schemas.microsoft.com/office/drawing/2014/main" xmlns=""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xmlns=""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a16="http://schemas.microsoft.com/office/drawing/2014/main" xmlns=""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xmlns=""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a16="http://schemas.microsoft.com/office/drawing/2014/main" xmlns=""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xmlns="" id="{E5B3886C-4F4A-41D7-7305-3D649904AF19}"/>
              </a:ext>
            </a:extLst>
          </p:cNvPr>
          <p:cNvSpPr/>
          <p:nvPr/>
        </p:nvSpPr>
        <p:spPr>
          <a:xfrm>
            <a:off x="3434317" y="468178"/>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xmlns="" id="{FDDAA720-5E8A-3DB3-A23D-0DCF6CF0ADD0}"/>
              </a:ext>
            </a:extLst>
          </p:cNvPr>
          <p:cNvCxnSpPr>
            <a:stCxn id="5" idx="2"/>
          </p:cNvCxnSpPr>
          <p:nvPr/>
        </p:nvCxnSpPr>
        <p:spPr>
          <a:xfrm flipH="1">
            <a:off x="2838892"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a16="http://schemas.microsoft.com/office/drawing/2014/main" xmlns="" id="{4D1852CD-3FFB-CAE9-A01E-598A58283B4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a16="http://schemas.microsoft.com/office/drawing/2014/main" xmlns="" id="{B7759484-482A-D2C7-E175-9874A43280B5}"/>
              </a:ext>
            </a:extLst>
          </p:cNvPr>
          <p:cNvSpPr txBox="1"/>
          <p:nvPr/>
        </p:nvSpPr>
        <p:spPr>
          <a:xfrm>
            <a:off x="754912" y="502920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a16="http://schemas.microsoft.com/office/drawing/2014/main" xmlns=""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a16="http://schemas.microsoft.com/office/drawing/2014/main" xmlns=""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20" y="3104707"/>
            <a:ext cx="2818540" cy="935886"/>
          </a:xfrm>
          <a:prstGeom prst="rect">
            <a:avLst/>
          </a:prstGeom>
        </p:spPr>
      </p:pic>
      <p:sp>
        <p:nvSpPr>
          <p:cNvPr id="33" name="TextBox 32">
            <a:extLst>
              <a:ext uri="{FF2B5EF4-FFF2-40B4-BE49-F238E27FC236}">
                <a16:creationId xmlns:a16="http://schemas.microsoft.com/office/drawing/2014/main" xmlns="" id="{A1D706FD-924A-4E8E-B382-909FFD8B4DFC}"/>
              </a:ext>
            </a:extLst>
          </p:cNvPr>
          <p:cNvSpPr txBox="1"/>
          <p:nvPr/>
        </p:nvSpPr>
        <p:spPr>
          <a:xfrm>
            <a:off x="8535241" y="4360829"/>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a16="http://schemas.microsoft.com/office/drawing/2014/main" xmlns=""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a16="http://schemas.microsoft.com/office/drawing/2014/main" xmlns=""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852" y="2390674"/>
            <a:ext cx="2366551" cy="1804010"/>
          </a:xfrm>
          <a:prstGeom prst="rect">
            <a:avLst/>
          </a:prstGeom>
        </p:spPr>
      </p:pic>
      <p:sp>
        <p:nvSpPr>
          <p:cNvPr id="40" name="TextBox 39">
            <a:extLst>
              <a:ext uri="{FF2B5EF4-FFF2-40B4-BE49-F238E27FC236}">
                <a16:creationId xmlns:a16="http://schemas.microsoft.com/office/drawing/2014/main" xmlns="" id="{546FDFBF-039B-3C0B-4414-B6C873DB8311}"/>
              </a:ext>
            </a:extLst>
          </p:cNvPr>
          <p:cNvSpPr txBox="1"/>
          <p:nvPr/>
        </p:nvSpPr>
        <p:spPr>
          <a:xfrm>
            <a:off x="5300500" y="39013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55661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mod="1">
    <p:ext uri="{E180D4A7-C9FB-4DFB-919C-405C955672EB}">
      <p14:showEvtLst xmlns:p14="http://schemas.microsoft.com/office/powerpoint/2010/main">
        <p14:playEvt time="264" objId="20"/>
      </p14:showEvtLst>
    </p:ext>
  </p:extLs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xmlns=""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xmlns=""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xmlns="" id="{5D32D673-54A4-2A0E-5625-83CD93CC92D4}"/>
                  </a:ext>
                </a:extLst>
              </p:cNvPr>
              <p:cNvPicPr>
                <a:picLocks noChangeAspect="1"/>
              </p:cNvPicPr>
              <p:nvPr/>
            </p:nvPicPr>
            <p:blipFill>
              <a:blip r:embed="rId3" cstate="print"/>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xmlns="" id="{C55963B8-998F-FB1D-F39E-5C4873BE3A89}"/>
                  </a:ext>
                </a:extLst>
              </p:cNvPr>
              <p:cNvPicPr>
                <a:picLocks noChangeAspect="1"/>
              </p:cNvPicPr>
              <p:nvPr/>
            </p:nvPicPr>
            <p:blipFill>
              <a:blip r:embed="rId3" cstate="print"/>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xmlns="" id="{3C83DD59-7515-B279-49ED-62669EEC67A1}"/>
                  </a:ext>
                </a:extLst>
              </p:cNvPr>
              <p:cNvPicPr>
                <a:picLocks noChangeAspect="1"/>
              </p:cNvPicPr>
              <p:nvPr/>
            </p:nvPicPr>
            <p:blipFill>
              <a:blip r:embed="rId3" cstate="print"/>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xmlns=""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xmlns=""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xmlns=""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xmlns=""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xmlns=""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xmlns=""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xmlns=""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xmlns=""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xmlns=""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xmlns=""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xmlns="" id="{11FEF378-9A18-89B5-864A-3C7D15B86B1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xmlns=""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xmlns=""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xmlns=""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xmlns=""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xmlns=""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xmlns=""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xmlns=""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xmlns=""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a16="http://schemas.microsoft.com/office/drawing/2014/main" xmlns=""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a16="http://schemas.microsoft.com/office/drawing/2014/main" xmlns=""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a16="http://schemas.microsoft.com/office/drawing/2014/main" xmlns=""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a16="http://schemas.microsoft.com/office/drawing/2014/main" xmlns=""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a16="http://schemas.microsoft.com/office/drawing/2014/main" xmlns="" id="{BF5914EC-F498-142A-496B-A3A1218B6ABD}"/>
              </a:ext>
            </a:extLst>
          </p:cNvPr>
          <p:cNvPicPr>
            <a:picLocks noChangeAspect="1"/>
          </p:cNvPicPr>
          <p:nvPr/>
        </p:nvPicPr>
        <p:blipFill>
          <a:blip r:embed="rId6"/>
          <a:stretch>
            <a:fillRect/>
          </a:stretch>
        </p:blipFill>
        <p:spPr>
          <a:xfrm>
            <a:off x="817431" y="911305"/>
            <a:ext cx="4499238" cy="1072989"/>
          </a:xfrm>
          <a:prstGeom prst="rect">
            <a:avLst/>
          </a:prstGeom>
        </p:spPr>
      </p:pic>
      <p:pic>
        <p:nvPicPr>
          <p:cNvPr id="19" name="Picture 18">
            <a:extLst>
              <a:ext uri="{FF2B5EF4-FFF2-40B4-BE49-F238E27FC236}">
                <a16:creationId xmlns:a16="http://schemas.microsoft.com/office/drawing/2014/main" xmlns=""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pic>
        <p:nvPicPr>
          <p:cNvPr id="4" name="Picture 3" descr="A close-up of a barrel&#10;&#10;Description automatically generated">
            <a:extLst>
              <a:ext uri="{FF2B5EF4-FFF2-40B4-BE49-F238E27FC236}">
                <a16:creationId xmlns:a16="http://schemas.microsoft.com/office/drawing/2014/main" xmlns=""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ACC40CA9-D83E-CC21-D899-3A4CC64230E6}"/>
              </a:ext>
            </a:extLst>
          </p:cNvPr>
          <p:cNvPicPr>
            <a:picLocks noChangeAspect="1"/>
          </p:cNvPicPr>
          <p:nvPr/>
        </p:nvPicPr>
        <p:blipFill>
          <a:blip r:embed="rId4" cstate="print"/>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xmlns=""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p:transition spd="slow">
    <p:fade/>
  </p:transition>
  <p:timing>
    <p:tnLst>
      <p:par>
        <p:cTn id="1" dur="indefinite" restart="never" nodeType="tmRoot"/>
      </p:par>
    </p:tnLst>
  </p:timing>
  <p:extLst>
    <p:ext uri="{E180D4A7-C9FB-4DFB-919C-405C955672EB}">
      <p14:showEvtLst xmlns:p14="http://schemas.microsoft.com/office/powerpoint/2010/main">
        <p14:playEvt time="264" objId="20"/>
      </p14:showEvtLst>
    </p:ext>
  </p:extLs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xmlns=""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xmlns=""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a16="http://schemas.microsoft.com/office/drawing/2014/main" xmlns="" id="{DEDC158A-3F2E-0BFE-AF5B-925CAE83F220}"/>
              </a:ext>
            </a:extLst>
          </p:cNvPr>
          <p:cNvPicPr>
            <a:picLocks noChangeAspect="1"/>
          </p:cNvPicPr>
          <p:nvPr/>
        </p:nvPicPr>
        <p:blipFill>
          <a:blip r:embed="rId5"/>
          <a:stretch>
            <a:fillRect/>
          </a:stretch>
        </p:blipFill>
        <p:spPr>
          <a:xfrm>
            <a:off x="4909922" y="191471"/>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xmlns=""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a16="http://schemas.microsoft.com/office/drawing/2014/main" xmlns=""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pic>
        <p:nvPicPr>
          <p:cNvPr id="19" name="Gọi Đò">
            <a:hlinkClick r:id="" action="ppaction://media"/>
            <a:extLst>
              <a:ext uri="{FF2B5EF4-FFF2-40B4-BE49-F238E27FC236}">
                <a16:creationId xmlns:a16="http://schemas.microsoft.com/office/drawing/2014/main" xmlns=""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cstate="print"/>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xmlns=""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mple" panose="02000000000000000000" pitchFamily="2" charset="0"/>
                <a:cs typeface="Calibri" panose="020F0502020204030204" pitchFamily="34" charset="0"/>
              </a:rPr>
              <a:t>Hằng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ngày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sinh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vùng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nước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phải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vượt</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một</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dòng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mới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đến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được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trường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Bây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giờ</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ơi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hãy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giúp</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ấy</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dễ</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là</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trả</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lời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đúng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câu</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hỏi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nhé</a:t>
            </a:r>
            <a:r>
              <a:rPr lang="en-US" sz="2800" dirty="0">
                <a:latin typeface="#9Slide03 Ample" panose="02000000000000000000" pitchFamily="2" charset="0"/>
                <a:cs typeface="Calibri" panose="020F0502020204030204" pitchFamily="34" charset="0"/>
              </a:rPr>
              <a:t>!</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a16="http://schemas.microsoft.com/office/drawing/2014/main" xmlns=""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xmlns=""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a16="http://schemas.microsoft.com/office/drawing/2014/main" xmlns=""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a16="http://schemas.microsoft.com/office/drawing/2014/main" xmlns=""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sz="4000"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a16="http://schemas.microsoft.com/office/drawing/2014/main" xmlns=""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a16="http://schemas.microsoft.com/office/drawing/2014/main" xmlns=""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xmlns=""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xmlns=""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a16="http://schemas.microsoft.com/office/drawing/2014/main" xmlns="" id="{54292CFF-EA5D-348D-8D8B-F9BF7C33A61D}"/>
              </a:ext>
            </a:extLst>
          </p:cNvPr>
          <p:cNvSpPr/>
          <p:nvPr/>
        </p:nvSpPr>
        <p:spPr>
          <a:xfrm>
            <a:off x="628650" y="1496292"/>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mảnh thể hiện qua hình dáng, điệu bộ, hành động, suy nghĩ;... nhận biết được cách liên tưởng, so sánh, nhân hoá,... trong việc xây dựng nhân vật.</a:t>
            </a:r>
            <a:endParaRPr lang="en-US" sz="2800" dirty="0">
              <a:solidFill>
                <a:prstClr val="black"/>
              </a:solidFill>
              <a:latin typeface="Calibri" panose="020F0502020204030204"/>
            </a:endParaRPr>
          </a:p>
          <a:p>
            <a:pPr algn="just" defTabSz="914377"/>
            <a:r>
              <a:rPr lang="en-US" sz="2800" i="1" dirty="0">
                <a:solidFill>
                  <a:prstClr val="black"/>
                </a:solidFill>
                <a:latin typeface="Calibri" panose="020F0502020204030204"/>
              </a:rPr>
              <a:t>          </a:t>
            </a:r>
            <a:r>
              <a:rPr lang="vi-VN" sz="2800" i="1" dirty="0">
                <a:solidFill>
                  <a:prstClr val="black"/>
                </a:solidFill>
                <a:latin typeface="Calibri" panose="020F0502020204030204"/>
              </a:rPr>
              <a:t> </a:t>
            </a:r>
            <a:r>
              <a:rPr lang="vi-VN" sz="2800" dirty="0">
                <a:solidFill>
                  <a:prstClr val="black"/>
                </a:solidFill>
                <a:latin typeface="Calibri" panose="020F0502020204030204"/>
              </a:rPr>
              <a:t>Hiểu điều tác giả muốn nói qua câu chuyện</a:t>
            </a:r>
            <a:r>
              <a:rPr lang="en-US" sz="2800" dirty="0">
                <a:solidFill>
                  <a:prstClr val="black"/>
                </a:solidFill>
                <a:latin typeface="Calibri" panose="020F0502020204030204"/>
              </a:rPr>
              <a:t>: </a:t>
            </a:r>
            <a:r>
              <a:rPr lang="vi-VN" sz="2800" i="1" dirty="0">
                <a:solidFill>
                  <a:prstClr val="black"/>
                </a:solidFill>
                <a:latin typeface="Calibri" panose="020F0502020204030204"/>
              </a:rPr>
              <a:t>Mỗi người cần phải làm tốt công việc của mình, bởi mỗi công việc có một giá trị riêng, việc nào cũng mang lại lợi ích cho cuộc sống, việc nào cũng đáng quý, đáng trân trọng.</a:t>
            </a:r>
          </a:p>
        </p:txBody>
      </p:sp>
      <p:pic>
        <p:nvPicPr>
          <p:cNvPr id="9" name="Picture 8" descr="Icon&#10;&#10;Description automatically generated">
            <a:extLst>
              <a:ext uri="{FF2B5EF4-FFF2-40B4-BE49-F238E27FC236}">
                <a16:creationId xmlns:a16="http://schemas.microsoft.com/office/drawing/2014/main" xmlns="" id="{FF21E081-7A7C-B9CE-D855-3DE7116F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1923839"/>
            <a:ext cx="521448" cy="521448"/>
          </a:xfrm>
          <a:prstGeom prst="rect">
            <a:avLst/>
          </a:prstGeom>
        </p:spPr>
      </p:pic>
      <p:pic>
        <p:nvPicPr>
          <p:cNvPr id="10" name="Picture 9" descr="Icon&#10;&#10;Description automatically generated">
            <a:extLst>
              <a:ext uri="{FF2B5EF4-FFF2-40B4-BE49-F238E27FC236}">
                <a16:creationId xmlns:a16="http://schemas.microsoft.com/office/drawing/2014/main" xmlns=""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9" y="3239934"/>
            <a:ext cx="521448" cy="521448"/>
          </a:xfrm>
          <a:prstGeom prst="rect">
            <a:avLst/>
          </a:prstGeom>
        </p:spPr>
      </p:pic>
      <p:pic>
        <p:nvPicPr>
          <p:cNvPr id="11" name="Picture 10">
            <a:extLst>
              <a:ext uri="{FF2B5EF4-FFF2-40B4-BE49-F238E27FC236}">
                <a16:creationId xmlns:a16="http://schemas.microsoft.com/office/drawing/2014/main" xmlns="" id="{FFF9AFA8-53F0-9DE9-DB85-49E912AD0AE6}"/>
              </a:ext>
            </a:extLst>
          </p:cNvPr>
          <p:cNvPicPr>
            <a:picLocks noChangeAspect="1"/>
          </p:cNvPicPr>
          <p:nvPr/>
        </p:nvPicPr>
        <p:blipFill>
          <a:blip r:embed="rId4"/>
          <a:stretch>
            <a:fillRect/>
          </a:stretch>
        </p:blipFill>
        <p:spPr>
          <a:xfrm>
            <a:off x="2851486" y="-125052"/>
            <a:ext cx="6889077" cy="1926503"/>
          </a:xfrm>
          <a:prstGeom prst="rect">
            <a:avLst/>
          </a:prstGeom>
        </p:spPr>
      </p:pic>
      <p:pic>
        <p:nvPicPr>
          <p:cNvPr id="12" name="Picture 11" descr="Icon&#10;&#10;Description automatically generated">
            <a:extLst>
              <a:ext uri="{FF2B5EF4-FFF2-40B4-BE49-F238E27FC236}">
                <a16:creationId xmlns:a16="http://schemas.microsoft.com/office/drawing/2014/main" xmlns="" id="{372C4C05-047C-E6ED-AB2B-29125AE32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4430559"/>
            <a:ext cx="521448" cy="521448"/>
          </a:xfrm>
          <a:prstGeom prst="rect">
            <a:avLst/>
          </a:prstGeom>
        </p:spPr>
      </p:pic>
    </p:spTree>
    <p:custDataLst>
      <p:tags r:id="rId1"/>
    </p:custDataLst>
    <p:extLst>
      <p:ext uri="{BB962C8B-B14F-4D97-AF65-F5344CB8AC3E}">
        <p14:creationId xmlns:p14="http://schemas.microsoft.com/office/powerpoint/2010/main" val="1660009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a16="http://schemas.microsoft.com/office/drawing/2014/main" xmlns=""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a16="http://schemas.microsoft.com/office/drawing/2014/main" xmlns=""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9Slide03 Ample" panose="02000000000000000000" pitchFamily="2" charset="0"/>
            </a:endParaRPr>
          </a:p>
        </p:txBody>
      </p:sp>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a16="http://schemas.microsoft.com/office/drawing/2014/main" xmlns=""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a16="http://schemas.microsoft.com/office/drawing/2014/main" xmlns=""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xmlns=""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70254933-CA7B-DF36-49FD-CF9CF2EEC55B}"/>
              </a:ext>
            </a:extLst>
          </p:cNvPr>
          <p:cNvSpPr txBox="1"/>
          <p:nvPr/>
        </p:nvSpPr>
        <p:spPr>
          <a:xfrm>
            <a:off x="659219" y="510363"/>
            <a:ext cx="11015330"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a16="http://schemas.microsoft.com/office/drawing/2014/main" xmlns=""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a16="http://schemas.microsoft.com/office/drawing/2014/main" xmlns=""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70254933-CA7B-DF36-49FD-CF9CF2EEC55B}"/>
              </a:ext>
            </a:extLst>
          </p:cNvPr>
          <p:cNvSpPr txBox="1"/>
          <p:nvPr/>
        </p:nvSpPr>
        <p:spPr>
          <a:xfrm>
            <a:off x="659219" y="510363"/>
            <a:ext cx="11015330"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a16="http://schemas.microsoft.com/office/drawing/2014/main" xmlns="" id="{174F3A4C-06D6-ED40-9194-201A38D83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xmlns="" id="{B044F5F9-7E7B-62EC-393D-F77D2E30C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xmlns="" id="{1A90486F-569C-89A3-8F99-5283C465C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a16="http://schemas.microsoft.com/office/drawing/2014/main" xmlns="" id="{2B2D10CA-0A91-1B32-1D37-344FD12E8CFB}"/>
              </a:ext>
            </a:extLst>
          </p:cNvPr>
          <p:cNvSpPr/>
          <p:nvPr/>
        </p:nvSpPr>
        <p:spPr>
          <a:xfrm>
            <a:off x="563526" y="1573619"/>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p:ext uri="{E180D4A7-C9FB-4DFB-919C-405C955672EB}">
      <p14:showEvtLst xmlns:p14="http://schemas.microsoft.com/office/powerpoint/2010/main">
        <p14:playEvt time="264" objId="20"/>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xmlns="" id="{AD5C313D-0ECE-7A4D-9235-B7F6698E5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6" name="Rectangle: Rounded Corners 5">
            <a:extLst>
              <a:ext uri="{FF2B5EF4-FFF2-40B4-BE49-F238E27FC236}">
                <a16:creationId xmlns:a16="http://schemas.microsoft.com/office/drawing/2014/main" xmlns="" id="{6FA9652B-D439-B691-3DEF-2FBFBDB5D0CA}"/>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7" name="TextBox 6">
            <a:extLst>
              <a:ext uri="{FF2B5EF4-FFF2-40B4-BE49-F238E27FC236}">
                <a16:creationId xmlns:a16="http://schemas.microsoft.com/office/drawing/2014/main" xmlns="" id="{ED466C20-DCAC-F0A9-4D08-27F46F551540}"/>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VỀ ĐỌC LẠI BÀI</a:t>
            </a:r>
          </a:p>
        </p:txBody>
      </p:sp>
      <p:sp>
        <p:nvSpPr>
          <p:cNvPr id="9" name="TextBox 8">
            <a:extLst>
              <a:ext uri="{FF2B5EF4-FFF2-40B4-BE49-F238E27FC236}">
                <a16:creationId xmlns:a16="http://schemas.microsoft.com/office/drawing/2014/main" xmlns="" id="{2CF7319F-C006-D813-DEC3-27E38BF0712F}"/>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CHUẨN BỊ BÀI SAU</a:t>
            </a:r>
          </a:p>
        </p:txBody>
      </p:sp>
      <p:pic>
        <p:nvPicPr>
          <p:cNvPr id="17" name="Picture 16" descr="A picture containing text&#10;&#10;Description automatically generated">
            <a:extLst>
              <a:ext uri="{FF2B5EF4-FFF2-40B4-BE49-F238E27FC236}">
                <a16:creationId xmlns:a16="http://schemas.microsoft.com/office/drawing/2014/main" xmlns="" id="{0E6AEB6A-677C-CC02-8F6D-84BA5086A0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xmlns="" id="{E7F50074-01E2-A19C-6E25-EFE9F6BD3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25" name="Picture 24">
            <a:extLst>
              <a:ext uri="{FF2B5EF4-FFF2-40B4-BE49-F238E27FC236}">
                <a16:creationId xmlns:a16="http://schemas.microsoft.com/office/drawing/2014/main" xmlns="" id="{5F7E91FF-AF9B-4C3E-E43D-410E9241A54E}"/>
              </a:ext>
            </a:extLst>
          </p:cNvPr>
          <p:cNvPicPr>
            <a:picLocks noChangeAspect="1"/>
          </p:cNvPicPr>
          <p:nvPr/>
        </p:nvPicPr>
        <p:blipFill>
          <a:blip r:embed="rId5"/>
          <a:stretch>
            <a:fillRect/>
          </a:stretch>
        </p:blipFill>
        <p:spPr>
          <a:xfrm>
            <a:off x="0" y="546954"/>
            <a:ext cx="4974767" cy="1255885"/>
          </a:xfrm>
          <a:prstGeom prst="rect">
            <a:avLst/>
          </a:prstGeom>
        </p:spPr>
      </p:pic>
    </p:spTree>
    <p:custDataLst>
      <p:tags r:id="rId1"/>
    </p:custDataLst>
    <p:extLst>
      <p:ext uri="{BB962C8B-B14F-4D97-AF65-F5344CB8AC3E}">
        <p14:creationId xmlns:p14="http://schemas.microsoft.com/office/powerpoint/2010/main" val="3755955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extLst mod="1">
    <p:ext uri="{E180D4A7-C9FB-4DFB-919C-405C955672EB}">
      <p14:showEvtLst xmlns:p14="http://schemas.microsoft.com/office/powerpoint/2010/main">
        <p14:playEvt time="264" objId="20"/>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pic>
        <p:nvPicPr>
          <p:cNvPr id="4" name="Picture 3" descr="A close-up of a barrel&#10;&#10;Description automatically generated">
            <a:extLst>
              <a:ext uri="{FF2B5EF4-FFF2-40B4-BE49-F238E27FC236}">
                <a16:creationId xmlns:a16="http://schemas.microsoft.com/office/drawing/2014/main" xmlns=""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a16="http://schemas.microsoft.com/office/drawing/2014/main" xmlns=""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xmlns=""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a16="http://schemas.microsoft.com/office/drawing/2014/main" xmlns=""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xmlns=""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xmlns=""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a16="http://schemas.microsoft.com/office/drawing/2014/main" xmlns=""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xmlns=""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xmlns=""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xmlns=""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a16="http://schemas.microsoft.com/office/drawing/2014/main" xmlns=""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a16="http://schemas.microsoft.com/office/drawing/2014/main" xmlns=""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sp>
        <p:nvSpPr>
          <p:cNvPr id="10" name="TextBox 9"/>
          <p:cNvSpPr txBox="1"/>
          <p:nvPr/>
        </p:nvSpPr>
        <p:spPr>
          <a:xfrm>
            <a:off x="1139482" y="2335237"/>
            <a:ext cx="1899139" cy="461665"/>
          </a:xfrm>
          <a:prstGeom prst="rect">
            <a:avLst/>
          </a:prstGeom>
          <a:noFill/>
        </p:spPr>
        <p:txBody>
          <a:bodyPr wrap="square" rtlCol="0">
            <a:spAutoFit/>
          </a:bodyPr>
          <a:lstStyle/>
          <a:p>
            <a:r>
              <a:rPr lang="en-US" sz="2400" b="1" dirty="0" err="1" smtClean="0">
                <a:solidFill>
                  <a:srgbClr val="FF0000"/>
                </a:solidFill>
              </a:rPr>
              <a:t>Đò</a:t>
            </a:r>
            <a:r>
              <a:rPr lang="en-US" sz="2400" b="1" dirty="0" smtClean="0">
                <a:solidFill>
                  <a:srgbClr val="FF0000"/>
                </a:solidFill>
              </a:rPr>
              <a:t> </a:t>
            </a:r>
            <a:r>
              <a:rPr lang="en-US" sz="2400" b="1" dirty="0" err="1" smtClean="0">
                <a:solidFill>
                  <a:srgbClr val="FF0000"/>
                </a:solidFill>
              </a:rPr>
              <a:t>ngang</a:t>
            </a:r>
            <a:endParaRPr lang="en-US" sz="2400" b="1" dirty="0">
              <a:solidFill>
                <a:srgbClr val="FF0000"/>
              </a:solidFill>
            </a:endParaRPr>
          </a:p>
        </p:txBody>
      </p:sp>
      <p:sp>
        <p:nvSpPr>
          <p:cNvPr id="11" name="TextBox 10"/>
          <p:cNvSpPr txBox="1"/>
          <p:nvPr/>
        </p:nvSpPr>
        <p:spPr>
          <a:xfrm>
            <a:off x="3924886" y="2757264"/>
            <a:ext cx="2124222" cy="461665"/>
          </a:xfrm>
          <a:prstGeom prst="rect">
            <a:avLst/>
          </a:prstGeom>
          <a:noFill/>
        </p:spPr>
        <p:txBody>
          <a:bodyPr wrap="square" rtlCol="0">
            <a:spAutoFit/>
          </a:bodyPr>
          <a:lstStyle/>
          <a:p>
            <a:r>
              <a:rPr lang="en-US" sz="2400" b="1" dirty="0" err="1" smtClean="0">
                <a:solidFill>
                  <a:srgbClr val="FF0000"/>
                </a:solidFill>
              </a:rPr>
              <a:t>Thuyền</a:t>
            </a:r>
            <a:r>
              <a:rPr lang="en-US" sz="2400" b="1" dirty="0" smtClean="0">
                <a:solidFill>
                  <a:srgbClr val="FF0000"/>
                </a:solidFill>
              </a:rPr>
              <a:t> </a:t>
            </a:r>
            <a:r>
              <a:rPr lang="en-US" sz="2400" b="1" dirty="0" err="1" smtClean="0">
                <a:solidFill>
                  <a:srgbClr val="FF0000"/>
                </a:solidFill>
              </a:rPr>
              <a:t>mành</a:t>
            </a:r>
            <a:endParaRPr lang="en-US" sz="2400" b="1" dirty="0">
              <a:solidFill>
                <a:srgbClr val="FF0000"/>
              </a:solidFill>
            </a:endParaRPr>
          </a:p>
        </p:txBody>
      </p:sp>
    </p:spTree>
    <p:custDataLst>
      <p:tags r:id="rId1"/>
    </p:custDataLst>
    <p:extLst>
      <p:ext uri="{BB962C8B-B14F-4D97-AF65-F5344CB8AC3E}">
        <p14:creationId xmlns:p14="http://schemas.microsoft.com/office/powerpoint/2010/main" val="2891447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Tree>
    <p:custDataLst>
      <p:tags r:id="rId1"/>
    </p:custDataLst>
    <p:extLst>
      <p:ext uri="{BB962C8B-B14F-4D97-AF65-F5344CB8AC3E}">
        <p14:creationId xmlns:p14="http://schemas.microsoft.com/office/powerpoint/2010/main" val="3485003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Hương</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Thảo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Zalo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0972.115.126</a:t>
            </a:r>
          </a:p>
        </p:txBody>
      </p:sp>
      <p:pic>
        <p:nvPicPr>
          <p:cNvPr id="10" name="Picture 9" descr="A picture containing icon&#10;&#10;Description automatically generated">
            <a:extLst>
              <a:ext uri="{FF2B5EF4-FFF2-40B4-BE49-F238E27FC236}">
                <a16:creationId xmlns:a16="http://schemas.microsoft.com/office/drawing/2014/main" xmlns=""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58" y="5421086"/>
            <a:ext cx="1436914" cy="1436914"/>
          </a:xfrm>
          <a:prstGeom prst="rect">
            <a:avLst/>
          </a:prstGeom>
        </p:spPr>
      </p:pic>
      <p:pic>
        <p:nvPicPr>
          <p:cNvPr id="11" name="Picture 10">
            <a:extLst>
              <a:ext uri="{FF2B5EF4-FFF2-40B4-BE49-F238E27FC236}">
                <a16:creationId xmlns:a16="http://schemas.microsoft.com/office/drawing/2014/main" xmlns="" id="{C95DC5CE-D5A3-3F68-21E8-DC5222D5E880}"/>
              </a:ext>
            </a:extLst>
          </p:cNvPr>
          <p:cNvPicPr>
            <a:picLocks noChangeAspect="1"/>
          </p:cNvPicPr>
          <p:nvPr/>
        </p:nvPicPr>
        <p:blipFill>
          <a:blip r:embed="rId5"/>
          <a:stretch>
            <a:fillRect/>
          </a:stretch>
        </p:blipFill>
        <p:spPr>
          <a:xfrm>
            <a:off x="5031843" y="5149814"/>
            <a:ext cx="1436914" cy="1436914"/>
          </a:xfrm>
          <a:prstGeom prst="rect">
            <a:avLst/>
          </a:prstGeom>
        </p:spPr>
      </p:pic>
      <p:sp>
        <p:nvSpPr>
          <p:cNvPr id="14" name="Rectangle 13">
            <a:extLst>
              <a:ext uri="{FF2B5EF4-FFF2-40B4-BE49-F238E27FC236}">
                <a16:creationId xmlns:a16="http://schemas.microsoft.com/office/drawing/2014/main" xmlns="" id="{15CE06E0-B668-B688-A042-8A7D726834BF}"/>
              </a:ext>
            </a:extLst>
          </p:cNvPr>
          <p:cNvSpPr/>
          <p:nvPr/>
        </p:nvSpPr>
        <p:spPr>
          <a:xfrm>
            <a:off x="239486" y="661152"/>
            <a:ext cx="11713028" cy="5806968"/>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ea typeface="+mn-ea"/>
              <a:cs typeface="+mn-cs"/>
            </a:endParaRPr>
          </a:p>
        </p:txBody>
      </p:sp>
      <p:grpSp>
        <p:nvGrpSpPr>
          <p:cNvPr id="18" name="Group 17">
            <a:extLst>
              <a:ext uri="{FF2B5EF4-FFF2-40B4-BE49-F238E27FC236}">
                <a16:creationId xmlns:a16="http://schemas.microsoft.com/office/drawing/2014/main" xmlns="" id="{B915DF83-55FC-2C91-22D3-5A747877A9AE}"/>
              </a:ext>
            </a:extLst>
          </p:cNvPr>
          <p:cNvGrpSpPr/>
          <p:nvPr/>
        </p:nvGrpSpPr>
        <p:grpSpPr>
          <a:xfrm>
            <a:off x="2959011" y="1830741"/>
            <a:ext cx="3562718" cy="812800"/>
            <a:chOff x="4439920" y="1656080"/>
            <a:chExt cx="3562718" cy="812800"/>
          </a:xfrm>
        </p:grpSpPr>
        <p:sp>
          <p:nvSpPr>
            <p:cNvPr id="19" name="Rounded Rectangle 6">
              <a:extLst>
                <a:ext uri="{FF2B5EF4-FFF2-40B4-BE49-F238E27FC236}">
                  <a16:creationId xmlns:a16="http://schemas.microsoft.com/office/drawing/2014/main" xmlns=""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a16="http://schemas.microsoft.com/office/drawing/2014/main" xmlns=""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a16="http://schemas.microsoft.com/office/drawing/2014/main" xmlns=""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a16="http://schemas.microsoft.com/office/drawing/2014/main" xmlns=""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a16="http://schemas.microsoft.com/office/drawing/2014/main" xmlns="" id="{E1AB4CAF-48CA-5D2B-20C0-DB14D14EB1E4}"/>
              </a:ext>
            </a:extLst>
          </p:cNvPr>
          <p:cNvGrpSpPr/>
          <p:nvPr/>
        </p:nvGrpSpPr>
        <p:grpSpPr>
          <a:xfrm>
            <a:off x="1307316" y="3655192"/>
            <a:ext cx="3633839" cy="971666"/>
            <a:chOff x="4368799" y="3593748"/>
            <a:chExt cx="3633839" cy="971666"/>
          </a:xfrm>
        </p:grpSpPr>
        <p:sp>
          <p:nvSpPr>
            <p:cNvPr id="24" name="Rounded Rectangle 11">
              <a:extLst>
                <a:ext uri="{FF2B5EF4-FFF2-40B4-BE49-F238E27FC236}">
                  <a16:creationId xmlns:a16="http://schemas.microsoft.com/office/drawing/2014/main" xmlns=""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a16="http://schemas.microsoft.com/office/drawing/2014/main" xmlns=""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a16="http://schemas.microsoft.com/office/drawing/2014/main" xmlns=""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a16="http://schemas.microsoft.com/office/drawing/2014/main" xmlns=""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a16="http://schemas.microsoft.com/office/drawing/2014/main" xmlns="" id="{EE6BC5FC-3A00-1F7E-FF34-3B1F464FB62A}"/>
              </a:ext>
            </a:extLst>
          </p:cNvPr>
          <p:cNvGrpSpPr/>
          <p:nvPr/>
        </p:nvGrpSpPr>
        <p:grpSpPr>
          <a:xfrm>
            <a:off x="2448732" y="5489310"/>
            <a:ext cx="3562718" cy="881219"/>
            <a:chOff x="4439920" y="2533283"/>
            <a:chExt cx="3562718" cy="881219"/>
          </a:xfrm>
        </p:grpSpPr>
        <p:sp>
          <p:nvSpPr>
            <p:cNvPr id="29" name="Rounded Rectangle 16">
              <a:extLst>
                <a:ext uri="{FF2B5EF4-FFF2-40B4-BE49-F238E27FC236}">
                  <a16:creationId xmlns:a16="http://schemas.microsoft.com/office/drawing/2014/main" xmlns=""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a16="http://schemas.microsoft.com/office/drawing/2014/main" xmlns=""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a16="http://schemas.microsoft.com/office/drawing/2014/main" xmlns=""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a16="http://schemas.microsoft.com/office/drawing/2014/main" xmlns=""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a16="http://schemas.microsoft.com/office/drawing/2014/main" xmlns="" id="{95C94D53-C323-2489-9626-58F09F207DB4}"/>
              </a:ext>
            </a:extLst>
          </p:cNvPr>
          <p:cNvCxnSpPr/>
          <p:nvPr/>
        </p:nvCxnSpPr>
        <p:spPr>
          <a:xfrm flipH="1" flipV="1">
            <a:off x="5966372" y="2237141"/>
            <a:ext cx="721914"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24F29567-31BB-4EEF-7233-DF8721863582}"/>
              </a:ext>
            </a:extLst>
          </p:cNvPr>
          <p:cNvCxnSpPr/>
          <p:nvPr/>
        </p:nvCxnSpPr>
        <p:spPr>
          <a:xfrm flipH="1">
            <a:off x="4456917" y="3979562"/>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9718F6D4-2CA2-2B35-B650-81BA9B0C8DAA}"/>
              </a:ext>
            </a:extLst>
          </p:cNvPr>
          <p:cNvCxnSpPr/>
          <p:nvPr/>
        </p:nvCxnSpPr>
        <p:spPr>
          <a:xfrm flipH="1">
            <a:off x="5070014" y="3979562"/>
            <a:ext cx="1608758"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xmlns="" id="{92A58CEC-DD3B-5E35-1E53-35DCFC2C93E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flipH="1">
            <a:off x="6827340" y="3349432"/>
            <a:ext cx="3314917" cy="2727703"/>
          </a:xfrm>
          <a:prstGeom prst="rect">
            <a:avLst/>
          </a:prstGeom>
        </p:spPr>
      </p:pic>
      <p:pic>
        <p:nvPicPr>
          <p:cNvPr id="38" name="Picture 37">
            <a:extLst>
              <a:ext uri="{FF2B5EF4-FFF2-40B4-BE49-F238E27FC236}">
                <a16:creationId xmlns:a16="http://schemas.microsoft.com/office/drawing/2014/main" xmlns="" id="{AD761D07-0875-28B3-D67E-101FF8CE4C3E}"/>
              </a:ext>
            </a:extLst>
          </p:cNvPr>
          <p:cNvPicPr>
            <a:picLocks noChangeAspect="1"/>
          </p:cNvPicPr>
          <p:nvPr/>
        </p:nvPicPr>
        <p:blipFill>
          <a:blip r:embed="rId12"/>
          <a:stretch>
            <a:fillRect/>
          </a:stretch>
        </p:blipFill>
        <p:spPr>
          <a:xfrm>
            <a:off x="2665703" y="111147"/>
            <a:ext cx="7785267" cy="1231499"/>
          </a:xfrm>
          <a:prstGeom prst="rect">
            <a:avLst/>
          </a:prstGeom>
        </p:spPr>
      </p:pic>
    </p:spTree>
    <p:custDataLst>
      <p:tags r:id="rId1"/>
    </p:custDataLst>
    <p:extLst>
      <p:ext uri="{BB962C8B-B14F-4D97-AF65-F5344CB8AC3E}">
        <p14:creationId xmlns:p14="http://schemas.microsoft.com/office/powerpoint/2010/main" val="452476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1.7|2.9"/>
</p:tagLst>
</file>

<file path=ppt/tags/tag16.xml><?xml version="1.0" encoding="utf-8"?>
<p:tagLst xmlns:a="http://schemas.openxmlformats.org/drawingml/2006/main" xmlns:r="http://schemas.openxmlformats.org/officeDocument/2006/relationships" xmlns:p="http://schemas.openxmlformats.org/presentationml/2006/main">
  <p:tag name="TIMING" val="|1.7|2.9"/>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1.7|2.9"/>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9"/>
</p:tagLst>
</file>

<file path=ppt/tags/tag21.xml><?xml version="1.0" encoding="utf-8"?>
<p:tagLst xmlns:a="http://schemas.openxmlformats.org/drawingml/2006/main" xmlns:r="http://schemas.openxmlformats.org/officeDocument/2006/relationships" xmlns:p="http://schemas.openxmlformats.org/presentationml/2006/main">
  <p:tag name="TIMING" val="|0.7"/>
</p:tagLst>
</file>

<file path=ppt/tags/tag22.xml><?xml version="1.0" encoding="utf-8"?>
<p:tagLst xmlns:a="http://schemas.openxmlformats.org/drawingml/2006/main" xmlns:r="http://schemas.openxmlformats.org/officeDocument/2006/relationships" xmlns:p="http://schemas.openxmlformats.org/presentationml/2006/main">
  <p:tag name="TIMING" val="|1.4|1.4|1.5|0.8|2.1"/>
</p:tagLst>
</file>

<file path=ppt/tags/tag23.xml><?xml version="1.0" encoding="utf-8"?>
<p:tagLst xmlns:a="http://schemas.openxmlformats.org/drawingml/2006/main" xmlns:r="http://schemas.openxmlformats.org/officeDocument/2006/relationships" xmlns:p="http://schemas.openxmlformats.org/presentationml/2006/main">
  <p:tag name="TIMING" val="|1.2|2|1.7|0.9|2.1"/>
</p:tagLst>
</file>

<file path=ppt/tags/tag24.xml><?xml version="1.0" encoding="utf-8"?>
<p:tagLst xmlns:a="http://schemas.openxmlformats.org/drawingml/2006/main" xmlns:r="http://schemas.openxmlformats.org/officeDocument/2006/relationships" xmlns:p="http://schemas.openxmlformats.org/presentationml/2006/main">
  <p:tag name="TIMING" val="|1.1|1.8|2.5|1.2|1.6"/>
</p:tagLst>
</file>

<file path=ppt/tags/tag25.xml><?xml version="1.0" encoding="utf-8"?>
<p:tagLst xmlns:a="http://schemas.openxmlformats.org/drawingml/2006/main" xmlns:r="http://schemas.openxmlformats.org/officeDocument/2006/relationships" xmlns:p="http://schemas.openxmlformats.org/presentationml/2006/main">
  <p:tag name="TIMING" val="|0.7|1.5|1.4|1.1|1.8"/>
</p:tagLst>
</file>

<file path=ppt/tags/tag26.xml><?xml version="1.0" encoding="utf-8"?>
<p:tagLst xmlns:a="http://schemas.openxmlformats.org/drawingml/2006/main" xmlns:r="http://schemas.openxmlformats.org/officeDocument/2006/relationships" xmlns:p="http://schemas.openxmlformats.org/presentationml/2006/main">
  <p:tag name="TIMING" val="|1.1|2.4"/>
</p:tagLst>
</file>

<file path=ppt/tags/tag27.xml><?xml version="1.0" encoding="utf-8"?>
<p:tagLst xmlns:a="http://schemas.openxmlformats.org/drawingml/2006/main" xmlns:r="http://schemas.openxmlformats.org/officeDocument/2006/relationships" xmlns:p="http://schemas.openxmlformats.org/presentationml/2006/main">
  <p:tag name="TIMING" val="|1.1"/>
</p:tagLst>
</file>

<file path=ppt/tags/tag28.xml><?xml version="1.0" encoding="utf-8"?>
<p:tagLst xmlns:a="http://schemas.openxmlformats.org/drawingml/2006/main" xmlns:r="http://schemas.openxmlformats.org/officeDocument/2006/relationships" xmlns:p="http://schemas.openxmlformats.org/presentationml/2006/main">
  <p:tag name="TIMING" val="|0.7"/>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32.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TotalTime>
  <Words>2336</Words>
  <Application>Microsoft Office PowerPoint</Application>
  <PresentationFormat>Custom</PresentationFormat>
  <Paragraphs>126</Paragraphs>
  <Slides>36</Slides>
  <Notes>5</Notes>
  <HiddenSlides>0</HiddenSlides>
  <MMClips>1</MMClip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1_Office Theme</vt:lpstr>
      <vt:lpstr>2-0927-4</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cp:lastModifiedBy>
  <cp:revision>89</cp:revision>
  <dcterms:created xsi:type="dcterms:W3CDTF">2023-07-02T00:29:01Z</dcterms:created>
  <dcterms:modified xsi:type="dcterms:W3CDTF">2024-10-02T08:08:33Z</dcterms:modified>
</cp:coreProperties>
</file>