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57" r:id="rId3"/>
    <p:sldId id="259" r:id="rId4"/>
    <p:sldId id="267" r:id="rId5"/>
    <p:sldId id="262" r:id="rId6"/>
    <p:sldId id="260" r:id="rId7"/>
    <p:sldId id="277" r:id="rId8"/>
    <p:sldId id="263" r:id="rId9"/>
    <p:sldId id="264" r:id="rId10"/>
    <p:sldId id="265" r:id="rId11"/>
    <p:sldId id="268" r:id="rId12"/>
    <p:sldId id="278" r:id="rId13"/>
    <p:sldId id="279" r:id="rId14"/>
    <p:sldId id="270" r:id="rId15"/>
    <p:sldId id="271" r:id="rId16"/>
    <p:sldId id="272" r:id="rId17"/>
    <p:sldId id="27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4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7976-BE82-4071-97C3-528CC2010A3D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74CF-DFF5-42F5-B10A-C751251AD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04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5534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8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453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88043" y="1319969"/>
            <a:ext cx="9003957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14: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9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9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sz="10666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4008"/>
            <a:ext cx="6394704" cy="639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594360"/>
            <a:ext cx="7766304" cy="582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66" y="1930784"/>
            <a:ext cx="7524223" cy="342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23701" y="5864646"/>
            <a:ext cx="467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Chị có cá kho khế.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305" y="1018287"/>
            <a:ext cx="9920706" cy="484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1" y="770826"/>
            <a:ext cx="7645871" cy="5690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7296" y="433002"/>
            <a:ext cx="1655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 cảnh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300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8" y="831310"/>
            <a:ext cx="9275255" cy="546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65" y="3634741"/>
            <a:ext cx="6056893" cy="230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831310"/>
            <a:ext cx="1622108" cy="47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38" y="831310"/>
            <a:ext cx="9275255" cy="5466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0896" y="6020391"/>
            <a:ext cx="4860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Mấy chú khỉ ăn chuối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7467" y="6020391"/>
            <a:ext cx="2587053" cy="565015"/>
            <a:chOff x="6439265" y="431771"/>
            <a:chExt cx="2587053" cy="565015"/>
          </a:xfrm>
        </p:grpSpPr>
        <p:sp>
          <p:nvSpPr>
            <p:cNvPr id="19" name="TextBox 18"/>
            <p:cNvSpPr txBox="1"/>
            <p:nvPr/>
          </p:nvSpPr>
          <p:spPr>
            <a:xfrm>
              <a:off x="6439265" y="431771"/>
              <a:ext cx="6591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7171" y="442788"/>
              <a:ext cx="7491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5209" y="431771"/>
              <a:ext cx="6051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</a:t>
              </a:r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831310"/>
            <a:ext cx="1622108" cy="47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28616" y="1996667"/>
            <a:ext cx="26060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64251" y="1996667"/>
            <a:ext cx="28360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" y="1858042"/>
            <a:ext cx="11228832" cy="249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113" y="4622838"/>
            <a:ext cx="403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7745" y="4629438"/>
            <a:ext cx="47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76" y="4766058"/>
            <a:ext cx="2017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 khô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7253" y="4766058"/>
            <a:ext cx="182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hú khỉ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8615" y="4766058"/>
            <a:ext cx="1363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hợ cá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19" y="1676933"/>
            <a:ext cx="4193787" cy="3091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92" y="1712130"/>
            <a:ext cx="2883616" cy="30137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" y="1962337"/>
            <a:ext cx="3698383" cy="2805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701</TotalTime>
  <Words>37</Words>
  <Application>Microsoft Office PowerPoint</Application>
  <PresentationFormat>Custom</PresentationFormat>
  <Paragraphs>16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14:  Ch ch   Kh kh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FPT-SHOP</cp:lastModifiedBy>
  <cp:revision>67</cp:revision>
  <dcterms:created xsi:type="dcterms:W3CDTF">2020-05-19T07:29:54Z</dcterms:created>
  <dcterms:modified xsi:type="dcterms:W3CDTF">2024-10-03T02:24:11Z</dcterms:modified>
</cp:coreProperties>
</file>