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9"/>
  </p:notesMasterIdLst>
  <p:sldIdLst>
    <p:sldId id="340" r:id="rId2"/>
    <p:sldId id="256" r:id="rId3"/>
    <p:sldId id="356" r:id="rId4"/>
    <p:sldId id="342" r:id="rId5"/>
    <p:sldId id="343" r:id="rId6"/>
    <p:sldId id="344" r:id="rId7"/>
    <p:sldId id="35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270" r:id="rId18"/>
  </p:sldIdLst>
  <p:sldSz cx="12161838" cy="6858000"/>
  <p:notesSz cx="6858000" cy="9144000"/>
  <p:embeddedFontLst>
    <p:embeddedFont>
      <p:font typeface="Nunito Sans" charset="-93"/>
      <p:regular r:id="rId20"/>
      <p:bold r:id="rId21"/>
      <p:italic r:id="rId22"/>
      <p:boldItalic r:id="rId23"/>
    </p:embeddedFont>
    <p:embeddedFont>
      <p:font typeface="Quicksand" charset="-93"/>
      <p:regular r:id="rId24"/>
      <p:bold r:id="rId25"/>
    </p:embeddedFont>
    <p:embeddedFont>
      <p:font typeface="Quicksand Light" charset="-93"/>
      <p:regular r:id="rId26"/>
      <p:bold r:id="rId27"/>
    </p:embeddedFont>
    <p:embeddedFont>
      <p:font typeface="Nunito" charset="-93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0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918" y="-10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5807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9fe8c46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9fe8c46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khi vận tải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6117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 động</a:t>
            </a:r>
            <a:r>
              <a:rPr lang="en-US" baseline="0" smtClean="0"/>
              <a:t> đáp án, có thể có nhiều số khác lớn hơn 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7EF6879-3A61-485C-8EFD-C6F049D1E3B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4707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602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0069" y="219240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29617" y="25594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7314" y="1703200"/>
            <a:ext cx="12876466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2700000">
            <a:off x="11039370" y="497547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359874" y="30566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11511069" y="25469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60617" y="29140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4162" y="19379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9552792" y="-12533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02340" y="2417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775144" y="21923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-357330" y="7931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2201" y="-103070"/>
            <a:ext cx="345821" cy="30130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772" y="2456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44139" y="2950067"/>
            <a:ext cx="7273561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087" y="4443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6082" y="-12222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11666234" y="58674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11172159" y="63662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65763" y="65807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6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-161383" y="6289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5" y="9960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0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3" y="28616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1296468" y="1490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1" y="18562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11340275" y="58711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2" y="53052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6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0" y="62153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10931407" y="6595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61" r:id="rId7"/>
    <p:sldLayoutId id="2147483663" r:id="rId8"/>
    <p:sldLayoutId id="2147483675" r:id="rId9"/>
    <p:sldLayoutId id="2147483676" r:id="rId10"/>
    <p:sldLayoutId id="2147483677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11.jpeg"/><Relationship Id="rId7" Type="http://schemas.microsoft.com/office/2007/relationships/hdphoto" Target="../media/hdphoto7.wdp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5" Type="http://schemas.openxmlformats.org/officeDocument/2006/relationships/image" Target="../media/image12.png"/><Relationship Id="rId4" Type="http://schemas.openxmlformats.org/officeDocument/2006/relationships/slide" Target="slide1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8.png"/><Relationship Id="rId3" Type="http://schemas.openxmlformats.org/officeDocument/2006/relationships/slide" Target="slide12.xml"/><Relationship Id="rId7" Type="http://schemas.openxmlformats.org/officeDocument/2006/relationships/image" Target="../media/image16.png"/><Relationship Id="rId12" Type="http://schemas.openxmlformats.org/officeDocument/2006/relationships/slide" Target="slide1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3.xml"/><Relationship Id="rId11" Type="http://schemas.microsoft.com/office/2007/relationships/hdphoto" Target="../media/hdphoto10.wdp"/><Relationship Id="rId5" Type="http://schemas.microsoft.com/office/2007/relationships/hdphoto" Target="../media/hdphoto8.wdp"/><Relationship Id="rId15" Type="http://schemas.openxmlformats.org/officeDocument/2006/relationships/slide" Target="slide17.xml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14.xml"/><Relationship Id="rId1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slide" Target="slide11.xml"/><Relationship Id="rId10" Type="http://schemas.openxmlformats.org/officeDocument/2006/relationships/image" Target="../media/image24.png"/><Relationship Id="rId4" Type="http://schemas.microsoft.com/office/2007/relationships/hdphoto" Target="../media/hdphoto14.wdp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slide" Target="slide11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549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3429000"/>
            <a:ext cx="7535550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smtClean="0">
                <a:solidFill>
                  <a:srgbClr val="FF0066"/>
                </a:solidFill>
                <a:latin typeface="+mj-lt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xmlns="" val="16219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03392" y="152400"/>
            <a:ext cx="5574176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6538" y="533400"/>
            <a:ext cx="5875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Chim cánh cụt học </a:t>
            </a:r>
            <a:r>
              <a:rPr lang="en-US" sz="4000" smtClean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bài.</a:t>
            </a:r>
            <a:endParaRPr lang="en-US" sz="4000">
              <a:solidFill>
                <a:srgbClr val="FF0000"/>
              </a:solidFill>
              <a:latin typeface="MercuriusScript" pitchFamily="2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71345" y="5691455"/>
            <a:ext cx="1843279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-55418"/>
            <a:ext cx="574536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57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4" t="14747" r="13232" b="17374"/>
          <a:stretch/>
        </p:blipFill>
        <p:spPr>
          <a:xfrm>
            <a:off x="2912251" y="811235"/>
            <a:ext cx="3284965" cy="2166747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5319" y="655861"/>
            <a:ext cx="2654186" cy="253555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70" t="13333" b="7071"/>
          <a:stretch/>
        </p:blipFill>
        <p:spPr>
          <a:xfrm>
            <a:off x="3052492" y="3581400"/>
            <a:ext cx="3004482" cy="236303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07" r="11671"/>
          <a:stretch/>
        </p:blipFill>
        <p:spPr>
          <a:xfrm>
            <a:off x="7223919" y="3622570"/>
            <a:ext cx="2518041" cy="2510200"/>
          </a:xfrm>
          <a:prstGeom prst="rect">
            <a:avLst/>
          </a:prstGeom>
        </p:spPr>
      </p:pic>
      <p:sp>
        <p:nvSpPr>
          <p:cNvPr id="10" name="Rounded Rectangle 9">
            <a:hlinkClick r:id="rId15" action="ppaction://hlinksldjump"/>
          </p:cNvPr>
          <p:cNvSpPr/>
          <p:nvPr/>
        </p:nvSpPr>
        <p:spPr>
          <a:xfrm>
            <a:off x="10185539" y="1"/>
            <a:ext cx="1976299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MercuriusScrip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4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4" t="14747" r="13232" b="17374"/>
          <a:stretch/>
        </p:blipFill>
        <p:spPr>
          <a:xfrm>
            <a:off x="9693796" y="5230092"/>
            <a:ext cx="246804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09" r="70" b="14950"/>
          <a:stretch/>
        </p:blipFill>
        <p:spPr>
          <a:xfrm>
            <a:off x="213519" y="1731819"/>
            <a:ext cx="4174122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&gt; 4</a:t>
            </a:r>
            <a:endParaRPr lang="en-US" sz="6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    6 &gt; 4   …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09" r="70" b="14950"/>
          <a:stretch/>
        </p:blipFill>
        <p:spPr>
          <a:xfrm>
            <a:off x="289719" y="1710048"/>
            <a:ext cx="4402721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7709" y="5004955"/>
            <a:ext cx="1994129" cy="1905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&lt; 3</a:t>
            </a:r>
            <a:endParaRPr lang="en-US" sz="6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&lt; 3     2 &lt; 3   …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09" r="70" b="14950"/>
          <a:stretch/>
        </p:blipFill>
        <p:spPr>
          <a:xfrm>
            <a:off x="-17894" y="202196"/>
            <a:ext cx="3505699" cy="217490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70" t="13333" b="7071"/>
          <a:stretch/>
        </p:blipFill>
        <p:spPr>
          <a:xfrm>
            <a:off x="9904526" y="4953001"/>
            <a:ext cx="2257312" cy="177538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749901" y="363682"/>
            <a:ext cx="6957381" cy="4360718"/>
            <a:chOff x="3749901" y="363682"/>
            <a:chExt cx="6957381" cy="4360718"/>
          </a:xfrm>
        </p:grpSpPr>
        <p:sp>
          <p:nvSpPr>
            <p:cNvPr id="8" name="Rounded Rectangle 7"/>
            <p:cNvSpPr/>
            <p:nvPr/>
          </p:nvSpPr>
          <p:spPr>
            <a:xfrm>
              <a:off x="3749901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2431" t="50192" r="9394" b="26770"/>
            <a:stretch/>
          </p:blipFill>
          <p:spPr>
            <a:xfrm>
              <a:off x="8474368" y="624113"/>
              <a:ext cx="1264718" cy="1331069"/>
            </a:xfrm>
            <a:prstGeom prst="ellipse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014" t="49623" r="72290" b="27445"/>
            <a:stretch/>
          </p:blipFill>
          <p:spPr>
            <a:xfrm>
              <a:off x="4122056" y="519364"/>
              <a:ext cx="1231357" cy="1324907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181" t="9474" r="40644" b="67594"/>
            <a:stretch/>
          </p:blipFill>
          <p:spPr>
            <a:xfrm>
              <a:off x="8474368" y="2410646"/>
              <a:ext cx="1264718" cy="1324907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703" b="25945"/>
            <a:stretch/>
          </p:blipFill>
          <p:spPr>
            <a:xfrm>
              <a:off x="4122057" y="2204967"/>
              <a:ext cx="1447568" cy="1599419"/>
            </a:xfrm>
            <a:prstGeom prst="ellipse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83278" y="675197"/>
              <a:ext cx="1355485" cy="14625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85621" y="696128"/>
              <a:ext cx="1355485" cy="14625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90421" y="2294753"/>
              <a:ext cx="1355485" cy="14625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98087" y="1899736"/>
              <a:ext cx="1355485" cy="14625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09625" y="2728429"/>
              <a:ext cx="1355485" cy="1462571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967327" y="4052389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66336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1392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813923" y="4052389"/>
            <a:ext cx="640080" cy="640080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9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49901" y="363682"/>
            <a:ext cx="6957381" cy="375111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09" r="70" b="14950"/>
          <a:stretch/>
        </p:blipFill>
        <p:spPr>
          <a:xfrm>
            <a:off x="43609" y="1826162"/>
            <a:ext cx="4478922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07" r="11671"/>
          <a:stretch/>
        </p:blipFill>
        <p:spPr>
          <a:xfrm>
            <a:off x="10269997" y="4972050"/>
            <a:ext cx="1891841" cy="188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1785" y="990600"/>
            <a:ext cx="3330934" cy="24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29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966119" y="1833400"/>
            <a:ext cx="2795068" cy="43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Xem lại bài đã học</a:t>
            </a:r>
            <a:endParaRPr sz="4800"/>
          </a:p>
        </p:txBody>
      </p:sp>
      <p:sp>
        <p:nvSpPr>
          <p:cNvPr id="523" name="Google Shape;523;p48"/>
          <p:cNvSpPr/>
          <p:nvPr/>
        </p:nvSpPr>
        <p:spPr>
          <a:xfrm>
            <a:off x="4886010" y="1833400"/>
            <a:ext cx="2471870" cy="43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Hoàn thành bài…</a:t>
            </a:r>
            <a:endParaRPr sz="4800"/>
          </a:p>
        </p:txBody>
      </p:sp>
      <p:sp>
        <p:nvSpPr>
          <p:cNvPr id="524" name="Google Shape;524;p48"/>
          <p:cNvSpPr/>
          <p:nvPr/>
        </p:nvSpPr>
        <p:spPr>
          <a:xfrm>
            <a:off x="7482704" y="1833400"/>
            <a:ext cx="2601149" cy="43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Chuẩn bị bài mới</a:t>
            </a:r>
            <a:endParaRPr sz="480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988705" y="374285"/>
            <a:ext cx="8184429" cy="126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-US" smtClean="0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7" name="Google Shape;527;p48"/>
          <p:cNvSpPr/>
          <p:nvPr/>
        </p:nvSpPr>
        <p:spPr>
          <a:xfrm>
            <a:off x="974819" y="3811368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Google Shape;528;p48"/>
          <p:cNvSpPr/>
          <p:nvPr/>
        </p:nvSpPr>
        <p:spPr>
          <a:xfrm>
            <a:off x="974819" y="4840501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>
              <a:buNone/>
            </a:pPr>
            <a:r>
              <a:rPr lang="en" sz="6400">
                <a:latin typeface="+mj-lt"/>
              </a:rPr>
              <a:t>KHỞI ĐỘNG</a:t>
            </a:r>
            <a:endParaRPr sz="64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80967" y="76200"/>
            <a:ext cx="4199905" cy="783355"/>
          </a:xfrm>
        </p:spPr>
        <p:txBody>
          <a:bodyPr/>
          <a:lstStyle/>
          <a:p>
            <a:r>
              <a:rPr lang="en-US" sz="3600" smtClean="0">
                <a:latin typeface="+mj-lt"/>
              </a:rPr>
              <a:t>Tìm nhà cho thỏ</a:t>
            </a:r>
            <a:endParaRPr lang="en-US" sz="3600">
              <a:latin typeface="+mj-lt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="" xmlns:a16="http://schemas.microsoft.com/office/drawing/2014/main" id="{63155CAC-C5DF-C94B-8D0D-6393F383069D}"/>
              </a:ext>
            </a:extLst>
          </p:cNvPr>
          <p:cNvSpPr/>
          <p:nvPr/>
        </p:nvSpPr>
        <p:spPr>
          <a:xfrm>
            <a:off x="594519" y="5638800"/>
            <a:ext cx="1903300" cy="7765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lớn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0">
            <a:extLst>
              <a:ext uri="{FF2B5EF4-FFF2-40B4-BE49-F238E27FC236}">
                <a16:creationId xmlns="" xmlns:a16="http://schemas.microsoft.com/office/drawing/2014/main" id="{E5D44F8A-5A01-4349-BAC4-80A1B6AF35BB}"/>
              </a:ext>
            </a:extLst>
          </p:cNvPr>
          <p:cNvSpPr/>
          <p:nvPr/>
        </p:nvSpPr>
        <p:spPr>
          <a:xfrm>
            <a:off x="9628698" y="5638800"/>
            <a:ext cx="1903300" cy="7765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bé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0">
            <a:extLst>
              <a:ext uri="{FF2B5EF4-FFF2-40B4-BE49-F238E27FC236}">
                <a16:creationId xmlns="" xmlns:a16="http://schemas.microsoft.com/office/drawing/2014/main" id="{9F0002AA-8F1D-854E-842A-9D52FEF1443B}"/>
              </a:ext>
            </a:extLst>
          </p:cNvPr>
          <p:cNvSpPr/>
          <p:nvPr/>
        </p:nvSpPr>
        <p:spPr>
          <a:xfrm>
            <a:off x="5090319" y="5638800"/>
            <a:ext cx="1903300" cy="7765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bằng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74" t="55026" r="7240" b="12804"/>
          <a:stretch/>
        </p:blipFill>
        <p:spPr>
          <a:xfrm>
            <a:off x="9593377" y="3432628"/>
            <a:ext cx="1973942" cy="2206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57" t="8675" r="38725" b="56985"/>
          <a:stretch/>
        </p:blipFill>
        <p:spPr>
          <a:xfrm>
            <a:off x="5190502" y="3283857"/>
            <a:ext cx="1702933" cy="2354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1" t="8463" r="66611" b="57197"/>
          <a:stretch/>
        </p:blipFill>
        <p:spPr>
          <a:xfrm>
            <a:off x="775211" y="3283857"/>
            <a:ext cx="1702933" cy="235494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671547" y="819293"/>
            <a:ext cx="1000172" cy="1821681"/>
            <a:chOff x="3671547" y="819293"/>
            <a:chExt cx="1000172" cy="182168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14933" y="819293"/>
              <a:ext cx="956786" cy="1600200"/>
            </a:xfrm>
            <a:prstGeom prst="rect">
              <a:avLst/>
            </a:prstGeom>
          </p:spPr>
        </p:pic>
        <p:sp>
          <p:nvSpPr>
            <p:cNvPr id="24" name="Rectangle: Rounded Corners 10">
              <a:extLst>
                <a:ext uri="{FF2B5EF4-FFF2-40B4-BE49-F238E27FC236}">
                  <a16:creationId xmlns="" xmlns:a16="http://schemas.microsoft.com/office/drawing/2014/main" id="{63155CAC-C5DF-C94B-8D0D-6393F383069D}"/>
                </a:ext>
              </a:extLst>
            </p:cNvPr>
            <p:cNvSpPr/>
            <p:nvPr/>
          </p:nvSpPr>
          <p:spPr>
            <a:xfrm>
              <a:off x="3671547" y="2242458"/>
              <a:ext cx="976694" cy="3985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400" b="1" smtClean="0">
                  <a:cs typeface="Times New Roman" panose="02020603050405020304" pitchFamily="18" charset="0"/>
                </a:rPr>
                <a:t>=</a:t>
              </a:r>
              <a:endParaRPr lang="en-US" sz="44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90502" y="811130"/>
            <a:ext cx="1740030" cy="2006879"/>
            <a:chOff x="5190502" y="811130"/>
            <a:chExt cx="1740030" cy="200687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90502" y="811130"/>
              <a:ext cx="1740030" cy="1877496"/>
            </a:xfrm>
            <a:prstGeom prst="rect">
              <a:avLst/>
            </a:prstGeom>
          </p:spPr>
        </p:pic>
        <p:sp>
          <p:nvSpPr>
            <p:cNvPr id="26" name="Rectangle: Rounded Corners 10">
              <a:extLst>
                <a:ext uri="{FF2B5EF4-FFF2-40B4-BE49-F238E27FC236}">
                  <a16:creationId xmlns="" xmlns:a16="http://schemas.microsoft.com/office/drawing/2014/main" id="{63155CAC-C5DF-C94B-8D0D-6393F383069D}"/>
                </a:ext>
              </a:extLst>
            </p:cNvPr>
            <p:cNvSpPr/>
            <p:nvPr/>
          </p:nvSpPr>
          <p:spPr>
            <a:xfrm>
              <a:off x="5553621" y="2419493"/>
              <a:ext cx="976694" cy="3985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400" b="1">
                  <a:cs typeface="Times New Roman" panose="02020603050405020304" pitchFamily="18" charset="0"/>
                </a:rPr>
                <a:t>&gt;</a:t>
              </a:r>
              <a:endParaRPr lang="en-US" sz="44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49722" y="1154103"/>
            <a:ext cx="1063014" cy="1486871"/>
            <a:chOff x="7147719" y="1087886"/>
            <a:chExt cx="1063014" cy="148687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47719" y="1087886"/>
              <a:ext cx="1063014" cy="1063014"/>
            </a:xfrm>
            <a:prstGeom prst="rect">
              <a:avLst/>
            </a:prstGeom>
          </p:spPr>
        </p:pic>
        <p:sp>
          <p:nvSpPr>
            <p:cNvPr id="27" name="Rectangle: Rounded Corners 10">
              <a:extLst>
                <a:ext uri="{FF2B5EF4-FFF2-40B4-BE49-F238E27FC236}">
                  <a16:creationId xmlns="" xmlns:a16="http://schemas.microsoft.com/office/drawing/2014/main" id="{63155CAC-C5DF-C94B-8D0D-6393F383069D}"/>
                </a:ext>
              </a:extLst>
            </p:cNvPr>
            <p:cNvSpPr/>
            <p:nvPr/>
          </p:nvSpPr>
          <p:spPr>
            <a:xfrm>
              <a:off x="7234039" y="2176241"/>
              <a:ext cx="976694" cy="3985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400" b="1" smtClean="0">
                  <a:cs typeface="Times New Roman" panose="02020603050405020304" pitchFamily="18" charset="0"/>
                </a:rPr>
                <a:t>&lt;</a:t>
              </a:r>
              <a:endParaRPr lang="en-US" sz="4400" b="1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6948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606E-6 -3.12139E-6 L 0.04425 0.535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6" y="26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506E-6 2.54335E-6 L -0.25515 0.50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4" y="2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1874E-7 -5.78035E-7 L 0.11094 0.52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26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20" y="937040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3" y="2442287"/>
            <a:ext cx="7474815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8"/>
            <a:ext cx="5105400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latin typeface="Arial" pitchFamily="34" charset="0"/>
                <a:cs typeface="Arial" pitchFamily="34" charset="0"/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xmlns="" val="19457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0696" y="6258594"/>
            <a:ext cx="3560023" cy="523206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Sách Toán_trang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718719" y="4419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4592" y="5795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85919" y="5806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894807" y="5871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894807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5" name="Rounded Rectangle 4"/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0" name="Rounded Rectangle 19"/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21" name="Rounded Rectangle 20"/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22" name="Rounded Rectangle 21"/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56519" y="4419600"/>
            <a:ext cx="1328624" cy="1328624"/>
            <a:chOff x="1356519" y="4419600"/>
            <a:chExt cx="1328624" cy="1328624"/>
          </a:xfrm>
        </p:grpSpPr>
        <p:sp>
          <p:nvSpPr>
            <p:cNvPr id="23" name="Rounded Rectangle 22"/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571695" y="4452257"/>
            <a:ext cx="1328624" cy="1328624"/>
            <a:chOff x="7571695" y="4452257"/>
            <a:chExt cx="1328624" cy="1328624"/>
          </a:xfrm>
        </p:grpSpPr>
        <p:sp>
          <p:nvSpPr>
            <p:cNvPr id="25" name="Rounded Rectangle 24"/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926638" y="4452257"/>
            <a:ext cx="1328624" cy="1328624"/>
            <a:chOff x="9926638" y="4452257"/>
            <a:chExt cx="1328624" cy="1328624"/>
          </a:xfrm>
        </p:grpSpPr>
        <p:sp>
          <p:nvSpPr>
            <p:cNvPr id="26" name="Rounded Rectangle 25"/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86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5CE0229-0F85-7F43-97B2-E60812940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578" y="1231777"/>
            <a:ext cx="9144000" cy="4677833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7AD1A878-B0E5-894A-AEAE-A111C03243E2}"/>
              </a:ext>
            </a:extLst>
          </p:cNvPr>
          <p:cNvSpPr/>
          <p:nvPr/>
        </p:nvSpPr>
        <p:spPr>
          <a:xfrm>
            <a:off x="3044450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59F74C44-2237-0642-A956-897556E9B994}"/>
              </a:ext>
            </a:extLst>
          </p:cNvPr>
          <p:cNvSpPr/>
          <p:nvPr/>
        </p:nvSpPr>
        <p:spPr>
          <a:xfrm>
            <a:off x="2245113" y="26347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8390BCE1-55DE-4948-B487-9D2904B4F8BF}"/>
              </a:ext>
            </a:extLst>
          </p:cNvPr>
          <p:cNvSpPr/>
          <p:nvPr/>
        </p:nvSpPr>
        <p:spPr>
          <a:xfrm>
            <a:off x="9215886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760A29A3-F93C-3D45-AF8F-F4D925A49A08}"/>
              </a:ext>
            </a:extLst>
          </p:cNvPr>
          <p:cNvSpPr/>
          <p:nvPr/>
        </p:nvSpPr>
        <p:spPr>
          <a:xfrm>
            <a:off x="9670810" y="2914013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AA12DC13-341F-6F4A-A6A3-5DC64341C35B}"/>
              </a:ext>
            </a:extLst>
          </p:cNvPr>
          <p:cNvSpPr/>
          <p:nvPr/>
        </p:nvSpPr>
        <p:spPr>
          <a:xfrm>
            <a:off x="4475322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2A066547-2013-344F-A077-8DCC6AC55C3B}"/>
              </a:ext>
            </a:extLst>
          </p:cNvPr>
          <p:cNvSpPr/>
          <p:nvPr/>
        </p:nvSpPr>
        <p:spPr>
          <a:xfrm>
            <a:off x="7868548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070F8E74-28EF-2349-BF08-D2DD2A2ABD87}"/>
              </a:ext>
            </a:extLst>
          </p:cNvPr>
          <p:cNvSpPr/>
          <p:nvPr/>
        </p:nvSpPr>
        <p:spPr>
          <a:xfrm>
            <a:off x="3583217" y="2621790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1B773E1A-90AA-FD4C-B407-699D2058040A}"/>
              </a:ext>
            </a:extLst>
          </p:cNvPr>
          <p:cNvSpPr/>
          <p:nvPr/>
        </p:nvSpPr>
        <p:spPr>
          <a:xfrm>
            <a:off x="8358106" y="296308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D2B2240B-DCEF-5B4C-A6A4-8B51CDEA63F2}"/>
              </a:ext>
            </a:extLst>
          </p:cNvPr>
          <p:cNvGrpSpPr/>
          <p:nvPr/>
        </p:nvGrpSpPr>
        <p:grpSpPr>
          <a:xfrm>
            <a:off x="2822714" y="1450478"/>
            <a:ext cx="912939" cy="1055531"/>
            <a:chOff x="434839" y="1625600"/>
            <a:chExt cx="912939" cy="1055531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923FBD2C-5B8A-144F-B73B-13C2A5CBF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8497B601-D486-1442-9C7A-D10A81599BC8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B12A6A66-6AEF-6C45-937F-5154CBC79571}"/>
              </a:ext>
            </a:extLst>
          </p:cNvPr>
          <p:cNvGrpSpPr/>
          <p:nvPr/>
        </p:nvGrpSpPr>
        <p:grpSpPr>
          <a:xfrm>
            <a:off x="9003025" y="1513527"/>
            <a:ext cx="912939" cy="1055531"/>
            <a:chOff x="434839" y="1625600"/>
            <a:chExt cx="912939" cy="1055531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B64EEB7-163E-474C-9322-AB157658F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46" name="Rounded Rectangle 45">
              <a:extLst>
                <a:ext uri="{FF2B5EF4-FFF2-40B4-BE49-F238E27FC236}">
                  <a16:creationId xmlns="" xmlns:a16="http://schemas.microsoft.com/office/drawing/2014/main" id="{7C30908F-6251-0248-AB2D-AE4BAE1EB3FB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0426A08F-7DFC-104F-972D-B1C121E13671}"/>
              </a:ext>
            </a:extLst>
          </p:cNvPr>
          <p:cNvGrpSpPr/>
          <p:nvPr/>
        </p:nvGrpSpPr>
        <p:grpSpPr>
          <a:xfrm>
            <a:off x="2021097" y="2398947"/>
            <a:ext cx="912939" cy="1055531"/>
            <a:chOff x="434839" y="1625600"/>
            <a:chExt cx="912939" cy="1055531"/>
          </a:xfrm>
        </p:grpSpPr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F9DA19D1-0205-A84B-94B2-CA4B79B7B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49" name="Rounded Rectangle 48">
              <a:extLst>
                <a:ext uri="{FF2B5EF4-FFF2-40B4-BE49-F238E27FC236}">
                  <a16:creationId xmlns="" xmlns:a16="http://schemas.microsoft.com/office/drawing/2014/main" id="{94AB723C-38DB-694B-86A3-9A01A6E7E35C}"/>
                </a:ext>
              </a:extLst>
            </p:cNvPr>
            <p:cNvSpPr/>
            <p:nvPr/>
          </p:nvSpPr>
          <p:spPr>
            <a:xfrm>
              <a:off x="434839" y="18813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22F8B9A6-E90F-3C40-8E71-EB671A306437}"/>
              </a:ext>
            </a:extLst>
          </p:cNvPr>
          <p:cNvGrpSpPr/>
          <p:nvPr/>
        </p:nvGrpSpPr>
        <p:grpSpPr>
          <a:xfrm>
            <a:off x="9437120" y="2681305"/>
            <a:ext cx="900239" cy="1055531"/>
            <a:chOff x="434839" y="1612900"/>
            <a:chExt cx="900239" cy="1055531"/>
          </a:xfrm>
        </p:grpSpPr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D6360BAD-4123-4E4E-9995-F8D24BD83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065" y="1612900"/>
              <a:ext cx="849013" cy="1055531"/>
            </a:xfrm>
            <a:prstGeom prst="rect">
              <a:avLst/>
            </a:prstGeom>
          </p:spPr>
        </p:pic>
        <p:sp>
          <p:nvSpPr>
            <p:cNvPr id="52" name="Rounded Rectangle 51">
              <a:extLst>
                <a:ext uri="{FF2B5EF4-FFF2-40B4-BE49-F238E27FC236}">
                  <a16:creationId xmlns="" xmlns:a16="http://schemas.microsoft.com/office/drawing/2014/main" id="{19770820-2D78-F64A-8474-3CD0AC36213B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2850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 nào chở nhiều thùng nhất?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119" y="937538"/>
            <a:ext cx="8896446" cy="543908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813891" y="1981200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F0813BAA-BE35-944D-B0ED-F163B592363F}"/>
              </a:ext>
            </a:extLst>
          </p:cNvPr>
          <p:cNvSpPr/>
          <p:nvPr/>
        </p:nvSpPr>
        <p:spPr>
          <a:xfrm>
            <a:off x="2804319" y="3328742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44806128-C0CB-4148-BE37-3C67E6F58F64}"/>
              </a:ext>
            </a:extLst>
          </p:cNvPr>
          <p:cNvSpPr/>
          <p:nvPr/>
        </p:nvSpPr>
        <p:spPr>
          <a:xfrm>
            <a:off x="7985919" y="3307960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0A826DFA-DE4D-924B-AB13-AC7046D2BCD2}"/>
              </a:ext>
            </a:extLst>
          </p:cNvPr>
          <p:cNvSpPr/>
          <p:nvPr/>
        </p:nvSpPr>
        <p:spPr>
          <a:xfrm>
            <a:off x="7681119" y="5389418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0528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81261" y="558790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C1AB3D8-322C-F145-BA66-70CCFA86C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0"/>
          <a:stretch/>
        </p:blipFill>
        <p:spPr>
          <a:xfrm>
            <a:off x="1585119" y="1143000"/>
            <a:ext cx="8915400" cy="3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7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194</Words>
  <Application>Microsoft Office PowerPoint</Application>
  <PresentationFormat>Custom</PresentationFormat>
  <Paragraphs>91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Nunito Sans</vt:lpstr>
      <vt:lpstr>Quicksand</vt:lpstr>
      <vt:lpstr>Quicksand Light</vt:lpstr>
      <vt:lpstr>Times New Roman</vt:lpstr>
      <vt:lpstr>Kids</vt:lpstr>
      <vt:lpstr>MercuriusScript</vt:lpstr>
      <vt:lpstr>Nunito</vt:lpstr>
      <vt:lpstr>Early Childhood Center by Slidesgo</vt:lpstr>
      <vt:lpstr>Slide 1</vt:lpstr>
      <vt:lpstr>Slide 2</vt:lpstr>
      <vt:lpstr>Tìm nhà cho thỏ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DẶN DÒ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FPT-SHOP</cp:lastModifiedBy>
  <cp:revision>12</cp:revision>
  <dcterms:modified xsi:type="dcterms:W3CDTF">2024-10-02T02:53:20Z</dcterms:modified>
</cp:coreProperties>
</file>