
<file path=[Content_Types].xml><?xml version="1.0" encoding="utf-8"?>
<Types xmlns="http://schemas.openxmlformats.org/package/2006/content-types">
  <Default Extension="fntdata" ContentType="application/x-fontdata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4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2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762" r:id="rId2"/>
  </p:sldMasterIdLst>
  <p:notesMasterIdLst>
    <p:notesMasterId r:id="rId17"/>
  </p:notesMasterIdLst>
  <p:sldIdLst>
    <p:sldId id="377" r:id="rId3"/>
    <p:sldId id="388" r:id="rId4"/>
    <p:sldId id="385" r:id="rId5"/>
    <p:sldId id="390" r:id="rId6"/>
    <p:sldId id="334" r:id="rId7"/>
    <p:sldId id="386" r:id="rId8"/>
    <p:sldId id="392" r:id="rId9"/>
    <p:sldId id="393" r:id="rId10"/>
    <p:sldId id="349" r:id="rId11"/>
    <p:sldId id="338" r:id="rId12"/>
    <p:sldId id="340" r:id="rId13"/>
    <p:sldId id="348" r:id="rId14"/>
    <p:sldId id="374" r:id="rId15"/>
    <p:sldId id="391" r:id="rId16"/>
  </p:sldIdLst>
  <p:sldSz cx="9144000" cy="5143500" type="screen16x9"/>
  <p:notesSz cx="6858000" cy="9144000"/>
  <p:embeddedFontLst>
    <p:embeddedFont>
      <p:font typeface="Fira Sans Extra Condensed Medium" panose="020B0604020202020204" charset="-122"/>
      <p:regular r:id="rId18"/>
      <p:bold r:id="rId19"/>
      <p:italic r:id="rId20"/>
      <p:boldItalic r:id="rId21"/>
    </p:embeddedFont>
    <p:embeddedFont>
      <p:font typeface="Barlow" panose="00000500000000000000" pitchFamily="2" charset="0"/>
      <p:regular r:id="rId22"/>
      <p:bold r:id="rId23"/>
      <p:italic r:id="rId24"/>
      <p:boldItalic r:id="rId25"/>
    </p:embeddedFont>
    <p:embeddedFont>
      <p:font typeface="Comfortaa" panose="020B0604020202020204" charset="0"/>
      <p:regular r:id="rId26"/>
      <p:bold r:id="rId27"/>
    </p:embeddedFont>
    <p:embeddedFont>
      <p:font typeface="Coming Soon" panose="020B0604020202020204" charset="0"/>
      <p:regular r:id="rId28"/>
    </p:embeddedFont>
    <p:embeddedFont>
      <p:font typeface="Delius Swash Caps" panose="020B0604020202020204" charset="0"/>
      <p:regular r:id="rId29"/>
    </p:embeddedFont>
    <p:embeddedFont>
      <p:font typeface="Hind" panose="02000000000000000000" pitchFamily="2" charset="0"/>
      <p:regular r:id="rId30"/>
      <p:bold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Pangolin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CC3399"/>
    <a:srgbClr val="336600"/>
    <a:srgbClr val="0000CC"/>
    <a:srgbClr val="A50021"/>
    <a:srgbClr val="FF33CC"/>
    <a:srgbClr val="660066"/>
    <a:srgbClr val="FF0066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C9F1E0-3241-42A0-8EC1-CFF28DD3032F}" v="64" dt="2024-10-03T17:11:52.312"/>
  </p1510:revLst>
</p1510:revInfo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1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 Khuyen" userId="b504abc758671a1d" providerId="LiveId" clId="{582FC907-4AC9-4C82-92D8-A4A5E5AB0216}"/>
    <pc:docChg chg="custSel addSld delSld modSld sldOrd delMainMaster">
      <pc:chgData name="Ly Khuyen" userId="b504abc758671a1d" providerId="LiveId" clId="{582FC907-4AC9-4C82-92D8-A4A5E5AB0216}" dt="2024-09-30T08:34:29.419" v="241" actId="14100"/>
      <pc:docMkLst>
        <pc:docMk/>
      </pc:docMkLst>
      <pc:sldChg chg="del">
        <pc:chgData name="Ly Khuyen" userId="b504abc758671a1d" providerId="LiveId" clId="{582FC907-4AC9-4C82-92D8-A4A5E5AB0216}" dt="2024-09-30T08:16:37.574" v="114" actId="47"/>
        <pc:sldMkLst>
          <pc:docMk/>
          <pc:sldMk cId="0" sldId="259"/>
        </pc:sldMkLst>
      </pc:sldChg>
      <pc:sldChg chg="modSp del mod">
        <pc:chgData name="Ly Khuyen" userId="b504abc758671a1d" providerId="LiveId" clId="{582FC907-4AC9-4C82-92D8-A4A5E5AB0216}" dt="2024-09-30T08:16:47.090" v="117" actId="47"/>
        <pc:sldMkLst>
          <pc:docMk/>
          <pc:sldMk cId="0" sldId="274"/>
        </pc:sldMkLst>
        <pc:graphicFrameChg chg="mod">
          <ac:chgData name="Ly Khuyen" userId="b504abc758671a1d" providerId="LiveId" clId="{582FC907-4AC9-4C82-92D8-A4A5E5AB0216}" dt="2024-09-30T08:16:47.090" v="117" actId="47"/>
          <ac:graphicFrameMkLst>
            <pc:docMk/>
            <pc:sldMk cId="0" sldId="274"/>
            <ac:graphicFrameMk id="95" creationId="{4FE9F143-B386-46F0-B965-6048912B61FF}"/>
          </ac:graphicFrameMkLst>
        </pc:graphicFrameChg>
        <pc:graphicFrameChg chg="mod">
          <ac:chgData name="Ly Khuyen" userId="b504abc758671a1d" providerId="LiveId" clId="{582FC907-4AC9-4C82-92D8-A4A5E5AB0216}" dt="2024-09-30T08:16:47.090" v="117" actId="47"/>
          <ac:graphicFrameMkLst>
            <pc:docMk/>
            <pc:sldMk cId="0" sldId="274"/>
            <ac:graphicFrameMk id="96" creationId="{51D591D3-AFC8-4D2C-B84C-594D6A31BF18}"/>
          </ac:graphicFrameMkLst>
        </pc:graphicFrameChg>
      </pc:sldChg>
      <pc:sldChg chg="del ord">
        <pc:chgData name="Ly Khuyen" userId="b504abc758671a1d" providerId="LiveId" clId="{582FC907-4AC9-4C82-92D8-A4A5E5AB0216}" dt="2024-09-30T08:16:44.158" v="116" actId="47"/>
        <pc:sldMkLst>
          <pc:docMk/>
          <pc:sldMk cId="0" sldId="279"/>
        </pc:sldMkLst>
      </pc:sldChg>
      <pc:sldChg chg="del ord">
        <pc:chgData name="Ly Khuyen" userId="b504abc758671a1d" providerId="LiveId" clId="{582FC907-4AC9-4C82-92D8-A4A5E5AB0216}" dt="2024-09-27T03:18:07.920" v="8" actId="47"/>
        <pc:sldMkLst>
          <pc:docMk/>
          <pc:sldMk cId="0" sldId="291"/>
        </pc:sldMkLst>
      </pc:sldChg>
      <pc:sldChg chg="delSp modSp mod">
        <pc:chgData name="Ly Khuyen" userId="b504abc758671a1d" providerId="LiveId" clId="{582FC907-4AC9-4C82-92D8-A4A5E5AB0216}" dt="2024-09-30T08:20:34.319" v="237" actId="20577"/>
        <pc:sldMkLst>
          <pc:docMk/>
          <pc:sldMk cId="3647870732" sldId="334"/>
        </pc:sldMkLst>
        <pc:spChg chg="del">
          <ac:chgData name="Ly Khuyen" userId="b504abc758671a1d" providerId="LiveId" clId="{582FC907-4AC9-4C82-92D8-A4A5E5AB0216}" dt="2024-09-30T08:20:23.069" v="199" actId="478"/>
          <ac:spMkLst>
            <pc:docMk/>
            <pc:sldMk cId="3647870732" sldId="334"/>
            <ac:spMk id="6" creationId="{5675D310-DC54-4DC8-96D9-5B32EAC7E36A}"/>
          </ac:spMkLst>
        </pc:spChg>
        <pc:spChg chg="del mod">
          <ac:chgData name="Ly Khuyen" userId="b504abc758671a1d" providerId="LiveId" clId="{582FC907-4AC9-4C82-92D8-A4A5E5AB0216}" dt="2024-09-30T08:20:24.970" v="200" actId="478"/>
          <ac:spMkLst>
            <pc:docMk/>
            <pc:sldMk cId="3647870732" sldId="334"/>
            <ac:spMk id="7" creationId="{80A0EF12-9942-43A7-B0B7-C766A6805593}"/>
          </ac:spMkLst>
        </pc:spChg>
        <pc:spChg chg="mod">
          <ac:chgData name="Ly Khuyen" userId="b504abc758671a1d" providerId="LiveId" clId="{582FC907-4AC9-4C82-92D8-A4A5E5AB0216}" dt="2024-09-30T08:20:34.319" v="237" actId="20577"/>
          <ac:spMkLst>
            <pc:docMk/>
            <pc:sldMk cId="3647870732" sldId="334"/>
            <ac:spMk id="13" creationId="{B9798B78-5F35-4CF5-B5CC-A0A41E122D81}"/>
          </ac:spMkLst>
        </pc:spChg>
      </pc:sldChg>
      <pc:sldChg chg="modSp mod">
        <pc:chgData name="Ly Khuyen" userId="b504abc758671a1d" providerId="LiveId" clId="{582FC907-4AC9-4C82-92D8-A4A5E5AB0216}" dt="2024-09-30T08:24:59.016" v="238" actId="1076"/>
        <pc:sldMkLst>
          <pc:docMk/>
          <pc:sldMk cId="3770603263" sldId="335"/>
        </pc:sldMkLst>
        <pc:picChg chg="mod">
          <ac:chgData name="Ly Khuyen" userId="b504abc758671a1d" providerId="LiveId" clId="{582FC907-4AC9-4C82-92D8-A4A5E5AB0216}" dt="2024-09-30T08:24:59.016" v="238" actId="1076"/>
          <ac:picMkLst>
            <pc:docMk/>
            <pc:sldMk cId="3770603263" sldId="335"/>
            <ac:picMk id="2" creationId="{16A90516-7194-4BC2-AA24-2FDA0B607C42}"/>
          </ac:picMkLst>
        </pc:picChg>
      </pc:sldChg>
      <pc:sldChg chg="modSp mod">
        <pc:chgData name="Ly Khuyen" userId="b504abc758671a1d" providerId="LiveId" clId="{582FC907-4AC9-4C82-92D8-A4A5E5AB0216}" dt="2024-09-30T08:34:29.419" v="241" actId="14100"/>
        <pc:sldMkLst>
          <pc:docMk/>
          <pc:sldMk cId="1238713885" sldId="349"/>
        </pc:sldMkLst>
        <pc:picChg chg="mod">
          <ac:chgData name="Ly Khuyen" userId="b504abc758671a1d" providerId="LiveId" clId="{582FC907-4AC9-4C82-92D8-A4A5E5AB0216}" dt="2024-09-30T08:34:29.419" v="241" actId="14100"/>
          <ac:picMkLst>
            <pc:docMk/>
            <pc:sldMk cId="1238713885" sldId="349"/>
            <ac:picMk id="3" creationId="{00000000-0000-0000-0000-000000000000}"/>
          </ac:picMkLst>
        </pc:picChg>
      </pc:sldChg>
      <pc:sldChg chg="del">
        <pc:chgData name="Ly Khuyen" userId="b504abc758671a1d" providerId="LiveId" clId="{582FC907-4AC9-4C82-92D8-A4A5E5AB0216}" dt="2024-09-30T08:16:42.540" v="115" actId="47"/>
        <pc:sldMkLst>
          <pc:docMk/>
          <pc:sldMk cId="3447573763" sldId="363"/>
        </pc:sldMkLst>
      </pc:sldChg>
      <pc:sldChg chg="del">
        <pc:chgData name="Ly Khuyen" userId="b504abc758671a1d" providerId="LiveId" clId="{582FC907-4AC9-4C82-92D8-A4A5E5AB0216}" dt="2024-09-30T08:16:50.142" v="118" actId="47"/>
        <pc:sldMkLst>
          <pc:docMk/>
          <pc:sldMk cId="529044862" sldId="364"/>
        </pc:sldMkLst>
      </pc:sldChg>
      <pc:sldChg chg="del">
        <pc:chgData name="Ly Khuyen" userId="b504abc758671a1d" providerId="LiveId" clId="{582FC907-4AC9-4C82-92D8-A4A5E5AB0216}" dt="2024-09-30T08:16:52.338" v="120" actId="47"/>
        <pc:sldMkLst>
          <pc:docMk/>
          <pc:sldMk cId="2986240935" sldId="365"/>
        </pc:sldMkLst>
      </pc:sldChg>
      <pc:sldChg chg="del">
        <pc:chgData name="Ly Khuyen" userId="b504abc758671a1d" providerId="LiveId" clId="{582FC907-4AC9-4C82-92D8-A4A5E5AB0216}" dt="2024-09-30T08:16:51.147" v="119" actId="47"/>
        <pc:sldMkLst>
          <pc:docMk/>
          <pc:sldMk cId="3768611437" sldId="367"/>
        </pc:sldMkLst>
      </pc:sldChg>
      <pc:sldChg chg="del">
        <pc:chgData name="Ly Khuyen" userId="b504abc758671a1d" providerId="LiveId" clId="{582FC907-4AC9-4C82-92D8-A4A5E5AB0216}" dt="2024-09-30T08:16:58.658" v="125" actId="47"/>
        <pc:sldMkLst>
          <pc:docMk/>
          <pc:sldMk cId="613181189" sldId="368"/>
        </pc:sldMkLst>
      </pc:sldChg>
      <pc:sldChg chg="del">
        <pc:chgData name="Ly Khuyen" userId="b504abc758671a1d" providerId="LiveId" clId="{582FC907-4AC9-4C82-92D8-A4A5E5AB0216}" dt="2024-09-30T08:16:56.006" v="122" actId="47"/>
        <pc:sldMkLst>
          <pc:docMk/>
          <pc:sldMk cId="3562412316" sldId="369"/>
        </pc:sldMkLst>
      </pc:sldChg>
      <pc:sldChg chg="del">
        <pc:chgData name="Ly Khuyen" userId="b504abc758671a1d" providerId="LiveId" clId="{582FC907-4AC9-4C82-92D8-A4A5E5AB0216}" dt="2024-09-30T08:16:54.252" v="121" actId="47"/>
        <pc:sldMkLst>
          <pc:docMk/>
          <pc:sldMk cId="3402465780" sldId="370"/>
        </pc:sldMkLst>
      </pc:sldChg>
      <pc:sldChg chg="del">
        <pc:chgData name="Ly Khuyen" userId="b504abc758671a1d" providerId="LiveId" clId="{582FC907-4AC9-4C82-92D8-A4A5E5AB0216}" dt="2024-09-30T08:16:56.964" v="123" actId="47"/>
        <pc:sldMkLst>
          <pc:docMk/>
          <pc:sldMk cId="3193351838" sldId="371"/>
        </pc:sldMkLst>
      </pc:sldChg>
      <pc:sldChg chg="del">
        <pc:chgData name="Ly Khuyen" userId="b504abc758671a1d" providerId="LiveId" clId="{582FC907-4AC9-4C82-92D8-A4A5E5AB0216}" dt="2024-09-30T08:16:57.781" v="124" actId="47"/>
        <pc:sldMkLst>
          <pc:docMk/>
          <pc:sldMk cId="3991185494" sldId="372"/>
        </pc:sldMkLst>
      </pc:sldChg>
      <pc:sldChg chg="modSp mod">
        <pc:chgData name="Ly Khuyen" userId="b504abc758671a1d" providerId="LiveId" clId="{582FC907-4AC9-4C82-92D8-A4A5E5AB0216}" dt="2024-09-30T08:25:01.954" v="239" actId="1076"/>
        <pc:sldMkLst>
          <pc:docMk/>
          <pc:sldMk cId="4285077986" sldId="373"/>
        </pc:sldMkLst>
        <pc:picChg chg="mod">
          <ac:chgData name="Ly Khuyen" userId="b504abc758671a1d" providerId="LiveId" clId="{582FC907-4AC9-4C82-92D8-A4A5E5AB0216}" dt="2024-09-30T08:25:01.954" v="239" actId="1076"/>
          <ac:picMkLst>
            <pc:docMk/>
            <pc:sldMk cId="4285077986" sldId="373"/>
            <ac:picMk id="4" creationId="{80C7988D-4BB6-4D33-BD07-849C6EE165D2}"/>
          </ac:picMkLst>
        </pc:picChg>
      </pc:sldChg>
      <pc:sldChg chg="del">
        <pc:chgData name="Ly Khuyen" userId="b504abc758671a1d" providerId="LiveId" clId="{582FC907-4AC9-4C82-92D8-A4A5E5AB0216}" dt="2024-09-27T03:16:44.763" v="2" actId="47"/>
        <pc:sldMkLst>
          <pc:docMk/>
          <pc:sldMk cId="2198975808" sldId="376"/>
        </pc:sldMkLst>
      </pc:sldChg>
      <pc:sldChg chg="add">
        <pc:chgData name="Ly Khuyen" userId="b504abc758671a1d" providerId="LiveId" clId="{582FC907-4AC9-4C82-92D8-A4A5E5AB0216}" dt="2024-09-27T03:18:03.641" v="7"/>
        <pc:sldMkLst>
          <pc:docMk/>
          <pc:sldMk cId="3570625027" sldId="377"/>
        </pc:sldMkLst>
      </pc:sldChg>
      <pc:sldChg chg="new del ord">
        <pc:chgData name="Ly Khuyen" userId="b504abc758671a1d" providerId="LiveId" clId="{582FC907-4AC9-4C82-92D8-A4A5E5AB0216}" dt="2024-09-27T03:18:52.313" v="15" actId="47"/>
        <pc:sldMkLst>
          <pc:docMk/>
          <pc:sldMk cId="1060067606" sldId="380"/>
        </pc:sldMkLst>
      </pc:sldChg>
      <pc:sldChg chg="new del">
        <pc:chgData name="Ly Khuyen" userId="b504abc758671a1d" providerId="LiveId" clId="{582FC907-4AC9-4C82-92D8-A4A5E5AB0216}" dt="2024-09-27T03:18:39.814" v="11" actId="47"/>
        <pc:sldMkLst>
          <pc:docMk/>
          <pc:sldMk cId="1207009655" sldId="380"/>
        </pc:sldMkLst>
      </pc:sldChg>
      <pc:sldChg chg="delSp new del mod">
        <pc:chgData name="Ly Khuyen" userId="b504abc758671a1d" providerId="LiveId" clId="{582FC907-4AC9-4C82-92D8-A4A5E5AB0216}" dt="2024-09-27T03:18:10.832" v="9" actId="47"/>
        <pc:sldMkLst>
          <pc:docMk/>
          <pc:sldMk cId="2504295318" sldId="380"/>
        </pc:sldMkLst>
        <pc:spChg chg="del">
          <ac:chgData name="Ly Khuyen" userId="b504abc758671a1d" providerId="LiveId" clId="{582FC907-4AC9-4C82-92D8-A4A5E5AB0216}" dt="2024-09-27T03:16:51.270" v="4" actId="478"/>
          <ac:spMkLst>
            <pc:docMk/>
            <pc:sldMk cId="2504295318" sldId="380"/>
            <ac:spMk id="2" creationId="{8A90C703-F4C7-5587-C494-5D488FB0500B}"/>
          </ac:spMkLst>
        </pc:spChg>
      </pc:sldChg>
      <pc:sldChg chg="delSp new del mod">
        <pc:chgData name="Ly Khuyen" userId="b504abc758671a1d" providerId="LiveId" clId="{582FC907-4AC9-4C82-92D8-A4A5E5AB0216}" dt="2024-09-27T03:19:31.240" v="21" actId="47"/>
        <pc:sldMkLst>
          <pc:docMk/>
          <pc:sldMk cId="2540012605" sldId="380"/>
        </pc:sldMkLst>
        <pc:spChg chg="del">
          <ac:chgData name="Ly Khuyen" userId="b504abc758671a1d" providerId="LiveId" clId="{582FC907-4AC9-4C82-92D8-A4A5E5AB0216}" dt="2024-09-27T03:19:04.952" v="19" actId="478"/>
          <ac:spMkLst>
            <pc:docMk/>
            <pc:sldMk cId="2540012605" sldId="380"/>
            <ac:spMk id="2" creationId="{866EF4DF-7D5D-2E52-030A-09948B2C0109}"/>
          </ac:spMkLst>
        </pc:spChg>
      </pc:sldChg>
      <pc:sldChg chg="modSp add mod">
        <pc:chgData name="Ly Khuyen" userId="b504abc758671a1d" providerId="LiveId" clId="{582FC907-4AC9-4C82-92D8-A4A5E5AB0216}" dt="2024-09-27T03:21:27.503" v="41" actId="20577"/>
        <pc:sldMkLst>
          <pc:docMk/>
          <pc:sldMk cId="4235395579" sldId="385"/>
        </pc:sldMkLst>
        <pc:spChg chg="mod">
          <ac:chgData name="Ly Khuyen" userId="b504abc758671a1d" providerId="LiveId" clId="{582FC907-4AC9-4C82-92D8-A4A5E5AB0216}" dt="2024-09-27T03:21:27.503" v="41" actId="20577"/>
          <ac:spMkLst>
            <pc:docMk/>
            <pc:sldMk cId="4235395579" sldId="385"/>
            <ac:spMk id="4" creationId="{3903B55B-8AAE-CABC-46FF-0149092D18AC}"/>
          </ac:spMkLst>
        </pc:spChg>
      </pc:sldChg>
      <pc:sldChg chg="addSp delSp modSp new mod setBg modAnim modNotes">
        <pc:chgData name="Ly Khuyen" userId="b504abc758671a1d" providerId="LiveId" clId="{582FC907-4AC9-4C82-92D8-A4A5E5AB0216}" dt="2024-09-27T03:34:34.280" v="103"/>
        <pc:sldMkLst>
          <pc:docMk/>
          <pc:sldMk cId="4068345212" sldId="386"/>
        </pc:sldMkLst>
        <pc:spChg chg="del">
          <ac:chgData name="Ly Khuyen" userId="b504abc758671a1d" providerId="LiveId" clId="{582FC907-4AC9-4C82-92D8-A4A5E5AB0216}" dt="2024-09-27T03:21:33.007" v="44" actId="478"/>
          <ac:spMkLst>
            <pc:docMk/>
            <pc:sldMk cId="4068345212" sldId="386"/>
            <ac:spMk id="2" creationId="{8B81947F-177A-54AD-AF50-E86D40EE202A}"/>
          </ac:spMkLst>
        </pc:spChg>
        <pc:spChg chg="del">
          <ac:chgData name="Ly Khuyen" userId="b504abc758671a1d" providerId="LiveId" clId="{582FC907-4AC9-4C82-92D8-A4A5E5AB0216}" dt="2024-09-27T03:21:32.094" v="43" actId="478"/>
          <ac:spMkLst>
            <pc:docMk/>
            <pc:sldMk cId="4068345212" sldId="386"/>
            <ac:spMk id="3" creationId="{15592C6E-71EB-CC53-17E3-EA9E829C1458}"/>
          </ac:spMkLst>
        </pc:spChg>
        <pc:picChg chg="add del mod">
          <ac:chgData name="Ly Khuyen" userId="b504abc758671a1d" providerId="LiveId" clId="{582FC907-4AC9-4C82-92D8-A4A5E5AB0216}" dt="2024-09-27T03:31:21.057" v="82" actId="478"/>
          <ac:picMkLst>
            <pc:docMk/>
            <pc:sldMk cId="4068345212" sldId="386"/>
            <ac:picMk id="5" creationId="{3595B1B5-BB68-0E5D-264D-5BE5FFE4BE7A}"/>
          </ac:picMkLst>
        </pc:picChg>
        <pc:picChg chg="add mod">
          <ac:chgData name="Ly Khuyen" userId="b504abc758671a1d" providerId="LiveId" clId="{582FC907-4AC9-4C82-92D8-A4A5E5AB0216}" dt="2024-09-27T03:31:54.735" v="91" actId="14100"/>
          <ac:picMkLst>
            <pc:docMk/>
            <pc:sldMk cId="4068345212" sldId="386"/>
            <ac:picMk id="7" creationId="{FF467065-8560-4F93-F9FF-168585720755}"/>
          </ac:picMkLst>
        </pc:picChg>
        <pc:picChg chg="add mod">
          <ac:chgData name="Ly Khuyen" userId="b504abc758671a1d" providerId="LiveId" clId="{582FC907-4AC9-4C82-92D8-A4A5E5AB0216}" dt="2024-09-27T03:33:09.145" v="97" actId="14100"/>
          <ac:picMkLst>
            <pc:docMk/>
            <pc:sldMk cId="4068345212" sldId="386"/>
            <ac:picMk id="9" creationId="{18B97C46-B39A-2B7E-ECBB-DA63423469BC}"/>
          </ac:picMkLst>
        </pc:picChg>
        <pc:picChg chg="add mod">
          <ac:chgData name="Ly Khuyen" userId="b504abc758671a1d" providerId="LiveId" clId="{582FC907-4AC9-4C82-92D8-A4A5E5AB0216}" dt="2024-09-27T03:33:18.185" v="99" actId="1076"/>
          <ac:picMkLst>
            <pc:docMk/>
            <pc:sldMk cId="4068345212" sldId="386"/>
            <ac:picMk id="10" creationId="{315B78C6-412E-4A42-06C5-C55E27A2FB24}"/>
          </ac:picMkLst>
        </pc:picChg>
      </pc:sldChg>
      <pc:sldChg chg="modSp mod">
        <pc:chgData name="Ly Khuyen" userId="b504abc758671a1d" providerId="LiveId" clId="{582FC907-4AC9-4C82-92D8-A4A5E5AB0216}" dt="2024-09-27T03:23:38.283" v="75" actId="20577"/>
        <pc:sldMkLst>
          <pc:docMk/>
          <pc:sldMk cId="1981441607" sldId="387"/>
        </pc:sldMkLst>
        <pc:spChg chg="mod">
          <ac:chgData name="Ly Khuyen" userId="b504abc758671a1d" providerId="LiveId" clId="{582FC907-4AC9-4C82-92D8-A4A5E5AB0216}" dt="2024-09-27T03:22:43.701" v="50" actId="20577"/>
          <ac:spMkLst>
            <pc:docMk/>
            <pc:sldMk cId="1981441607" sldId="387"/>
            <ac:spMk id="10" creationId="{BD18F853-E010-4B12-F739-8873A04026BA}"/>
          </ac:spMkLst>
        </pc:spChg>
        <pc:spChg chg="mod">
          <ac:chgData name="Ly Khuyen" userId="b504abc758671a1d" providerId="LiveId" clId="{582FC907-4AC9-4C82-92D8-A4A5E5AB0216}" dt="2024-09-27T03:23:33.229" v="66" actId="14100"/>
          <ac:spMkLst>
            <pc:docMk/>
            <pc:sldMk cId="1981441607" sldId="387"/>
            <ac:spMk id="12" creationId="{8B56A488-7768-76C1-F047-CF0DC4CC24B8}"/>
          </ac:spMkLst>
        </pc:spChg>
        <pc:spChg chg="mod">
          <ac:chgData name="Ly Khuyen" userId="b504abc758671a1d" providerId="LiveId" clId="{582FC907-4AC9-4C82-92D8-A4A5E5AB0216}" dt="2024-09-27T03:23:38.283" v="75" actId="20577"/>
          <ac:spMkLst>
            <pc:docMk/>
            <pc:sldMk cId="1981441607" sldId="387"/>
            <ac:spMk id="14" creationId="{4BC660AD-5879-00AE-2F60-1DEBD587E905}"/>
          </ac:spMkLst>
        </pc:spChg>
      </pc:sldChg>
      <pc:sldChg chg="addSp delSp modSp new mod modAnim">
        <pc:chgData name="Ly Khuyen" userId="b504abc758671a1d" providerId="LiveId" clId="{582FC907-4AC9-4C82-92D8-A4A5E5AB0216}" dt="2024-09-30T08:14:38.468" v="113"/>
        <pc:sldMkLst>
          <pc:docMk/>
          <pc:sldMk cId="3764928553" sldId="388"/>
        </pc:sldMkLst>
        <pc:spChg chg="del">
          <ac:chgData name="Ly Khuyen" userId="b504abc758671a1d" providerId="LiveId" clId="{582FC907-4AC9-4C82-92D8-A4A5E5AB0216}" dt="2024-09-30T08:02:55.722" v="107" actId="478"/>
          <ac:spMkLst>
            <pc:docMk/>
            <pc:sldMk cId="3764928553" sldId="388"/>
            <ac:spMk id="2" creationId="{C41F1372-906D-9841-9844-EE293003219C}"/>
          </ac:spMkLst>
        </pc:spChg>
        <pc:spChg chg="del">
          <ac:chgData name="Ly Khuyen" userId="b504abc758671a1d" providerId="LiveId" clId="{582FC907-4AC9-4C82-92D8-A4A5E5AB0216}" dt="2024-09-30T08:02:57.631" v="108" actId="478"/>
          <ac:spMkLst>
            <pc:docMk/>
            <pc:sldMk cId="3764928553" sldId="388"/>
            <ac:spMk id="3" creationId="{4C759C48-7DEE-CF0D-F55C-E7058BB37CCE}"/>
          </ac:spMkLst>
        </pc:spChg>
        <pc:spChg chg="del">
          <ac:chgData name="Ly Khuyen" userId="b504abc758671a1d" providerId="LiveId" clId="{582FC907-4AC9-4C82-92D8-A4A5E5AB0216}" dt="2024-09-30T08:03:00.615" v="109" actId="478"/>
          <ac:spMkLst>
            <pc:docMk/>
            <pc:sldMk cId="3764928553" sldId="388"/>
            <ac:spMk id="4" creationId="{C011D4D9-2F00-C218-DE9C-0D1E951B8CD7}"/>
          </ac:spMkLst>
        </pc:spChg>
        <pc:spChg chg="del">
          <ac:chgData name="Ly Khuyen" userId="b504abc758671a1d" providerId="LiveId" clId="{582FC907-4AC9-4C82-92D8-A4A5E5AB0216}" dt="2024-09-30T08:03:02.042" v="110" actId="478"/>
          <ac:spMkLst>
            <pc:docMk/>
            <pc:sldMk cId="3764928553" sldId="388"/>
            <ac:spMk id="5" creationId="{34CB344C-4811-1033-5CA3-E9B47222CA35}"/>
          </ac:spMkLst>
        </pc:spChg>
        <pc:spChg chg="del">
          <ac:chgData name="Ly Khuyen" userId="b504abc758671a1d" providerId="LiveId" clId="{582FC907-4AC9-4C82-92D8-A4A5E5AB0216}" dt="2024-09-30T08:03:06.079" v="112" actId="478"/>
          <ac:spMkLst>
            <pc:docMk/>
            <pc:sldMk cId="3764928553" sldId="388"/>
            <ac:spMk id="6" creationId="{F35D20F9-0ED0-7B5D-2008-FFF1929C0C38}"/>
          </ac:spMkLst>
        </pc:spChg>
        <pc:spChg chg="del">
          <ac:chgData name="Ly Khuyen" userId="b504abc758671a1d" providerId="LiveId" clId="{582FC907-4AC9-4C82-92D8-A4A5E5AB0216}" dt="2024-09-30T08:03:04.319" v="111" actId="478"/>
          <ac:spMkLst>
            <pc:docMk/>
            <pc:sldMk cId="3764928553" sldId="388"/>
            <ac:spMk id="7" creationId="{6A0BB948-1186-3948-C270-6D4268A323FF}"/>
          </ac:spMkLst>
        </pc:spChg>
        <pc:picChg chg="add mod">
          <ac:chgData name="Ly Khuyen" userId="b504abc758671a1d" providerId="LiveId" clId="{582FC907-4AC9-4C82-92D8-A4A5E5AB0216}" dt="2024-09-30T08:14:38.468" v="113"/>
          <ac:picMkLst>
            <pc:docMk/>
            <pc:sldMk cId="3764928553" sldId="388"/>
            <ac:picMk id="8" creationId="{632258D5-2908-F3F4-C103-3CD1BD0BFB9D}"/>
          </ac:picMkLst>
        </pc:picChg>
      </pc:sldChg>
      <pc:sldChg chg="add del">
        <pc:chgData name="Ly Khuyen" userId="b504abc758671a1d" providerId="LiveId" clId="{582FC907-4AC9-4C82-92D8-A4A5E5AB0216}" dt="2024-09-30T08:18:48.873" v="128" actId="47"/>
        <pc:sldMkLst>
          <pc:docMk/>
          <pc:sldMk cId="265809305" sldId="389"/>
        </pc:sldMkLst>
      </pc:sldChg>
      <pc:sldChg chg="modSp add modAnim">
        <pc:chgData name="Ly Khuyen" userId="b504abc758671a1d" providerId="LiveId" clId="{582FC907-4AC9-4C82-92D8-A4A5E5AB0216}" dt="2024-09-30T08:19:10.098" v="196" actId="20577"/>
        <pc:sldMkLst>
          <pc:docMk/>
          <pc:sldMk cId="727914316" sldId="390"/>
        </pc:sldMkLst>
        <pc:spChg chg="mod">
          <ac:chgData name="Ly Khuyen" userId="b504abc758671a1d" providerId="LiveId" clId="{582FC907-4AC9-4C82-92D8-A4A5E5AB0216}" dt="2024-09-30T08:18:58.499" v="173" actId="20577"/>
          <ac:spMkLst>
            <pc:docMk/>
            <pc:sldMk cId="727914316" sldId="390"/>
            <ac:spMk id="10" creationId="{BD18F853-E010-4B12-F739-8873A04026BA}"/>
          </ac:spMkLst>
        </pc:spChg>
        <pc:spChg chg="mod">
          <ac:chgData name="Ly Khuyen" userId="b504abc758671a1d" providerId="LiveId" clId="{582FC907-4AC9-4C82-92D8-A4A5E5AB0216}" dt="2024-09-30T08:19:06.222" v="191" actId="20577"/>
          <ac:spMkLst>
            <pc:docMk/>
            <pc:sldMk cId="727914316" sldId="390"/>
            <ac:spMk id="12" creationId="{8B56A488-7768-76C1-F047-CF0DC4CC24B8}"/>
          </ac:spMkLst>
        </pc:spChg>
        <pc:spChg chg="mod">
          <ac:chgData name="Ly Khuyen" userId="b504abc758671a1d" providerId="LiveId" clId="{582FC907-4AC9-4C82-92D8-A4A5E5AB0216}" dt="2024-09-30T08:19:10.098" v="196" actId="20577"/>
          <ac:spMkLst>
            <pc:docMk/>
            <pc:sldMk cId="727914316" sldId="390"/>
            <ac:spMk id="14" creationId="{4BC660AD-5879-00AE-2F60-1DEBD587E905}"/>
          </ac:spMkLst>
        </pc:spChg>
      </pc:sldChg>
      <pc:sldMasterChg chg="delSldLayout">
        <pc:chgData name="Ly Khuyen" userId="b504abc758671a1d" providerId="LiveId" clId="{582FC907-4AC9-4C82-92D8-A4A5E5AB0216}" dt="2024-09-30T08:16:44.158" v="116" actId="47"/>
        <pc:sldMasterMkLst>
          <pc:docMk/>
          <pc:sldMasterMk cId="0" sldId="2147483684"/>
        </pc:sldMasterMkLst>
        <pc:sldLayoutChg chg="del">
          <pc:chgData name="Ly Khuyen" userId="b504abc758671a1d" providerId="LiveId" clId="{582FC907-4AC9-4C82-92D8-A4A5E5AB0216}" dt="2024-09-27T03:18:10.832" v="9" actId="47"/>
          <pc:sldLayoutMkLst>
            <pc:docMk/>
            <pc:sldMasterMk cId="0" sldId="2147483684"/>
            <pc:sldLayoutMk cId="0" sldId="2147483654"/>
          </pc:sldLayoutMkLst>
        </pc:sldLayoutChg>
        <pc:sldLayoutChg chg="del">
          <pc:chgData name="Ly Khuyen" userId="b504abc758671a1d" providerId="LiveId" clId="{582FC907-4AC9-4C82-92D8-A4A5E5AB0216}" dt="2024-09-30T08:16:44.158" v="116" actId="47"/>
          <pc:sldLayoutMkLst>
            <pc:docMk/>
            <pc:sldMasterMk cId="0" sldId="2147483684"/>
            <pc:sldLayoutMk cId="0" sldId="2147483674"/>
          </pc:sldLayoutMkLst>
        </pc:sldLayoutChg>
      </pc:sldMasterChg>
      <pc:sldMasterChg chg="del delSldLayout">
        <pc:chgData name="Ly Khuyen" userId="b504abc758671a1d" providerId="LiveId" clId="{582FC907-4AC9-4C82-92D8-A4A5E5AB0216}" dt="2024-09-27T03:16:44.763" v="2" actId="47"/>
        <pc:sldMasterMkLst>
          <pc:docMk/>
          <pc:sldMasterMk cId="1515624594" sldId="2147483685"/>
        </pc:sldMasterMkLst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3111674822" sldId="2147483686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082430485" sldId="2147483688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4138610114" sldId="2147483689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934036427" sldId="2147483690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048127091" sldId="2147483691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862100480" sldId="2147483692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2730672032" sldId="2147483693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819756866" sldId="2147483694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666864526" sldId="2147483695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346092287" sldId="2147483696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970979006" sldId="2147483697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2689180479" sldId="2147483698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976166700" sldId="2147483700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778502459" sldId="2147483701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571638287" sldId="2147483702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4143873957" sldId="2147483703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3660958863" sldId="2147483704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630418007" sldId="2147483705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368282704" sldId="2147483706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690485655" sldId="2147483707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3828407742" sldId="2147483708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1340858533" sldId="2147483709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211670439" sldId="2147483710"/>
          </pc:sldLayoutMkLst>
        </pc:sldLayoutChg>
        <pc:sldLayoutChg chg="del">
          <pc:chgData name="Ly Khuyen" userId="b504abc758671a1d" providerId="LiveId" clId="{582FC907-4AC9-4C82-92D8-A4A5E5AB0216}" dt="2024-09-27T03:16:44.763" v="2" actId="47"/>
          <pc:sldLayoutMkLst>
            <pc:docMk/>
            <pc:sldMasterMk cId="1515624594" sldId="2147483685"/>
            <pc:sldLayoutMk cId="367179184" sldId="2147483711"/>
          </pc:sldLayoutMkLst>
        </pc:sldLayoutChg>
      </pc:sldMasterChg>
      <pc:sldMasterChg chg="del delSldLayout">
        <pc:chgData name="Ly Khuyen" userId="b504abc758671a1d" providerId="LiveId" clId="{582FC907-4AC9-4C82-92D8-A4A5E5AB0216}" dt="2024-09-30T08:16:58.658" v="125" actId="47"/>
        <pc:sldMasterMkLst>
          <pc:docMk/>
          <pc:sldMasterMk cId="2975990746" sldId="2147483726"/>
        </pc:sldMasterMkLst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369753336" sldId="2147483727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685365089" sldId="2147483728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199242208" sldId="2147483729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527013332" sldId="2147483730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121281060" sldId="2147483731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2886313698" sldId="2147483732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528242076" sldId="2147483733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582743612" sldId="2147483734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156135375" sldId="2147483735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413058627" sldId="2147483736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58956519" sldId="2147483737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319056997" sldId="2147483738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023189052" sldId="2147483739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048344679" sldId="2147483740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343765480" sldId="2147483741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544728552" sldId="2147483742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759496767" sldId="2147483743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418585171" sldId="2147483744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2266008830" sldId="2147483745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97971651" sldId="2147483746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850182090" sldId="2147483747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470074803" sldId="2147483748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787361280" sldId="2147483749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2803587546" sldId="2147483750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595303621" sldId="2147483751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569995023" sldId="2147483752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4283892180" sldId="2147483753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728616236" sldId="2147483754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84167778" sldId="2147483755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992302004" sldId="2147483756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579466595" sldId="2147483757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2045346233" sldId="2147483758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3318776391" sldId="2147483759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2911810961" sldId="2147483760"/>
          </pc:sldLayoutMkLst>
        </pc:sldLayoutChg>
        <pc:sldLayoutChg chg="del">
          <pc:chgData name="Ly Khuyen" userId="b504abc758671a1d" providerId="LiveId" clId="{582FC907-4AC9-4C82-92D8-A4A5E5AB0216}" dt="2024-09-30T08:16:58.658" v="125" actId="47"/>
          <pc:sldLayoutMkLst>
            <pc:docMk/>
            <pc:sldMasterMk cId="2975990746" sldId="2147483726"/>
            <pc:sldLayoutMk cId="1869722256" sldId="2147483761"/>
          </pc:sldLayoutMkLst>
        </pc:sldLayoutChg>
      </pc:sldMasterChg>
      <pc:sldMasterChg chg="delSldLayout">
        <pc:chgData name="Ly Khuyen" userId="b504abc758671a1d" providerId="LiveId" clId="{582FC907-4AC9-4C82-92D8-A4A5E5AB0216}" dt="2024-09-30T08:18:48.873" v="128" actId="47"/>
        <pc:sldMasterMkLst>
          <pc:docMk/>
          <pc:sldMasterMk cId="4233474839" sldId="2147483762"/>
        </pc:sldMasterMkLst>
        <pc:sldLayoutChg chg="del">
          <pc:chgData name="Ly Khuyen" userId="b504abc758671a1d" providerId="LiveId" clId="{582FC907-4AC9-4C82-92D8-A4A5E5AB0216}" dt="2024-09-27T03:18:39.814" v="11" actId="47"/>
          <pc:sldLayoutMkLst>
            <pc:docMk/>
            <pc:sldMasterMk cId="4233474839" sldId="2147483762"/>
            <pc:sldLayoutMk cId="84669392" sldId="2147483764"/>
          </pc:sldLayoutMkLst>
        </pc:sldLayoutChg>
        <pc:sldLayoutChg chg="del">
          <pc:chgData name="Ly Khuyen" userId="b504abc758671a1d" providerId="LiveId" clId="{582FC907-4AC9-4C82-92D8-A4A5E5AB0216}" dt="2024-09-30T08:18:48.873" v="128" actId="47"/>
          <pc:sldLayoutMkLst>
            <pc:docMk/>
            <pc:sldMasterMk cId="4233474839" sldId="2147483762"/>
            <pc:sldLayoutMk cId="1176588204" sldId="2147483787"/>
          </pc:sldLayoutMkLst>
        </pc:sldLayoutChg>
      </pc:sldMasterChg>
    </pc:docChg>
  </pc:docChgLst>
  <pc:docChgLst>
    <pc:chgData name="Ly Khuyen" userId="b504abc758671a1d" providerId="LiveId" clId="{F2C9F1E0-3241-42A0-8EC1-CFF28DD3032F}"/>
    <pc:docChg chg="undo custSel addSld delSld modSld sldOrd">
      <pc:chgData name="Ly Khuyen" userId="b504abc758671a1d" providerId="LiveId" clId="{F2C9F1E0-3241-42A0-8EC1-CFF28DD3032F}" dt="2024-10-03T17:27:35.442" v="252" actId="1076"/>
      <pc:docMkLst>
        <pc:docMk/>
      </pc:docMkLst>
      <pc:sldChg chg="ord">
        <pc:chgData name="Ly Khuyen" userId="b504abc758671a1d" providerId="LiveId" clId="{F2C9F1E0-3241-42A0-8EC1-CFF28DD3032F}" dt="2024-10-03T17:26:46.207" v="243"/>
        <pc:sldMkLst>
          <pc:docMk/>
          <pc:sldMk cId="3647870732" sldId="334"/>
        </pc:sldMkLst>
      </pc:sldChg>
      <pc:sldChg chg="delSp modSp del mod delAnim">
        <pc:chgData name="Ly Khuyen" userId="b504abc758671a1d" providerId="LiveId" clId="{F2C9F1E0-3241-42A0-8EC1-CFF28DD3032F}" dt="2024-10-03T03:37:34.953" v="5" actId="47"/>
        <pc:sldMkLst>
          <pc:docMk/>
          <pc:sldMk cId="3770603263" sldId="335"/>
        </pc:sldMkLst>
        <pc:spChg chg="del">
          <ac:chgData name="Ly Khuyen" userId="b504abc758671a1d" providerId="LiveId" clId="{F2C9F1E0-3241-42A0-8EC1-CFF28DD3032F}" dt="2024-10-02T01:13:28.157" v="1" actId="478"/>
          <ac:spMkLst>
            <pc:docMk/>
            <pc:sldMk cId="3770603263" sldId="335"/>
            <ac:spMk id="6" creationId="{7B9A034D-7665-41B1-AF51-DA04ACD7F49F}"/>
          </ac:spMkLst>
        </pc:spChg>
        <pc:spChg chg="mod">
          <ac:chgData name="Ly Khuyen" userId="b504abc758671a1d" providerId="LiveId" clId="{F2C9F1E0-3241-42A0-8EC1-CFF28DD3032F}" dt="2024-10-02T01:14:03.861" v="4" actId="1076"/>
          <ac:spMkLst>
            <pc:docMk/>
            <pc:sldMk cId="3770603263" sldId="335"/>
            <ac:spMk id="8" creationId="{BE68C011-E343-4A49-91D0-A5D9565E1FE4}"/>
          </ac:spMkLst>
        </pc:spChg>
        <pc:spChg chg="del">
          <ac:chgData name="Ly Khuyen" userId="b504abc758671a1d" providerId="LiveId" clId="{F2C9F1E0-3241-42A0-8EC1-CFF28DD3032F}" dt="2024-10-02T01:13:26.036" v="0" actId="478"/>
          <ac:spMkLst>
            <pc:docMk/>
            <pc:sldMk cId="3770603263" sldId="335"/>
            <ac:spMk id="9" creationId="{AD9EDBF6-9337-40A4-9F6F-AEC04E4DD2F2}"/>
          </ac:spMkLst>
        </pc:spChg>
        <pc:picChg chg="del">
          <ac:chgData name="Ly Khuyen" userId="b504abc758671a1d" providerId="LiveId" clId="{F2C9F1E0-3241-42A0-8EC1-CFF28DD3032F}" dt="2024-10-02T01:13:54.385" v="2" actId="478"/>
          <ac:picMkLst>
            <pc:docMk/>
            <pc:sldMk cId="3770603263" sldId="335"/>
            <ac:picMk id="2" creationId="{16A90516-7194-4BC2-AA24-2FDA0B607C42}"/>
          </ac:picMkLst>
        </pc:picChg>
      </pc:sldChg>
      <pc:sldChg chg="delSp modSp mod">
        <pc:chgData name="Ly Khuyen" userId="b504abc758671a1d" providerId="LiveId" clId="{F2C9F1E0-3241-42A0-8EC1-CFF28DD3032F}" dt="2024-10-03T03:38:51.442" v="49" actId="20577"/>
        <pc:sldMkLst>
          <pc:docMk/>
          <pc:sldMk cId="2251442232" sldId="338"/>
        </pc:sldMkLst>
        <pc:spChg chg="del">
          <ac:chgData name="Ly Khuyen" userId="b504abc758671a1d" providerId="LiveId" clId="{F2C9F1E0-3241-42A0-8EC1-CFF28DD3032F}" dt="2024-10-03T03:38:33.232" v="8" actId="478"/>
          <ac:spMkLst>
            <pc:docMk/>
            <pc:sldMk cId="2251442232" sldId="338"/>
            <ac:spMk id="5" creationId="{F622577E-45CF-4ED3-9F80-F16E7BDB5FD6}"/>
          </ac:spMkLst>
        </pc:spChg>
        <pc:spChg chg="del">
          <ac:chgData name="Ly Khuyen" userId="b504abc758671a1d" providerId="LiveId" clId="{F2C9F1E0-3241-42A0-8EC1-CFF28DD3032F}" dt="2024-10-03T03:38:31.223" v="7" actId="478"/>
          <ac:spMkLst>
            <pc:docMk/>
            <pc:sldMk cId="2251442232" sldId="338"/>
            <ac:spMk id="8" creationId="{CAF0410F-CECD-4248-A055-2089F66633D2}"/>
          </ac:spMkLst>
        </pc:spChg>
        <pc:spChg chg="mod">
          <ac:chgData name="Ly Khuyen" userId="b504abc758671a1d" providerId="LiveId" clId="{F2C9F1E0-3241-42A0-8EC1-CFF28DD3032F}" dt="2024-10-03T03:38:51.442" v="49" actId="20577"/>
          <ac:spMkLst>
            <pc:docMk/>
            <pc:sldMk cId="2251442232" sldId="338"/>
            <ac:spMk id="13" creationId="{B9798B78-5F35-4CF5-B5CC-A0A41E122D81}"/>
          </ac:spMkLst>
        </pc:spChg>
      </pc:sldChg>
      <pc:sldChg chg="addSp modSp mod modAnim">
        <pc:chgData name="Ly Khuyen" userId="b504abc758671a1d" providerId="LiveId" clId="{F2C9F1E0-3241-42A0-8EC1-CFF28DD3032F}" dt="2024-10-03T17:11:55.497" v="235" actId="1076"/>
        <pc:sldMkLst>
          <pc:docMk/>
          <pc:sldMk cId="4233562209" sldId="340"/>
        </pc:sldMkLst>
        <pc:picChg chg="add mod">
          <ac:chgData name="Ly Khuyen" userId="b504abc758671a1d" providerId="LiveId" clId="{F2C9F1E0-3241-42A0-8EC1-CFF28DD3032F}" dt="2024-10-03T17:11:41.768" v="233" actId="1076"/>
          <ac:picMkLst>
            <pc:docMk/>
            <pc:sldMk cId="4233562209" sldId="340"/>
            <ac:picMk id="3" creationId="{874DE8FC-70FA-B4AD-8C31-6B2EB2DC9546}"/>
          </ac:picMkLst>
        </pc:picChg>
        <pc:picChg chg="mod">
          <ac:chgData name="Ly Khuyen" userId="b504abc758671a1d" providerId="LiveId" clId="{F2C9F1E0-3241-42A0-8EC1-CFF28DD3032F}" dt="2024-10-03T17:11:18.328" v="230" actId="1076"/>
          <ac:picMkLst>
            <pc:docMk/>
            <pc:sldMk cId="4233562209" sldId="340"/>
            <ac:picMk id="5" creationId="{00000000-0000-0000-0000-000000000000}"/>
          </ac:picMkLst>
        </pc:picChg>
        <pc:picChg chg="mod">
          <ac:chgData name="Ly Khuyen" userId="b504abc758671a1d" providerId="LiveId" clId="{F2C9F1E0-3241-42A0-8EC1-CFF28DD3032F}" dt="2024-10-03T17:11:18.946" v="231" actId="14100"/>
          <ac:picMkLst>
            <pc:docMk/>
            <pc:sldMk cId="4233562209" sldId="340"/>
            <ac:picMk id="6" creationId="{00000000-0000-0000-0000-000000000000}"/>
          </ac:picMkLst>
        </pc:picChg>
        <pc:picChg chg="add mod">
          <ac:chgData name="Ly Khuyen" userId="b504abc758671a1d" providerId="LiveId" clId="{F2C9F1E0-3241-42A0-8EC1-CFF28DD3032F}" dt="2024-10-03T17:11:55.497" v="235" actId="1076"/>
          <ac:picMkLst>
            <pc:docMk/>
            <pc:sldMk cId="4233562209" sldId="340"/>
            <ac:picMk id="7" creationId="{9E3341E5-E8CE-7DCC-D44C-B6E308F661BC}"/>
          </ac:picMkLst>
        </pc:picChg>
      </pc:sldChg>
      <pc:sldChg chg="delSp modSp mod">
        <pc:chgData name="Ly Khuyen" userId="b504abc758671a1d" providerId="LiveId" clId="{F2C9F1E0-3241-42A0-8EC1-CFF28DD3032F}" dt="2024-10-03T03:44:03.209" v="76" actId="20577"/>
        <pc:sldMkLst>
          <pc:docMk/>
          <pc:sldMk cId="4007897829" sldId="348"/>
        </pc:sldMkLst>
        <pc:spChg chg="del">
          <ac:chgData name="Ly Khuyen" userId="b504abc758671a1d" providerId="LiveId" clId="{F2C9F1E0-3241-42A0-8EC1-CFF28DD3032F}" dt="2024-10-03T03:39:24.820" v="51" actId="478"/>
          <ac:spMkLst>
            <pc:docMk/>
            <pc:sldMk cId="4007897829" sldId="348"/>
            <ac:spMk id="6" creationId="{D13AB4D6-3EFA-4F5B-A024-895DF1C538D6}"/>
          </ac:spMkLst>
        </pc:spChg>
        <pc:spChg chg="del">
          <ac:chgData name="Ly Khuyen" userId="b504abc758671a1d" providerId="LiveId" clId="{F2C9F1E0-3241-42A0-8EC1-CFF28DD3032F}" dt="2024-10-03T03:39:23.739" v="50" actId="478"/>
          <ac:spMkLst>
            <pc:docMk/>
            <pc:sldMk cId="4007897829" sldId="348"/>
            <ac:spMk id="7" creationId="{C74293EA-69ED-4EEC-81F0-1AD69990A1C0}"/>
          </ac:spMkLst>
        </pc:spChg>
        <pc:spChg chg="mod">
          <ac:chgData name="Ly Khuyen" userId="b504abc758671a1d" providerId="LiveId" clId="{F2C9F1E0-3241-42A0-8EC1-CFF28DD3032F}" dt="2024-10-03T03:44:03.209" v="76" actId="20577"/>
          <ac:spMkLst>
            <pc:docMk/>
            <pc:sldMk cId="4007897829" sldId="348"/>
            <ac:spMk id="13" creationId="{B9798B78-5F35-4CF5-B5CC-A0A41E122D81}"/>
          </ac:spMkLst>
        </pc:spChg>
      </pc:sldChg>
      <pc:sldChg chg="addSp delSp modSp mod modAnim">
        <pc:chgData name="Ly Khuyen" userId="b504abc758671a1d" providerId="LiveId" clId="{F2C9F1E0-3241-42A0-8EC1-CFF28DD3032F}" dt="2024-10-03T17:05:45.855" v="223"/>
        <pc:sldMkLst>
          <pc:docMk/>
          <pc:sldMk cId="1238713885" sldId="349"/>
        </pc:sldMkLst>
        <pc:spChg chg="add del">
          <ac:chgData name="Ly Khuyen" userId="b504abc758671a1d" providerId="LiveId" clId="{F2C9F1E0-3241-42A0-8EC1-CFF28DD3032F}" dt="2024-10-03T16:47:47.365" v="200" actId="478"/>
          <ac:spMkLst>
            <pc:docMk/>
            <pc:sldMk cId="1238713885" sldId="349"/>
            <ac:spMk id="4" creationId="{77EE2DE5-BE24-B908-781A-19EB5BAC09BA}"/>
          </ac:spMkLst>
        </pc:spChg>
        <pc:spChg chg="add mod">
          <ac:chgData name="Ly Khuyen" userId="b504abc758671a1d" providerId="LiveId" clId="{F2C9F1E0-3241-42A0-8EC1-CFF28DD3032F}" dt="2024-10-03T16:48:02.577" v="201" actId="11529"/>
          <ac:spMkLst>
            <pc:docMk/>
            <pc:sldMk cId="1238713885" sldId="349"/>
            <ac:spMk id="5" creationId="{0BC54A16-C531-C8FD-F62C-DF99E0EA70C0}"/>
          </ac:spMkLst>
        </pc:spChg>
        <pc:spChg chg="add mod">
          <ac:chgData name="Ly Khuyen" userId="b504abc758671a1d" providerId="LiveId" clId="{F2C9F1E0-3241-42A0-8EC1-CFF28DD3032F}" dt="2024-10-03T17:05:45.855" v="223"/>
          <ac:spMkLst>
            <pc:docMk/>
            <pc:sldMk cId="1238713885" sldId="349"/>
            <ac:spMk id="11" creationId="{4F59763A-74F8-79C2-A57A-96882DEA7741}"/>
          </ac:spMkLst>
        </pc:spChg>
        <pc:picChg chg="mod">
          <ac:chgData name="Ly Khuyen" userId="b504abc758671a1d" providerId="LiveId" clId="{F2C9F1E0-3241-42A0-8EC1-CFF28DD3032F}" dt="2024-10-03T17:02:26.853" v="218" actId="1076"/>
          <ac:picMkLst>
            <pc:docMk/>
            <pc:sldMk cId="1238713885" sldId="349"/>
            <ac:picMk id="3" creationId="{00000000-0000-0000-0000-000000000000}"/>
          </ac:picMkLst>
        </pc:picChg>
        <pc:picChg chg="add mod">
          <ac:chgData name="Ly Khuyen" userId="b504abc758671a1d" providerId="LiveId" clId="{F2C9F1E0-3241-42A0-8EC1-CFF28DD3032F}" dt="2024-10-03T17:02:13.120" v="216" actId="1076"/>
          <ac:picMkLst>
            <pc:docMk/>
            <pc:sldMk cId="1238713885" sldId="349"/>
            <ac:picMk id="4" creationId="{294FDA12-479D-76D4-102F-DBC41535D3B9}"/>
          </ac:picMkLst>
        </pc:picChg>
        <pc:picChg chg="add mod">
          <ac:chgData name="Ly Khuyen" userId="b504abc758671a1d" providerId="LiveId" clId="{F2C9F1E0-3241-42A0-8EC1-CFF28DD3032F}" dt="2024-10-03T16:59:20.054" v="211" actId="1076"/>
          <ac:picMkLst>
            <pc:docMk/>
            <pc:sldMk cId="1238713885" sldId="349"/>
            <ac:picMk id="6" creationId="{E6926C67-D861-D29F-9087-B69470434580}"/>
          </ac:picMkLst>
        </pc:picChg>
        <pc:picChg chg="add mod">
          <ac:chgData name="Ly Khuyen" userId="b504abc758671a1d" providerId="LiveId" clId="{F2C9F1E0-3241-42A0-8EC1-CFF28DD3032F}" dt="2024-10-03T16:59:21.744" v="212" actId="1076"/>
          <ac:picMkLst>
            <pc:docMk/>
            <pc:sldMk cId="1238713885" sldId="349"/>
            <ac:picMk id="7" creationId="{6ACBC44F-DAF8-2AAF-B01A-27B5CAEBD695}"/>
          </ac:picMkLst>
        </pc:picChg>
        <pc:picChg chg="add mod">
          <ac:chgData name="Ly Khuyen" userId="b504abc758671a1d" providerId="LiveId" clId="{F2C9F1E0-3241-42A0-8EC1-CFF28DD3032F}" dt="2024-10-03T16:59:24.293" v="213" actId="1076"/>
          <ac:picMkLst>
            <pc:docMk/>
            <pc:sldMk cId="1238713885" sldId="349"/>
            <ac:picMk id="8" creationId="{BDD60541-3BEE-3BE0-B8ED-EC916F1C4E47}"/>
          </ac:picMkLst>
        </pc:picChg>
        <pc:picChg chg="add mod">
          <ac:chgData name="Ly Khuyen" userId="b504abc758671a1d" providerId="LiveId" clId="{F2C9F1E0-3241-42A0-8EC1-CFF28DD3032F}" dt="2024-10-03T17:02:30.770" v="219" actId="1076"/>
          <ac:picMkLst>
            <pc:docMk/>
            <pc:sldMk cId="1238713885" sldId="349"/>
            <ac:picMk id="9" creationId="{9BA29686-E33A-8C09-4002-08076B57F6F0}"/>
          </ac:picMkLst>
        </pc:picChg>
        <pc:picChg chg="add mod">
          <ac:chgData name="Ly Khuyen" userId="b504abc758671a1d" providerId="LiveId" clId="{F2C9F1E0-3241-42A0-8EC1-CFF28DD3032F}" dt="2024-10-03T17:02:46.640" v="221" actId="1076"/>
          <ac:picMkLst>
            <pc:docMk/>
            <pc:sldMk cId="1238713885" sldId="349"/>
            <ac:picMk id="10" creationId="{C024039B-7B48-4676-B30E-5CCE96DD92F6}"/>
          </ac:picMkLst>
        </pc:picChg>
      </pc:sldChg>
      <pc:sldChg chg="del">
        <pc:chgData name="Ly Khuyen" userId="b504abc758671a1d" providerId="LiveId" clId="{F2C9F1E0-3241-42A0-8EC1-CFF28DD3032F}" dt="2024-10-03T03:37:36.574" v="6" actId="47"/>
        <pc:sldMkLst>
          <pc:docMk/>
          <pc:sldMk cId="4285077986" sldId="373"/>
        </pc:sldMkLst>
      </pc:sldChg>
      <pc:sldChg chg="addSp delSp modSp mod delAnim modAnim">
        <pc:chgData name="Ly Khuyen" userId="b504abc758671a1d" providerId="LiveId" clId="{F2C9F1E0-3241-42A0-8EC1-CFF28DD3032F}" dt="2024-10-03T15:23:45.953" v="118" actId="11529"/>
        <pc:sldMkLst>
          <pc:docMk/>
          <pc:sldMk cId="2303019788" sldId="374"/>
        </pc:sldMkLst>
        <pc:spChg chg="add del mod">
          <ac:chgData name="Ly Khuyen" userId="b504abc758671a1d" providerId="LiveId" clId="{F2C9F1E0-3241-42A0-8EC1-CFF28DD3032F}" dt="2024-10-03T08:45:27.158" v="96" actId="478"/>
          <ac:spMkLst>
            <pc:docMk/>
            <pc:sldMk cId="2303019788" sldId="374"/>
            <ac:spMk id="4" creationId="{29B92835-C0E9-179D-0735-9EF064F5B4A4}"/>
          </ac:spMkLst>
        </pc:spChg>
        <pc:spChg chg="add del mod">
          <ac:chgData name="Ly Khuyen" userId="b504abc758671a1d" providerId="LiveId" clId="{F2C9F1E0-3241-42A0-8EC1-CFF28DD3032F}" dt="2024-10-03T15:20:14.138" v="113" actId="478"/>
          <ac:spMkLst>
            <pc:docMk/>
            <pc:sldMk cId="2303019788" sldId="374"/>
            <ac:spMk id="4" creationId="{B8F0E74E-FBC3-0518-D296-3BFDFA21A3F8}"/>
          </ac:spMkLst>
        </pc:spChg>
        <pc:spChg chg="add del mod">
          <ac:chgData name="Ly Khuyen" userId="b504abc758671a1d" providerId="LiveId" clId="{F2C9F1E0-3241-42A0-8EC1-CFF28DD3032F}" dt="2024-10-03T15:22:58.440" v="115" actId="478"/>
          <ac:spMkLst>
            <pc:docMk/>
            <pc:sldMk cId="2303019788" sldId="374"/>
            <ac:spMk id="5" creationId="{E53D6C2C-A3EA-9B55-073A-9A366FF0FF96}"/>
          </ac:spMkLst>
        </pc:spChg>
        <pc:spChg chg="add mod">
          <ac:chgData name="Ly Khuyen" userId="b504abc758671a1d" providerId="LiveId" clId="{F2C9F1E0-3241-42A0-8EC1-CFF28DD3032F}" dt="2024-10-03T15:23:45.953" v="118" actId="11529"/>
          <ac:spMkLst>
            <pc:docMk/>
            <pc:sldMk cId="2303019788" sldId="374"/>
            <ac:spMk id="6" creationId="{4D187323-755F-66E1-1E64-A6BE8FE979E1}"/>
          </ac:spMkLst>
        </pc:spChg>
        <pc:spChg chg="add del mod">
          <ac:chgData name="Ly Khuyen" userId="b504abc758671a1d" providerId="LiveId" clId="{F2C9F1E0-3241-42A0-8EC1-CFF28DD3032F}" dt="2024-10-03T08:45:45.428" v="100" actId="478"/>
          <ac:spMkLst>
            <pc:docMk/>
            <pc:sldMk cId="2303019788" sldId="374"/>
            <ac:spMk id="6" creationId="{B4B9509B-8EE4-EFD6-296A-A6791AE0BD01}"/>
          </ac:spMkLst>
        </pc:spChg>
        <pc:picChg chg="mod">
          <ac:chgData name="Ly Khuyen" userId="b504abc758671a1d" providerId="LiveId" clId="{F2C9F1E0-3241-42A0-8EC1-CFF28DD3032F}" dt="2024-10-03T08:45:55.554" v="102" actId="1076"/>
          <ac:picMkLst>
            <pc:docMk/>
            <pc:sldMk cId="2303019788" sldId="374"/>
            <ac:picMk id="2" creationId="{EEE460A2-0F0F-45F1-A6CE-985F655DA3E0}"/>
          </ac:picMkLst>
        </pc:picChg>
        <pc:picChg chg="add del mod">
          <ac:chgData name="Ly Khuyen" userId="b504abc758671a1d" providerId="LiveId" clId="{F2C9F1E0-3241-42A0-8EC1-CFF28DD3032F}" dt="2024-10-03T15:23:33.133" v="117" actId="3626"/>
          <ac:picMkLst>
            <pc:docMk/>
            <pc:sldMk cId="2303019788" sldId="374"/>
            <ac:picMk id="3" creationId="{00000000-0000-0000-0000-000000000000}"/>
          </ac:picMkLst>
        </pc:picChg>
      </pc:sldChg>
      <pc:sldChg chg="modSp del mod">
        <pc:chgData name="Ly Khuyen" userId="b504abc758671a1d" providerId="LiveId" clId="{F2C9F1E0-3241-42A0-8EC1-CFF28DD3032F}" dt="2024-10-03T08:45:19.310" v="95" actId="47"/>
        <pc:sldMkLst>
          <pc:docMk/>
          <pc:sldMk cId="355850858" sldId="375"/>
        </pc:sldMkLst>
        <pc:spChg chg="mod">
          <ac:chgData name="Ly Khuyen" userId="b504abc758671a1d" providerId="LiveId" clId="{F2C9F1E0-3241-42A0-8EC1-CFF28DD3032F}" dt="2024-10-03T08:44:27.690" v="86" actId="14100"/>
          <ac:spMkLst>
            <pc:docMk/>
            <pc:sldMk cId="355850858" sldId="375"/>
            <ac:spMk id="4" creationId="{6DF8B6AC-F737-4E4D-A303-89197BB2B401}"/>
          </ac:spMkLst>
        </pc:spChg>
        <pc:picChg chg="mod">
          <ac:chgData name="Ly Khuyen" userId="b504abc758671a1d" providerId="LiveId" clId="{F2C9F1E0-3241-42A0-8EC1-CFF28DD3032F}" dt="2024-10-03T03:45:17.466" v="83" actId="1076"/>
          <ac:picMkLst>
            <pc:docMk/>
            <pc:sldMk cId="355850858" sldId="375"/>
            <ac:picMk id="3074" creationId="{30A16E62-29B8-45CF-9F84-B0CD8A4FFCA2}"/>
          </ac:picMkLst>
        </pc:picChg>
      </pc:sldChg>
      <pc:sldChg chg="del">
        <pc:chgData name="Ly Khuyen" userId="b504abc758671a1d" providerId="LiveId" clId="{F2C9F1E0-3241-42A0-8EC1-CFF28DD3032F}" dt="2024-10-03T03:44:21.838" v="78" actId="47"/>
        <pc:sldMkLst>
          <pc:docMk/>
          <pc:sldMk cId="2262544169" sldId="378"/>
        </pc:sldMkLst>
      </pc:sldChg>
      <pc:sldChg chg="del">
        <pc:chgData name="Ly Khuyen" userId="b504abc758671a1d" providerId="LiveId" clId="{F2C9F1E0-3241-42A0-8EC1-CFF28DD3032F}" dt="2024-10-03T03:44:11.261" v="77" actId="47"/>
        <pc:sldMkLst>
          <pc:docMk/>
          <pc:sldMk cId="2471742580" sldId="379"/>
        </pc:sldMkLst>
      </pc:sldChg>
      <pc:sldChg chg="modSp mod ord">
        <pc:chgData name="Ly Khuyen" userId="b504abc758671a1d" providerId="LiveId" clId="{F2C9F1E0-3241-42A0-8EC1-CFF28DD3032F}" dt="2024-10-03T17:15:53.363" v="239"/>
        <pc:sldMkLst>
          <pc:docMk/>
          <pc:sldMk cId="4235395579" sldId="385"/>
        </pc:sldMkLst>
        <pc:spChg chg="mod">
          <ac:chgData name="Ly Khuyen" userId="b504abc758671a1d" providerId="LiveId" clId="{F2C9F1E0-3241-42A0-8EC1-CFF28DD3032F}" dt="2024-10-03T08:42:34.418" v="85" actId="20577"/>
          <ac:spMkLst>
            <pc:docMk/>
            <pc:sldMk cId="4235395579" sldId="385"/>
            <ac:spMk id="4" creationId="{3903B55B-8AAE-CABC-46FF-0149092D18AC}"/>
          </ac:spMkLst>
        </pc:spChg>
      </pc:sldChg>
      <pc:sldChg chg="modSp mod ord">
        <pc:chgData name="Ly Khuyen" userId="b504abc758671a1d" providerId="LiveId" clId="{F2C9F1E0-3241-42A0-8EC1-CFF28DD3032F}" dt="2024-10-03T17:27:35.442" v="252" actId="1076"/>
        <pc:sldMkLst>
          <pc:docMk/>
          <pc:sldMk cId="4068345212" sldId="386"/>
        </pc:sldMkLst>
        <pc:picChg chg="mod">
          <ac:chgData name="Ly Khuyen" userId="b504abc758671a1d" providerId="LiveId" clId="{F2C9F1E0-3241-42A0-8EC1-CFF28DD3032F}" dt="2024-10-03T17:27:27.979" v="248" actId="1076"/>
          <ac:picMkLst>
            <pc:docMk/>
            <pc:sldMk cId="4068345212" sldId="386"/>
            <ac:picMk id="7" creationId="{FF467065-8560-4F93-F9FF-168585720755}"/>
          </ac:picMkLst>
        </pc:picChg>
        <pc:picChg chg="mod">
          <ac:chgData name="Ly Khuyen" userId="b504abc758671a1d" providerId="LiveId" clId="{F2C9F1E0-3241-42A0-8EC1-CFF28DD3032F}" dt="2024-10-03T17:27:31.881" v="250" actId="14100"/>
          <ac:picMkLst>
            <pc:docMk/>
            <pc:sldMk cId="4068345212" sldId="386"/>
            <ac:picMk id="9" creationId="{18B97C46-B39A-2B7E-ECBB-DA63423469BC}"/>
          </ac:picMkLst>
        </pc:picChg>
        <pc:picChg chg="mod">
          <ac:chgData name="Ly Khuyen" userId="b504abc758671a1d" providerId="LiveId" clId="{F2C9F1E0-3241-42A0-8EC1-CFF28DD3032F}" dt="2024-10-03T17:27:35.442" v="252" actId="1076"/>
          <ac:picMkLst>
            <pc:docMk/>
            <pc:sldMk cId="4068345212" sldId="386"/>
            <ac:picMk id="10" creationId="{315B78C6-412E-4A42-06C5-C55E27A2FB24}"/>
          </ac:picMkLst>
        </pc:picChg>
      </pc:sldChg>
      <pc:sldChg chg="del">
        <pc:chgData name="Ly Khuyen" userId="b504abc758671a1d" providerId="LiveId" clId="{F2C9F1E0-3241-42A0-8EC1-CFF28DD3032F}" dt="2024-10-03T08:48:15.997" v="111" actId="47"/>
        <pc:sldMkLst>
          <pc:docMk/>
          <pc:sldMk cId="1981441607" sldId="387"/>
        </pc:sldMkLst>
      </pc:sldChg>
      <pc:sldChg chg="modSp mod">
        <pc:chgData name="Ly Khuyen" userId="b504abc758671a1d" providerId="LiveId" clId="{F2C9F1E0-3241-42A0-8EC1-CFF28DD3032F}" dt="2024-10-03T17:13:48.931" v="237" actId="14100"/>
        <pc:sldMkLst>
          <pc:docMk/>
          <pc:sldMk cId="3764928553" sldId="388"/>
        </pc:sldMkLst>
        <pc:picChg chg="mod">
          <ac:chgData name="Ly Khuyen" userId="b504abc758671a1d" providerId="LiveId" clId="{F2C9F1E0-3241-42A0-8EC1-CFF28DD3032F}" dt="2024-10-03T17:13:48.931" v="237" actId="14100"/>
          <ac:picMkLst>
            <pc:docMk/>
            <pc:sldMk cId="3764928553" sldId="388"/>
            <ac:picMk id="8" creationId="{632258D5-2908-F3F4-C103-3CD1BD0BFB9D}"/>
          </ac:picMkLst>
        </pc:picChg>
      </pc:sldChg>
      <pc:sldChg chg="addSp delSp modSp new del mod">
        <pc:chgData name="Ly Khuyen" userId="b504abc758671a1d" providerId="LiveId" clId="{F2C9F1E0-3241-42A0-8EC1-CFF28DD3032F}" dt="2024-10-03T03:43:38.869" v="63" actId="47"/>
        <pc:sldMkLst>
          <pc:docMk/>
          <pc:sldMk cId="549545443" sldId="391"/>
        </pc:sldMkLst>
        <pc:spChg chg="add del mod">
          <ac:chgData name="Ly Khuyen" userId="b504abc758671a1d" providerId="LiveId" clId="{F2C9F1E0-3241-42A0-8EC1-CFF28DD3032F}" dt="2024-10-03T03:43:34.165" v="62" actId="478"/>
          <ac:spMkLst>
            <pc:docMk/>
            <pc:sldMk cId="549545443" sldId="391"/>
            <ac:spMk id="3" creationId="{A258D4BE-5689-B1D2-3669-547CF3A169C7}"/>
          </ac:spMkLst>
        </pc:spChg>
        <pc:picChg chg="add mod">
          <ac:chgData name="Ly Khuyen" userId="b504abc758671a1d" providerId="LiveId" clId="{F2C9F1E0-3241-42A0-8EC1-CFF28DD3032F}" dt="2024-10-03T03:40:02.666" v="59" actId="1076"/>
          <ac:picMkLst>
            <pc:docMk/>
            <pc:sldMk cId="549545443" sldId="391"/>
            <ac:picMk id="2" creationId="{765D51E6-0A54-3964-72C2-230AEF972AF0}"/>
          </ac:picMkLst>
        </pc:picChg>
      </pc:sldChg>
      <pc:sldChg chg="addSp modSp new mod">
        <pc:chgData name="Ly Khuyen" userId="b504abc758671a1d" providerId="LiveId" clId="{F2C9F1E0-3241-42A0-8EC1-CFF28DD3032F}" dt="2024-10-03T08:46:47.596" v="110" actId="14100"/>
        <pc:sldMkLst>
          <pc:docMk/>
          <pc:sldMk cId="1282410472" sldId="391"/>
        </pc:sldMkLst>
        <pc:picChg chg="add mod">
          <ac:chgData name="Ly Khuyen" userId="b504abc758671a1d" providerId="LiveId" clId="{F2C9F1E0-3241-42A0-8EC1-CFF28DD3032F}" dt="2024-10-03T08:46:47.596" v="110" actId="14100"/>
          <ac:picMkLst>
            <pc:docMk/>
            <pc:sldMk cId="1282410472" sldId="391"/>
            <ac:picMk id="10" creationId="{ED630A82-1EC4-481D-CFF3-FA9D8F3F2E49}"/>
          </ac:picMkLst>
        </pc:picChg>
      </pc:sldChg>
      <pc:sldChg chg="addSp delSp modSp new mod setBg delAnim modAnim">
        <pc:chgData name="Ly Khuyen" userId="b504abc758671a1d" providerId="LiveId" clId="{F2C9F1E0-3241-42A0-8EC1-CFF28DD3032F}" dt="2024-10-03T16:44:55.962" v="198" actId="1076"/>
        <pc:sldMkLst>
          <pc:docMk/>
          <pc:sldMk cId="1056484209" sldId="392"/>
        </pc:sldMkLst>
        <pc:spChg chg="del">
          <ac:chgData name="Ly Khuyen" userId="b504abc758671a1d" providerId="LiveId" clId="{F2C9F1E0-3241-42A0-8EC1-CFF28DD3032F}" dt="2024-10-03T16:34:39.783" v="121" actId="478"/>
          <ac:spMkLst>
            <pc:docMk/>
            <pc:sldMk cId="1056484209" sldId="392"/>
            <ac:spMk id="2" creationId="{C4FC1F5D-FF5E-77BF-F8A8-8056C7A5BFEF}"/>
          </ac:spMkLst>
        </pc:spChg>
        <pc:spChg chg="del">
          <ac:chgData name="Ly Khuyen" userId="b504abc758671a1d" providerId="LiveId" clId="{F2C9F1E0-3241-42A0-8EC1-CFF28DD3032F}" dt="2024-10-03T16:34:38.490" v="120" actId="478"/>
          <ac:spMkLst>
            <pc:docMk/>
            <pc:sldMk cId="1056484209" sldId="392"/>
            <ac:spMk id="3" creationId="{07A3A193-4663-E462-A46C-408BF8595D4B}"/>
          </ac:spMkLst>
        </pc:spChg>
        <pc:spChg chg="del">
          <ac:chgData name="Ly Khuyen" userId="b504abc758671a1d" providerId="LiveId" clId="{F2C9F1E0-3241-42A0-8EC1-CFF28DD3032F}" dt="2024-10-03T16:34:44.178" v="124" actId="478"/>
          <ac:spMkLst>
            <pc:docMk/>
            <pc:sldMk cId="1056484209" sldId="392"/>
            <ac:spMk id="4" creationId="{458857ED-2F3F-2086-13FE-9E4F1EF7B0B3}"/>
          </ac:spMkLst>
        </pc:spChg>
        <pc:spChg chg="del">
          <ac:chgData name="Ly Khuyen" userId="b504abc758671a1d" providerId="LiveId" clId="{F2C9F1E0-3241-42A0-8EC1-CFF28DD3032F}" dt="2024-10-03T16:34:45.800" v="125" actId="478"/>
          <ac:spMkLst>
            <pc:docMk/>
            <pc:sldMk cId="1056484209" sldId="392"/>
            <ac:spMk id="5" creationId="{27B47755-853C-2F74-6C1C-45ADD6B257FB}"/>
          </ac:spMkLst>
        </pc:spChg>
        <pc:spChg chg="del">
          <ac:chgData name="Ly Khuyen" userId="b504abc758671a1d" providerId="LiveId" clId="{F2C9F1E0-3241-42A0-8EC1-CFF28DD3032F}" dt="2024-10-03T16:34:41.526" v="122" actId="478"/>
          <ac:spMkLst>
            <pc:docMk/>
            <pc:sldMk cId="1056484209" sldId="392"/>
            <ac:spMk id="6" creationId="{B7315883-4C0C-9B85-AE6D-8D4D891A76D8}"/>
          </ac:spMkLst>
        </pc:spChg>
        <pc:spChg chg="del">
          <ac:chgData name="Ly Khuyen" userId="b504abc758671a1d" providerId="LiveId" clId="{F2C9F1E0-3241-42A0-8EC1-CFF28DD3032F}" dt="2024-10-03T16:34:42.734" v="123" actId="478"/>
          <ac:spMkLst>
            <pc:docMk/>
            <pc:sldMk cId="1056484209" sldId="392"/>
            <ac:spMk id="7" creationId="{226EA61D-DC6E-D8C7-1C4B-078944A7FFC4}"/>
          </ac:spMkLst>
        </pc:spChg>
        <pc:spChg chg="add del mod">
          <ac:chgData name="Ly Khuyen" userId="b504abc758671a1d" providerId="LiveId" clId="{F2C9F1E0-3241-42A0-8EC1-CFF28DD3032F}" dt="2024-10-03T16:40:16.120" v="182" actId="478"/>
          <ac:spMkLst>
            <pc:docMk/>
            <pc:sldMk cId="1056484209" sldId="392"/>
            <ac:spMk id="8" creationId="{F5E03BAA-F2E3-6A19-F7A1-CE6B41D3D6B5}"/>
          </ac:spMkLst>
        </pc:spChg>
        <pc:picChg chg="add del mod">
          <ac:chgData name="Ly Khuyen" userId="b504abc758671a1d" providerId="LiveId" clId="{F2C9F1E0-3241-42A0-8EC1-CFF28DD3032F}" dt="2024-10-03T16:39:08.757" v="170" actId="478"/>
          <ac:picMkLst>
            <pc:docMk/>
            <pc:sldMk cId="1056484209" sldId="392"/>
            <ac:picMk id="9" creationId="{EA2F8FAC-2355-F13D-853E-A64527CE752B}"/>
          </ac:picMkLst>
        </pc:picChg>
        <pc:picChg chg="add mod">
          <ac:chgData name="Ly Khuyen" userId="b504abc758671a1d" providerId="LiveId" clId="{F2C9F1E0-3241-42A0-8EC1-CFF28DD3032F}" dt="2024-10-03T16:44:55.962" v="198" actId="1076"/>
          <ac:picMkLst>
            <pc:docMk/>
            <pc:sldMk cId="1056484209" sldId="392"/>
            <ac:picMk id="10" creationId="{4788D4E9-6EA0-827F-33FE-3FFF874EE5BE}"/>
          </ac:picMkLst>
        </pc:picChg>
      </pc:sldChg>
      <pc:sldChg chg="addSp delSp modSp new mod modAnim">
        <pc:chgData name="Ly Khuyen" userId="b504abc758671a1d" providerId="LiveId" clId="{F2C9F1E0-3241-42A0-8EC1-CFF28DD3032F}" dt="2024-10-03T16:44:50.494" v="196" actId="1076"/>
        <pc:sldMkLst>
          <pc:docMk/>
          <pc:sldMk cId="815363483" sldId="393"/>
        </pc:sldMkLst>
        <pc:spChg chg="del">
          <ac:chgData name="Ly Khuyen" userId="b504abc758671a1d" providerId="LiveId" clId="{F2C9F1E0-3241-42A0-8EC1-CFF28DD3032F}" dt="2024-10-03T16:37:15.975" v="164" actId="478"/>
          <ac:spMkLst>
            <pc:docMk/>
            <pc:sldMk cId="815363483" sldId="393"/>
            <ac:spMk id="2" creationId="{95C55577-D382-6BCF-56E3-D36D762A34E3}"/>
          </ac:spMkLst>
        </pc:spChg>
        <pc:spChg chg="del">
          <ac:chgData name="Ly Khuyen" userId="b504abc758671a1d" providerId="LiveId" clId="{F2C9F1E0-3241-42A0-8EC1-CFF28DD3032F}" dt="2024-10-03T16:37:17.915" v="166" actId="478"/>
          <ac:spMkLst>
            <pc:docMk/>
            <pc:sldMk cId="815363483" sldId="393"/>
            <ac:spMk id="3" creationId="{F5E40077-C787-7FD8-8501-92EC755CFA60}"/>
          </ac:spMkLst>
        </pc:spChg>
        <pc:spChg chg="del">
          <ac:chgData name="Ly Khuyen" userId="b504abc758671a1d" providerId="LiveId" clId="{F2C9F1E0-3241-42A0-8EC1-CFF28DD3032F}" dt="2024-10-03T16:37:21.102" v="168" actId="478"/>
          <ac:spMkLst>
            <pc:docMk/>
            <pc:sldMk cId="815363483" sldId="393"/>
            <ac:spMk id="4" creationId="{AE38D2F3-E264-5A0F-6620-285714C1FC31}"/>
          </ac:spMkLst>
        </pc:spChg>
        <pc:spChg chg="del">
          <ac:chgData name="Ly Khuyen" userId="b504abc758671a1d" providerId="LiveId" clId="{F2C9F1E0-3241-42A0-8EC1-CFF28DD3032F}" dt="2024-10-03T16:37:22.561" v="169" actId="478"/>
          <ac:spMkLst>
            <pc:docMk/>
            <pc:sldMk cId="815363483" sldId="393"/>
            <ac:spMk id="5" creationId="{7857EFD0-4960-767F-DE9F-DF2DA955C8B3}"/>
          </ac:spMkLst>
        </pc:spChg>
        <pc:spChg chg="del">
          <ac:chgData name="Ly Khuyen" userId="b504abc758671a1d" providerId="LiveId" clId="{F2C9F1E0-3241-42A0-8EC1-CFF28DD3032F}" dt="2024-10-03T16:37:16.837" v="165" actId="478"/>
          <ac:spMkLst>
            <pc:docMk/>
            <pc:sldMk cId="815363483" sldId="393"/>
            <ac:spMk id="6" creationId="{FB265D01-6D0D-B4A8-8DB1-3CB30A5FE8DC}"/>
          </ac:spMkLst>
        </pc:spChg>
        <pc:spChg chg="del">
          <ac:chgData name="Ly Khuyen" userId="b504abc758671a1d" providerId="LiveId" clId="{F2C9F1E0-3241-42A0-8EC1-CFF28DD3032F}" dt="2024-10-03T16:37:19.311" v="167" actId="478"/>
          <ac:spMkLst>
            <pc:docMk/>
            <pc:sldMk cId="815363483" sldId="393"/>
            <ac:spMk id="7" creationId="{01098C37-F707-3170-B41E-5DB1ED8932BB}"/>
          </ac:spMkLst>
        </pc:spChg>
        <pc:spChg chg="add del mod">
          <ac:chgData name="Ly Khuyen" userId="b504abc758671a1d" providerId="LiveId" clId="{F2C9F1E0-3241-42A0-8EC1-CFF28DD3032F}" dt="2024-10-03T16:40:33.716" v="188" actId="478"/>
          <ac:spMkLst>
            <pc:docMk/>
            <pc:sldMk cId="815363483" sldId="393"/>
            <ac:spMk id="8" creationId="{D62ED70C-FFFA-0EFD-7637-A00E1E9FC2F5}"/>
          </ac:spMkLst>
        </pc:spChg>
        <pc:picChg chg="add mod">
          <ac:chgData name="Ly Khuyen" userId="b504abc758671a1d" providerId="LiveId" clId="{F2C9F1E0-3241-42A0-8EC1-CFF28DD3032F}" dt="2024-10-03T16:44:50.494" v="196" actId="1076"/>
          <ac:picMkLst>
            <pc:docMk/>
            <pc:sldMk cId="815363483" sldId="393"/>
            <ac:picMk id="9" creationId="{12CC936B-CE0C-2D69-FCDA-044793BE3EC2}"/>
          </ac:picMkLst>
        </pc:picChg>
      </pc:sldChg>
      <pc:sldMasterChg chg="delSldLayout">
        <pc:chgData name="Ly Khuyen" userId="b504abc758671a1d" providerId="LiveId" clId="{F2C9F1E0-3241-42A0-8EC1-CFF28DD3032F}" dt="2024-10-03T03:44:21.838" v="78" actId="47"/>
        <pc:sldMasterMkLst>
          <pc:docMk/>
          <pc:sldMasterMk cId="0" sldId="2147483684"/>
        </pc:sldMasterMkLst>
        <pc:sldLayoutChg chg="del">
          <pc:chgData name="Ly Khuyen" userId="b504abc758671a1d" providerId="LiveId" clId="{F2C9F1E0-3241-42A0-8EC1-CFF28DD3032F}" dt="2024-10-03T03:43:38.869" v="63" actId="47"/>
          <pc:sldLayoutMkLst>
            <pc:docMk/>
            <pc:sldMasterMk cId="0" sldId="2147483684"/>
            <pc:sldLayoutMk cId="0" sldId="2147483658"/>
          </pc:sldLayoutMkLst>
        </pc:sldLayoutChg>
        <pc:sldLayoutChg chg="del">
          <pc:chgData name="Ly Khuyen" userId="b504abc758671a1d" providerId="LiveId" clId="{F2C9F1E0-3241-42A0-8EC1-CFF28DD3032F}" dt="2024-10-03T03:44:21.838" v="78" actId="47"/>
          <pc:sldLayoutMkLst>
            <pc:docMk/>
            <pc:sldMasterMk cId="0" sldId="2147483684"/>
            <pc:sldLayoutMk cId="0" sldId="21474836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7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97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359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81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01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395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613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320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431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661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697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367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30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588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502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545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32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889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856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44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02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05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37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94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58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969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8" r:id="rId3"/>
    <p:sldLayoutId id="214748368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4748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1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10" Type="http://schemas.openxmlformats.org/officeDocument/2006/relationships/image" Target="../media/image19.png"/><Relationship Id="rId4" Type="http://schemas.openxmlformats.org/officeDocument/2006/relationships/audio" Target="../media/media12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hyperlink" Target="http://hoclieu.vn/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0.mp3"/><Relationship Id="rId18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image" Target="../media/image18.png"/><Relationship Id="rId2" Type="http://schemas.openxmlformats.org/officeDocument/2006/relationships/audio" Target="../media/media4.mp3"/><Relationship Id="rId16" Type="http://schemas.openxmlformats.org/officeDocument/2006/relationships/notesSlide" Target="../notesSlides/notesSlide4.xml"/><Relationship Id="rId20" Type="http://schemas.openxmlformats.org/officeDocument/2006/relationships/slide" Target="slide10.xml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5" Type="http://schemas.microsoft.com/office/2007/relationships/media" Target="../media/media6.mp3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8.mp3"/><Relationship Id="rId19" Type="http://schemas.openxmlformats.org/officeDocument/2006/relationships/hyperlink" Target="http://hoclieu.vn/" TargetMode="External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BC07E-CAAA-184B-A9A4-14DA4951202D}"/>
              </a:ext>
            </a:extLst>
          </p:cNvPr>
          <p:cNvSpPr txBox="1"/>
          <p:nvPr/>
        </p:nvSpPr>
        <p:spPr>
          <a:xfrm>
            <a:off x="972434" y="1835889"/>
            <a:ext cx="7561965" cy="171538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2700">
                  <a:solidFill>
                    <a:srgbClr val="82B3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2B3E8"/>
                  </a:fgClr>
                  <a:bgClr>
                    <a:srgbClr val="82B3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2B3E8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WARMLY WELCOME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2700">
                  <a:solidFill>
                    <a:srgbClr val="82B3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2B3E8"/>
                  </a:fgClr>
                  <a:bgClr>
                    <a:srgbClr val="82B3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2B3E8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TEACHERS TO OUR CLASS</a:t>
            </a:r>
          </a:p>
        </p:txBody>
      </p:sp>
    </p:spTree>
    <p:extLst>
      <p:ext uri="{BB962C8B-B14F-4D97-AF65-F5344CB8AC3E}">
        <p14:creationId xmlns:p14="http://schemas.microsoft.com/office/powerpoint/2010/main" val="357062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ACTIVITY 2</a:t>
            </a:r>
            <a:br>
              <a:rPr lang="en-US" sz="5000" dirty="0"/>
            </a:br>
            <a:r>
              <a:rPr lang="en-US" sz="5000" dirty="0"/>
              <a:t>Listen and circle 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61419"/>
            <a:ext cx="9144000" cy="210064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199677" y="2586716"/>
            <a:ext cx="407193" cy="450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927365" y="3336698"/>
            <a:ext cx="407193" cy="450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rack 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05838" y="1834465"/>
            <a:ext cx="487363" cy="487363"/>
          </a:xfrm>
          <a:prstGeom prst="rect">
            <a:avLst/>
          </a:prstGeom>
        </p:spPr>
      </p:pic>
      <p:pic>
        <p:nvPicPr>
          <p:cNvPr id="3" name="21">
            <a:hlinkClick r:id="" action="ppaction://media"/>
            <a:extLst>
              <a:ext uri="{FF2B5EF4-FFF2-40B4-BE49-F238E27FC236}">
                <a16:creationId xmlns:a16="http://schemas.microsoft.com/office/drawing/2014/main" id="{874DE8FC-70FA-B4AD-8C31-6B2EB2DC95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164" y="2630373"/>
            <a:ext cx="406400" cy="406400"/>
          </a:xfrm>
          <a:prstGeom prst="rect">
            <a:avLst/>
          </a:prstGeom>
        </p:spPr>
      </p:pic>
      <p:pic>
        <p:nvPicPr>
          <p:cNvPr id="7" name="22">
            <a:hlinkClick r:id="" action="ppaction://media"/>
            <a:extLst>
              <a:ext uri="{FF2B5EF4-FFF2-40B4-BE49-F238E27FC236}">
                <a16:creationId xmlns:a16="http://schemas.microsoft.com/office/drawing/2014/main" id="{9E3341E5-E8CE-7DCC-D44C-B6E308F661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835" y="33626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ACTIVITY 3</a:t>
            </a:r>
            <a:br>
              <a:rPr lang="en-US" sz="5000" dirty="0"/>
            </a:br>
            <a:r>
              <a:rPr lang="en-US" sz="5000" dirty="0"/>
              <a:t>Let’s chant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63" y="351064"/>
            <a:ext cx="8866415" cy="4725856"/>
          </a:xfrm>
          <a:prstGeom prst="rect">
            <a:avLst/>
          </a:prstGeom>
        </p:spPr>
      </p:pic>
      <p:pic>
        <p:nvPicPr>
          <p:cNvPr id="2" name="Track 024">
            <a:hlinkClick r:id="" action="ppaction://media"/>
            <a:extLst>
              <a:ext uri="{FF2B5EF4-FFF2-40B4-BE49-F238E27FC236}">
                <a16:creationId xmlns:a16="http://schemas.microsoft.com/office/drawing/2014/main" id="{EEE460A2-0F0F-45F1-A6CE-985F655DA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1409" y="179924"/>
            <a:ext cx="587011" cy="587011"/>
          </a:xfrm>
          <a:prstGeom prst="rect">
            <a:avLst/>
          </a:prstGeom>
        </p:spPr>
      </p:pic>
      <p:sp>
        <p:nvSpPr>
          <p:cNvPr id="6" name="Action Button: Go Forward or Next 5">
            <a:hlinkClick r:id="rId7" highlightClick="1"/>
            <a:extLst>
              <a:ext uri="{FF2B5EF4-FFF2-40B4-BE49-F238E27FC236}">
                <a16:creationId xmlns:a16="http://schemas.microsoft.com/office/drawing/2014/main" id="{4D187323-755F-66E1-1E64-A6BE8FE979E1}"/>
              </a:ext>
            </a:extLst>
          </p:cNvPr>
          <p:cNvSpPr/>
          <p:nvPr/>
        </p:nvSpPr>
        <p:spPr>
          <a:xfrm>
            <a:off x="8605157" y="4857750"/>
            <a:ext cx="261257" cy="285750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2DF5-C2F5-4494-D119-E41BD5EC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E5981F-C7D2-5286-3678-E5B730E43FA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028182C-2AF4-0C38-025A-514095225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B24EAE-464D-B89B-C34A-B3D1DA0C4E2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71C180B-E8F7-BE47-CB8D-57D63235D67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C3E6BF-DC56-070B-25E0-C11DF15BACC6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09E9C10-478C-2FD2-CB16-F81FBF212FAD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note with purple writing on it&#10;&#10;Description automatically generated">
            <a:extLst>
              <a:ext uri="{FF2B5EF4-FFF2-40B4-BE49-F238E27FC236}">
                <a16:creationId xmlns:a16="http://schemas.microsoft.com/office/drawing/2014/main" id="{ED630A82-1EC4-481D-CFF3-FA9D8F3F2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03" y="318407"/>
            <a:ext cx="8708571" cy="46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e alphabet song">
            <a:hlinkClick r:id="" action="ppaction://media"/>
            <a:extLst>
              <a:ext uri="{FF2B5EF4-FFF2-40B4-BE49-F238E27FC236}">
                <a16:creationId xmlns:a16="http://schemas.microsoft.com/office/drawing/2014/main" id="{632258D5-2908-F3F4-C103-3CD1BD0BF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957" y="82662"/>
            <a:ext cx="8784772" cy="494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3903B55B-8AAE-CABC-46FF-0149092D18AC}"/>
              </a:ext>
            </a:extLst>
          </p:cNvPr>
          <p:cNvSpPr/>
          <p:nvPr/>
        </p:nvSpPr>
        <p:spPr>
          <a:xfrm>
            <a:off x="790354" y="226827"/>
            <a:ext cx="7435702" cy="382506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Friday, October 4</a:t>
            </a:r>
            <a:r>
              <a:rPr kumimoji="0" lang="en-US" sz="40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English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2: Our names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Lesson 3: 1, 2, 3</a:t>
            </a:r>
          </a:p>
        </p:txBody>
      </p:sp>
    </p:spTree>
    <p:extLst>
      <p:ext uri="{BB962C8B-B14F-4D97-AF65-F5344CB8AC3E}">
        <p14:creationId xmlns:p14="http://schemas.microsoft.com/office/powerpoint/2010/main" val="423539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9841A1-6B06-8106-377F-F37DFC71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05" y="1741850"/>
            <a:ext cx="2363700" cy="1963500"/>
          </a:xfrm>
        </p:spPr>
        <p:txBody>
          <a:bodyPr/>
          <a:lstStyle/>
          <a:p>
            <a:r>
              <a:rPr lang="en-US" sz="4400" dirty="0">
                <a:solidFill>
                  <a:srgbClr val="A50021"/>
                </a:solidFill>
              </a:rPr>
              <a:t>Activity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18F853-E010-4B12-F739-8873A0402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876" y="3726519"/>
            <a:ext cx="2692500" cy="872700"/>
          </a:xfrm>
        </p:spPr>
        <p:txBody>
          <a:bodyPr/>
          <a:lstStyle/>
          <a:p>
            <a:pPr marL="139700" indent="0">
              <a:buNone/>
            </a:pPr>
            <a:r>
              <a:rPr lang="en-US" sz="2800" b="1" dirty="0">
                <a:solidFill>
                  <a:srgbClr val="A50021"/>
                </a:solidFill>
              </a:rPr>
              <a:t>Listen and repeat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03C21A4-C46A-5C4C-5CAC-DBFD7657F01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281376" y="877525"/>
            <a:ext cx="2472474" cy="1963500"/>
          </a:xfrm>
        </p:spPr>
        <p:txBody>
          <a:bodyPr/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Activity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56A488-7768-76C1-F047-CF0DC4CC24B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Listen and circle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3A01082-2228-3A65-3D00-BF6D98929A96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5753849" y="39325"/>
            <a:ext cx="2644245" cy="1963500"/>
          </a:xfrm>
        </p:spPr>
        <p:txBody>
          <a:bodyPr/>
          <a:lstStyle/>
          <a:p>
            <a:r>
              <a:rPr lang="en-US" sz="4400" dirty="0">
                <a:solidFill>
                  <a:srgbClr val="9900CC"/>
                </a:solidFill>
              </a:rPr>
              <a:t>Activity 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C660AD-5879-00AE-2F60-1DEBD587E905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800" b="1" dirty="0">
                <a:solidFill>
                  <a:srgbClr val="9900CC"/>
                </a:solidFill>
              </a:rPr>
              <a:t>Let’s chant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1245C-6E22-66DF-A8D5-ED2CBDEC4A61}"/>
              </a:ext>
            </a:extLst>
          </p:cNvPr>
          <p:cNvSpPr txBox="1"/>
          <p:nvPr/>
        </p:nvSpPr>
        <p:spPr>
          <a:xfrm>
            <a:off x="2595084" y="267701"/>
            <a:ext cx="3416595" cy="694661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7279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1" grpId="0"/>
      <p:bldP spid="12" grpId="0" build="p"/>
      <p:bldP spid="13" grpId="0"/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165273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ACTIVITY 1</a:t>
            </a:r>
            <a:br>
              <a:rPr lang="en-US" sz="5000" dirty="0"/>
            </a:br>
            <a:r>
              <a:rPr lang="en-US" sz="5000" dirty="0"/>
              <a:t>Listen and repeat 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F467065-8560-4F93-F9FF-168585720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24" y="365569"/>
            <a:ext cx="7879217" cy="4412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97C46-B39A-2B7E-ECBB-DA6342346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99" y="2171700"/>
            <a:ext cx="898753" cy="1069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5B78C6-412E-4A42-06C5-C55E27A2F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597" y="2073728"/>
            <a:ext cx="898753" cy="1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ound m">
            <a:hlinkClick r:id="" action="ppaction://media"/>
            <a:extLst>
              <a:ext uri="{FF2B5EF4-FFF2-40B4-BE49-F238E27FC236}">
                <a16:creationId xmlns:a16="http://schemas.microsoft.com/office/drawing/2014/main" id="{4788D4E9-6EA0-827F-33FE-3FFF874EE5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693" y="171450"/>
            <a:ext cx="8433707" cy="448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n">
            <a:hlinkClick r:id="" action="ppaction://media"/>
            <a:extLst>
              <a:ext uri="{FF2B5EF4-FFF2-40B4-BE49-F238E27FC236}">
                <a16:creationId xmlns:a16="http://schemas.microsoft.com/office/drawing/2014/main" id="{12CC936B-CE0C-2D69-FCDA-044793BE3E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065" y="76030"/>
            <a:ext cx="8107136" cy="45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6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3200" y="838892"/>
            <a:ext cx="9144000" cy="3465716"/>
          </a:xfrm>
          <a:prstGeom prst="rect">
            <a:avLst/>
          </a:prstGeom>
        </p:spPr>
      </p:pic>
      <p:pic>
        <p:nvPicPr>
          <p:cNvPr id="2" name="Track 022">
            <a:hlinkClick r:id="" action="ppaction://media"/>
            <a:extLst>
              <a:ext uri="{FF2B5EF4-FFF2-40B4-BE49-F238E27FC236}">
                <a16:creationId xmlns:a16="http://schemas.microsoft.com/office/drawing/2014/main" id="{CA5A92A5-F76B-4927-9C2B-AC60E9D04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552242" y="1400149"/>
            <a:ext cx="406400" cy="406400"/>
          </a:xfrm>
          <a:prstGeom prst="rect">
            <a:avLst/>
          </a:prstGeom>
        </p:spPr>
      </p:pic>
      <p:sp>
        <p:nvSpPr>
          <p:cNvPr id="5" name="Action Button: Go Forward or Next 4">
            <a:hlinkClick r:id="rId19" highlightClick="1"/>
            <a:extLst>
              <a:ext uri="{FF2B5EF4-FFF2-40B4-BE49-F238E27FC236}">
                <a16:creationId xmlns:a16="http://schemas.microsoft.com/office/drawing/2014/main" id="{0BC54A16-C531-C8FD-F62C-DF99E0EA70C0}"/>
              </a:ext>
            </a:extLst>
          </p:cNvPr>
          <p:cNvSpPr/>
          <p:nvPr/>
        </p:nvSpPr>
        <p:spPr>
          <a:xfrm>
            <a:off x="8703129" y="4767943"/>
            <a:ext cx="244928" cy="253093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E6926C67-D861-D29F-9087-B694704345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83821" y="2368550"/>
            <a:ext cx="406400" cy="4064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6ACBC44F-DAF8-2AAF-B01A-27B5CAEBD6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82950" y="2335893"/>
            <a:ext cx="406400" cy="4064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BDD60541-3BEE-3BE0-B8ED-EC916F1C4E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565900" y="2335893"/>
            <a:ext cx="406400" cy="40640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294FDA12-479D-76D4-102F-DBC41535D3B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9414" y="3380467"/>
            <a:ext cx="406400" cy="406400"/>
          </a:xfrm>
          <a:prstGeom prst="rect">
            <a:avLst/>
          </a:prstGeom>
        </p:spPr>
      </p:pic>
      <p:pic>
        <p:nvPicPr>
          <p:cNvPr id="9" name="5">
            <a:hlinkClick r:id="" action="ppaction://media"/>
            <a:extLst>
              <a:ext uri="{FF2B5EF4-FFF2-40B4-BE49-F238E27FC236}">
                <a16:creationId xmlns:a16="http://schemas.microsoft.com/office/drawing/2014/main" id="{9BA29686-E33A-8C09-4002-08076B57F6F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82950" y="3177267"/>
            <a:ext cx="406400" cy="406400"/>
          </a:xfrm>
          <a:prstGeom prst="rect">
            <a:avLst/>
          </a:prstGeom>
        </p:spPr>
      </p:pic>
      <p:pic>
        <p:nvPicPr>
          <p:cNvPr id="10" name="6">
            <a:hlinkClick r:id="" action="ppaction://media"/>
            <a:extLst>
              <a:ext uri="{FF2B5EF4-FFF2-40B4-BE49-F238E27FC236}">
                <a16:creationId xmlns:a16="http://schemas.microsoft.com/office/drawing/2014/main" id="{C024039B-7B48-4676-B30E-5CCE96DD92F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38471" y="3303550"/>
            <a:ext cx="406400" cy="406400"/>
          </a:xfrm>
          <a:prstGeom prst="rect">
            <a:avLst/>
          </a:prstGeom>
        </p:spPr>
      </p:pic>
      <p:sp>
        <p:nvSpPr>
          <p:cNvPr id="11" name="Arrow: Chevron 10">
            <a:hlinkClick r:id="rId20" action="ppaction://hlinksldjump"/>
            <a:extLst>
              <a:ext uri="{FF2B5EF4-FFF2-40B4-BE49-F238E27FC236}">
                <a16:creationId xmlns:a16="http://schemas.microsoft.com/office/drawing/2014/main" id="{4F59763A-74F8-79C2-A57A-96882DEA7741}"/>
              </a:ext>
            </a:extLst>
          </p:cNvPr>
          <p:cNvSpPr/>
          <p:nvPr/>
        </p:nvSpPr>
        <p:spPr>
          <a:xfrm>
            <a:off x="8229600" y="4767943"/>
            <a:ext cx="244928" cy="253093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</TotalTime>
  <Words>57</Words>
  <Application>Microsoft Office PowerPoint</Application>
  <PresentationFormat>On-screen Show (16:9)</PresentationFormat>
  <Paragraphs>16</Paragraphs>
  <Slides>14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Montserrat</vt:lpstr>
      <vt:lpstr>Fira Sans Extra Condensed Medium</vt:lpstr>
      <vt:lpstr>Barlow</vt:lpstr>
      <vt:lpstr>Pangolin</vt:lpstr>
      <vt:lpstr>Comfortaa</vt:lpstr>
      <vt:lpstr>Times New Roman</vt:lpstr>
      <vt:lpstr>Coming Soon</vt:lpstr>
      <vt:lpstr>Delius Swash Caps</vt:lpstr>
      <vt:lpstr>Hind</vt:lpstr>
      <vt:lpstr>Morning Greetings with Social DIstancing by Slidesgo</vt:lpstr>
      <vt:lpstr>Over The Rainbow by Slidesgo</vt:lpstr>
      <vt:lpstr>PowerPoint Presentation</vt:lpstr>
      <vt:lpstr>PowerPoint Presentation</vt:lpstr>
      <vt:lpstr>PowerPoint Presentation</vt:lpstr>
      <vt:lpstr>Activity 1</vt:lpstr>
      <vt:lpstr>ACTIVITY 1 Listen and repeat </vt:lpstr>
      <vt:lpstr>PowerPoint Presentation</vt:lpstr>
      <vt:lpstr>PowerPoint Presentation</vt:lpstr>
      <vt:lpstr>PowerPoint Presentation</vt:lpstr>
      <vt:lpstr>PowerPoint Presentation</vt:lpstr>
      <vt:lpstr>ACTIVITY 2 Listen and circle </vt:lpstr>
      <vt:lpstr>PowerPoint Presentation</vt:lpstr>
      <vt:lpstr>ACTIVITY 3 Let’s chant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Ly Khuyen</cp:lastModifiedBy>
  <cp:revision>30</cp:revision>
  <dcterms:modified xsi:type="dcterms:W3CDTF">2024-10-03T17:27:44Z</dcterms:modified>
</cp:coreProperties>
</file>