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2" r:id="rId3"/>
    <p:sldId id="303" r:id="rId4"/>
    <p:sldId id="295" r:id="rId5"/>
    <p:sldId id="296" r:id="rId6"/>
    <p:sldId id="290" r:id="rId7"/>
    <p:sldId id="299" r:id="rId8"/>
    <p:sldId id="304" r:id="rId9"/>
    <p:sldId id="305" r:id="rId10"/>
    <p:sldId id="308" r:id="rId11"/>
    <p:sldId id="306" r:id="rId12"/>
    <p:sldId id="307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00" r:id="rId21"/>
    <p:sldId id="301" r:id="rId22"/>
    <p:sldId id="316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>
        <p:scale>
          <a:sx n="94" d="100"/>
          <a:sy n="94" d="100"/>
        </p:scale>
        <p:origin x="-132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48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13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microsoft.com/office/2007/relationships/hdphoto" Target="../media/hdphoto2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1.wdp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10" Type="http://schemas.microsoft.com/office/2007/relationships/hdphoto" Target="../media/hdphoto23.wdp"/><Relationship Id="rId4" Type="http://schemas.microsoft.com/office/2007/relationships/hdphoto" Target="../media/hdphoto20.wdp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13" Type="http://schemas.microsoft.com/office/2007/relationships/hdphoto" Target="../media/hdphoto27.wdp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5.wdp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1.png"/><Relationship Id="rId10" Type="http://schemas.openxmlformats.org/officeDocument/2006/relationships/image" Target="../media/image51.png"/><Relationship Id="rId4" Type="http://schemas.microsoft.com/office/2007/relationships/hdphoto" Target="../media/hdphoto28.wdp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1.wdp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0.wdp"/><Relationship Id="rId5" Type="http://schemas.openxmlformats.org/officeDocument/2006/relationships/image" Target="../media/image55.png"/><Relationship Id="rId4" Type="http://schemas.microsoft.com/office/2007/relationships/hdphoto" Target="../media/hdphoto29.wdp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3.wdp"/><Relationship Id="rId5" Type="http://schemas.openxmlformats.org/officeDocument/2006/relationships/image" Target="../media/image60.png"/><Relationship Id="rId4" Type="http://schemas.microsoft.com/office/2007/relationships/hdphoto" Target="../media/hdphoto3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microsoft.com/office/2007/relationships/hdphoto" Target="../media/hdphoto34.wdp"/><Relationship Id="rId7" Type="http://schemas.microsoft.com/office/2007/relationships/hdphoto" Target="../media/hdphoto36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microsoft.com/office/2007/relationships/hdphoto" Target="../media/hdphoto35.wdp"/><Relationship Id="rId4" Type="http://schemas.openxmlformats.org/officeDocument/2006/relationships/image" Target="../media/image62.png"/><Relationship Id="rId9" Type="http://schemas.microsoft.com/office/2007/relationships/hdphoto" Target="../media/hdphoto37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7" Type="http://schemas.microsoft.com/office/2007/relationships/hdphoto" Target="../media/hdphoto38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microsoft.com/office/2007/relationships/hdphoto" Target="../media/hdphoto35.wdp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openxmlformats.org/officeDocument/2006/relationships/image" Target="../media/image17.png"/><Relationship Id="rId21" Type="http://schemas.openxmlformats.org/officeDocument/2006/relationships/image" Target="../media/image27.png"/><Relationship Id="rId7" Type="http://schemas.openxmlformats.org/officeDocument/2006/relationships/image" Target="../media/image19.png"/><Relationship Id="rId12" Type="http://schemas.microsoft.com/office/2007/relationships/hdphoto" Target="../media/hdphoto15.wdp"/><Relationship Id="rId17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microsoft.com/office/2007/relationships/hdphoto" Target="../media/hdphoto17.wdp"/><Relationship Id="rId20" Type="http://schemas.microsoft.com/office/2007/relationships/hdphoto" Target="../media/hdphoto18.wdp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microsoft.com/office/2007/relationships/hdphoto" Target="../media/hdphoto14.wdp"/><Relationship Id="rId19" Type="http://schemas.openxmlformats.org/officeDocument/2006/relationships/image" Target="../media/image26.png"/><Relationship Id="rId4" Type="http://schemas.microsoft.com/office/2007/relationships/hdphoto" Target="../media/hdphoto11.wdp"/><Relationship Id="rId9" Type="http://schemas.openxmlformats.org/officeDocument/2006/relationships/image" Target="../media/image20.png"/><Relationship Id="rId14" Type="http://schemas.microsoft.com/office/2007/relationships/hdphoto" Target="../media/hdphoto1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9.wdp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44987" y="2191642"/>
            <a:ext cx="861287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6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263A00B-B07C-4B09-A223-BAA0F32F78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6536" y="3176322"/>
            <a:ext cx="2390775" cy="15430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9C203F7-852B-42DF-B9DB-F3C4C822BBD8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3C21819-D6C5-49B5-8D76-0C87291C8DA6}"/>
              </a:ext>
            </a:extLst>
          </p:cNvPr>
          <p:cNvSpPr txBox="1"/>
          <p:nvPr/>
        </p:nvSpPr>
        <p:spPr>
          <a:xfrm>
            <a:off x="3405258" y="618543"/>
            <a:ext cx="5443350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a) Tìm con ong phù hợp với bông hoa.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59A847B-2066-45B2-AB30-448C3C053AE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284" y="2356120"/>
            <a:ext cx="2647950" cy="1571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A424E06-0E3A-4F7E-855C-8AEC3E231E1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7032" y="2122758"/>
            <a:ext cx="2533650" cy="2038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D593096-4CB3-49BD-889C-9AFA9AE170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8507"/>
          <a:stretch/>
        </p:blipFill>
        <p:spPr>
          <a:xfrm>
            <a:off x="1753858" y="891135"/>
            <a:ext cx="1858836" cy="153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53CF78D-7BB5-4C66-A313-8C4F0EB376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1181"/>
          <a:stretch/>
        </p:blipFill>
        <p:spPr>
          <a:xfrm>
            <a:off x="8856854" y="3696545"/>
            <a:ext cx="1699313" cy="175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60CB907-D5C9-4556-B846-ACDBC6E2CF5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75" t="2240" r="56106" b="-2240"/>
          <a:stretch/>
        </p:blipFill>
        <p:spPr>
          <a:xfrm>
            <a:off x="5933003" y="4270679"/>
            <a:ext cx="1699313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A00580B-4E0D-426E-81AD-ACCF41E285A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66" t="4001" r="28815" b="-4001"/>
          <a:stretch/>
        </p:blipFill>
        <p:spPr>
          <a:xfrm>
            <a:off x="2873989" y="4161108"/>
            <a:ext cx="1699313" cy="175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AF27A84-4B1E-437C-85A7-D3169F71DA7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365" t="-2444" r="775" b="2444"/>
          <a:stretch/>
        </p:blipFill>
        <p:spPr>
          <a:xfrm>
            <a:off x="730152" y="2664806"/>
            <a:ext cx="2013027" cy="1571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9296188-5790-4A49-9CAD-F67F624BF0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6625" t="-52" r="51882" b="52"/>
          <a:stretch/>
        </p:blipFill>
        <p:spPr>
          <a:xfrm>
            <a:off x="4733474" y="1062707"/>
            <a:ext cx="1858836" cy="1533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3ACB0B4-DA0D-4EF6-AFBC-BADB64E470E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46" t="-2563" r="25061" b="2563"/>
          <a:stretch/>
        </p:blipFill>
        <p:spPr>
          <a:xfrm>
            <a:off x="7282272" y="834721"/>
            <a:ext cx="1858836" cy="1533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1D68E69-346E-435B-95DC-705EC83B7A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859" t="-1305" r="-2352" b="1305"/>
          <a:stretch/>
        </p:blipFill>
        <p:spPr>
          <a:xfrm>
            <a:off x="9451553" y="1545002"/>
            <a:ext cx="1858836" cy="1533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1E770D4-FDED-49A4-8E20-8F2EE4D35E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7597" y="2356120"/>
            <a:ext cx="2647950" cy="15716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7FCDF39-4CB3-42D7-8A95-C6946AE963FF}"/>
              </a:ext>
            </a:extLst>
          </p:cNvPr>
          <p:cNvSpPr txBox="1"/>
          <p:nvPr/>
        </p:nvSpPr>
        <p:spPr>
          <a:xfrm>
            <a:off x="1014733" y="5489749"/>
            <a:ext cx="576792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b) Bông hoa nào có nhiều ong đậu nhất?</a:t>
            </a:r>
          </a:p>
        </p:txBody>
      </p:sp>
    </p:spTree>
    <p:extLst>
      <p:ext uri="{BB962C8B-B14F-4D97-AF65-F5344CB8AC3E}">
        <p14:creationId xmlns:p14="http://schemas.microsoft.com/office/powerpoint/2010/main" val="9716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11159 0.0678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338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4375 -0.1597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798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0677 -0.2113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-1057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10169 0.2333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4583 -0.0944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472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17344 0.209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5859 -0.3233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-1618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15247 0.2236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36133 0.3423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6F233200-7CE5-4166-AA46-997C5A3E9903}"/>
              </a:ext>
            </a:extLst>
          </p:cNvPr>
          <p:cNvSpPr/>
          <p:nvPr/>
        </p:nvSpPr>
        <p:spPr>
          <a:xfrm>
            <a:off x="1116599" y="135384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3BBF47C-561F-437D-9E0A-258BFDE945A8}"/>
              </a:ext>
            </a:extLst>
          </p:cNvPr>
          <p:cNvGrpSpPr/>
          <p:nvPr/>
        </p:nvGrpSpPr>
        <p:grpSpPr>
          <a:xfrm>
            <a:off x="1734406" y="137380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621B4759-3228-472A-A4F1-E88464E36AF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E54BB2F5-C324-4DE4-A1A9-E09B2239B91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3C3A110D-95CA-4132-9506-B1F96D2094F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8BD69008-14B3-4ACC-98A8-B32E023E01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3275EAB-AA30-42CD-A7D3-1A6DE7CFB3D8}"/>
              </a:ext>
            </a:extLst>
          </p:cNvPr>
          <p:cNvGrpSpPr/>
          <p:nvPr/>
        </p:nvGrpSpPr>
        <p:grpSpPr>
          <a:xfrm>
            <a:off x="990191" y="2229444"/>
            <a:ext cx="2840570" cy="1527434"/>
            <a:chOff x="8067369" y="4708827"/>
            <a:chExt cx="2840570" cy="1527434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1AF0D2C-9CAB-432F-9804-252237E864D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="" xmlns:a16="http://schemas.microsoft.com/office/drawing/2014/main" id="{FF47A101-191D-4C58-ABB3-3D6227D8DE45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      =  2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47A101-191D-4C58-ABB3-3D6227D8D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474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82A4E0C1-347B-430B-98BF-F45FBBF64C06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34B4D778-DDF1-4746-AE0F-36934CE1C6C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1 =  5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B4D778-DDF1-4746-AE0F-36934CE1C6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5E468A16-7D73-453C-BCD6-31C6FD1BAB4C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252FFFB8-C173-478F-BD0D-E5E16B40ACAC}"/>
              </a:ext>
            </a:extLst>
          </p:cNvPr>
          <p:cNvSpPr/>
          <p:nvPr/>
        </p:nvSpPr>
        <p:spPr>
          <a:xfrm>
            <a:off x="2300475" y="251488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AB61E9B-5311-40AF-B50E-2E9276CF8572}"/>
              </a:ext>
            </a:extLst>
          </p:cNvPr>
          <p:cNvGrpSpPr/>
          <p:nvPr/>
        </p:nvGrpSpPr>
        <p:grpSpPr>
          <a:xfrm>
            <a:off x="990190" y="3884915"/>
            <a:ext cx="2840570" cy="1527434"/>
            <a:chOff x="8067369" y="4708827"/>
            <a:chExt cx="2840570" cy="1527434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4F520027-E37E-4A75-BFCB-57B64A2C8E8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4988F06D-899A-45CE-AF67-94804377547A}"/>
                </a:ext>
              </a:extLst>
            </p:cNvPr>
            <p:cNvSpPr txBox="1"/>
            <p:nvPr/>
          </p:nvSpPr>
          <p:spPr>
            <a:xfrm>
              <a:off x="8171713" y="4988491"/>
              <a:ext cx="2736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b)  5  :        =  1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F0B65B4D-6243-41F3-89D4-C0134F3E5F82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6444172B-7918-483A-802A-54C893E5955B}"/>
                </a:ext>
              </a:extLst>
            </p:cNvPr>
            <p:cNvSpPr txBox="1"/>
            <p:nvPr/>
          </p:nvSpPr>
          <p:spPr>
            <a:xfrm>
              <a:off x="8684368" y="5603937"/>
              <a:ext cx="2223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      :  2  =  1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="" xmlns:a16="http://schemas.microsoft.com/office/drawing/2014/main" id="{ACEBAE50-E898-46E3-B1B8-9AE643919037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821A8206-87BA-48CD-BA6C-9EB96E0508C4}"/>
              </a:ext>
            </a:extLst>
          </p:cNvPr>
          <p:cNvSpPr/>
          <p:nvPr/>
        </p:nvSpPr>
        <p:spPr>
          <a:xfrm>
            <a:off x="1548196" y="3072969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681B6B95-6A15-4488-9784-706A44B89551}"/>
              </a:ext>
            </a:extLst>
          </p:cNvPr>
          <p:cNvSpPr/>
          <p:nvPr/>
        </p:nvSpPr>
        <p:spPr>
          <a:xfrm>
            <a:off x="2300475" y="4166148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2C4BB4F5-1230-416B-BFE2-4268A40E04DA}"/>
              </a:ext>
            </a:extLst>
          </p:cNvPr>
          <p:cNvSpPr/>
          <p:nvPr/>
        </p:nvSpPr>
        <p:spPr>
          <a:xfrm>
            <a:off x="1548196" y="473693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05F27989-29D7-467A-A62B-47EB982A864D}"/>
              </a:ext>
            </a:extLst>
          </p:cNvPr>
          <p:cNvCxnSpPr/>
          <p:nvPr/>
        </p:nvCxnSpPr>
        <p:spPr>
          <a:xfrm>
            <a:off x="4149969" y="548640"/>
            <a:ext cx="0" cy="54723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59F6A314-6F20-4788-9346-F2951DF10444}"/>
              </a:ext>
            </a:extLst>
          </p:cNvPr>
          <p:cNvSpPr/>
          <p:nvPr/>
        </p:nvSpPr>
        <p:spPr>
          <a:xfrm>
            <a:off x="4469178" y="517438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40296C94-1779-453D-BE07-7C47BFBDC79A}"/>
              </a:ext>
            </a:extLst>
          </p:cNvPr>
          <p:cNvGrpSpPr/>
          <p:nvPr/>
        </p:nvGrpSpPr>
        <p:grpSpPr>
          <a:xfrm>
            <a:off x="5086985" y="537402"/>
            <a:ext cx="1116312" cy="472051"/>
            <a:chOff x="1870518" y="1440653"/>
            <a:chExt cx="1116312" cy="461666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3A956855-4F0E-4D81-8A47-469A4AA6717E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="" xmlns:a16="http://schemas.microsoft.com/office/drawing/2014/main" id="{A6BCBA37-B3BB-4E43-9C82-3FB104BE593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FC17FDFD-0F4A-4047-967D-C73DACC0BC4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B9D1B0F4-1C3A-419F-AF12-6530400E2CC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43130982-D363-43FE-849C-A323313BEC3D}"/>
              </a:ext>
            </a:extLst>
          </p:cNvPr>
          <p:cNvGrpSpPr/>
          <p:nvPr/>
        </p:nvGrpSpPr>
        <p:grpSpPr>
          <a:xfrm>
            <a:off x="4469177" y="1042421"/>
            <a:ext cx="6763211" cy="2647471"/>
            <a:chOff x="4469177" y="1042421"/>
            <a:chExt cx="6763211" cy="2647471"/>
          </a:xfrm>
        </p:grpSpPr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2D84EA61-7A2E-4978-A62C-169FFC1CE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2003" y="1042421"/>
              <a:ext cx="5900385" cy="144427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486DC51D-AE83-4CC4-A542-2C6E06231722}"/>
                </a:ext>
              </a:extLst>
            </p:cNvPr>
            <p:cNvSpPr txBox="1"/>
            <p:nvPr/>
          </p:nvSpPr>
          <p:spPr>
            <a:xfrm>
              <a:off x="4469178" y="150294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0972B62D-162D-4BB6-8B4F-DF40D5E1081D}"/>
                </a:ext>
              </a:extLst>
            </p:cNvPr>
            <p:cNvSpPr txBox="1"/>
            <p:nvPr/>
          </p:nvSpPr>
          <p:spPr>
            <a:xfrm>
              <a:off x="4469177" y="2822504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E1ABB299-F151-4421-812F-693A41744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16614" y="2296430"/>
              <a:ext cx="5903106" cy="1393462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AB517EF-903E-416B-9E09-54EE3CF9F839}"/>
              </a:ext>
            </a:extLst>
          </p:cNvPr>
          <p:cNvSpPr txBox="1"/>
          <p:nvPr/>
        </p:nvSpPr>
        <p:spPr>
          <a:xfrm>
            <a:off x="7235759" y="1184388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73DA236-06FB-4027-98EA-CA5D563EBB64}"/>
              </a:ext>
            </a:extLst>
          </p:cNvPr>
          <p:cNvSpPr txBox="1"/>
          <p:nvPr/>
        </p:nvSpPr>
        <p:spPr>
          <a:xfrm>
            <a:off x="8814695" y="1761511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65CABD4-7207-41A6-A1CE-F536976BF3D6}"/>
              </a:ext>
            </a:extLst>
          </p:cNvPr>
          <p:cNvSpPr txBox="1"/>
          <p:nvPr/>
        </p:nvSpPr>
        <p:spPr>
          <a:xfrm>
            <a:off x="10421325" y="1304931"/>
            <a:ext cx="585417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1DD75D6-5427-4D98-A48E-C643DB7D5560}"/>
              </a:ext>
            </a:extLst>
          </p:cNvPr>
          <p:cNvSpPr txBox="1"/>
          <p:nvPr/>
        </p:nvSpPr>
        <p:spPr>
          <a:xfrm>
            <a:off x="7149638" y="23377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CB7E99A-1732-49D6-88EE-F9C761FFDB5F}"/>
              </a:ext>
            </a:extLst>
          </p:cNvPr>
          <p:cNvSpPr txBox="1"/>
          <p:nvPr/>
        </p:nvSpPr>
        <p:spPr>
          <a:xfrm>
            <a:off x="8784846" y="291144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A71CE10A-1ADE-41D4-8DB6-3CC2B833F6E9}"/>
              </a:ext>
            </a:extLst>
          </p:cNvPr>
          <p:cNvSpPr txBox="1"/>
          <p:nvPr/>
        </p:nvSpPr>
        <p:spPr>
          <a:xfrm>
            <a:off x="10363341" y="245350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AA0D5E61-E4AB-430E-81AF-8D7D86BCA88D}"/>
              </a:ext>
            </a:extLst>
          </p:cNvPr>
          <p:cNvSpPr/>
          <p:nvPr/>
        </p:nvSpPr>
        <p:spPr>
          <a:xfrm>
            <a:off x="4469177" y="378832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A0E6822E-3392-42EF-BD75-30BBD41E26D5}"/>
              </a:ext>
            </a:extLst>
          </p:cNvPr>
          <p:cNvGrpSpPr/>
          <p:nvPr/>
        </p:nvGrpSpPr>
        <p:grpSpPr>
          <a:xfrm>
            <a:off x="5086983" y="3780150"/>
            <a:ext cx="1488510" cy="489799"/>
            <a:chOff x="1870517" y="1413138"/>
            <a:chExt cx="1488510" cy="479024"/>
          </a:xfrm>
        </p:grpSpPr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6C4C22A1-7DC8-45A9-A801-2129504DAC7E}"/>
                </a:ext>
              </a:extLst>
            </p:cNvPr>
            <p:cNvGrpSpPr/>
            <p:nvPr/>
          </p:nvGrpSpPr>
          <p:grpSpPr>
            <a:xfrm>
              <a:off x="1870517" y="1413138"/>
              <a:ext cx="1488510" cy="451508"/>
              <a:chOff x="1870517" y="1413138"/>
              <a:chExt cx="1488510" cy="451508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="" xmlns:a16="http://schemas.microsoft.com/office/drawing/2014/main" id="{073B6A1D-179B-41D1-AF16-E9C211718744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16313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3B3A5D64-5866-4CAC-9BAD-9EB5696B71E0}"/>
                  </a:ext>
                </a:extLst>
              </p:cNvPr>
              <p:cNvSpPr txBox="1"/>
              <p:nvPr/>
            </p:nvSpPr>
            <p:spPr>
              <a:xfrm>
                <a:off x="1940886" y="1413138"/>
                <a:ext cx="1418141" cy="45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40592477-3271-4F0F-A2D9-28DE5FF61422}"/>
                </a:ext>
              </a:extLst>
            </p:cNvPr>
            <p:cNvSpPr txBox="1"/>
            <p:nvPr/>
          </p:nvSpPr>
          <p:spPr>
            <a:xfrm>
              <a:off x="2630642" y="1440653"/>
              <a:ext cx="696024" cy="451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    ?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2364F102-99A3-4C22-839C-04C625327F58}"/>
              </a:ext>
            </a:extLst>
          </p:cNvPr>
          <p:cNvGrpSpPr/>
          <p:nvPr/>
        </p:nvGrpSpPr>
        <p:grpSpPr>
          <a:xfrm>
            <a:off x="4398873" y="4363090"/>
            <a:ext cx="2840570" cy="1821810"/>
            <a:chOff x="8067369" y="4708827"/>
            <a:chExt cx="2840570" cy="182181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8704A087-FC12-4112-8318-0048A24DA023}"/>
                </a:ext>
              </a:extLst>
            </p:cNvPr>
            <p:cNvSpPr/>
            <p:nvPr/>
          </p:nvSpPr>
          <p:spPr>
            <a:xfrm>
              <a:off x="8067369" y="4708827"/>
              <a:ext cx="2840570" cy="18218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="" xmlns:a16="http://schemas.microsoft.com/office/drawing/2014/main" id="{BC2482CD-47D7-4D27-B036-D31AF21ED03C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3        4</a:t>
                  </a: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2482CD-47D7-4D27-B036-D31AF21ED0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473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Rectangle: Rounded Corners 57">
              <a:extLst>
                <a:ext uri="{FF2B5EF4-FFF2-40B4-BE49-F238E27FC236}">
                  <a16:creationId xmlns="" xmlns:a16="http://schemas.microsoft.com/office/drawing/2014/main" id="{B7969809-8BF5-4708-B8FE-E7397037AE5F}"/>
                </a:ext>
              </a:extLst>
            </p:cNvPr>
            <p:cNvSpPr/>
            <p:nvPr/>
          </p:nvSpPr>
          <p:spPr>
            <a:xfrm>
              <a:off x="9726557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="" xmlns:a16="http://schemas.microsoft.com/office/drawing/2014/main" id="{E9937E3E-4796-4D3A-8F96-5871182E7C4A}"/>
                    </a:ext>
                  </a:extLst>
                </p:cNvPr>
                <p:cNvSpPr txBox="1"/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6        30</a:t>
                  </a: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9937E3E-4796-4D3A-8F96-5871182E7C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53" t="-12791" r="-4932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: Rounded Corners 59">
              <a:extLst>
                <a:ext uri="{FF2B5EF4-FFF2-40B4-BE49-F238E27FC236}">
                  <a16:creationId xmlns="" xmlns:a16="http://schemas.microsoft.com/office/drawing/2014/main" id="{273E5762-4C3B-4273-820A-5FE972E3A253}"/>
                </a:ext>
              </a:extLst>
            </p:cNvPr>
            <p:cNvSpPr/>
            <p:nvPr/>
          </p:nvSpPr>
          <p:spPr>
            <a:xfrm>
              <a:off x="9726557" y="567576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1" name="Rectangle: Rounded Corners 60">
            <a:extLst>
              <a:ext uri="{FF2B5EF4-FFF2-40B4-BE49-F238E27FC236}">
                <a16:creationId xmlns="" xmlns:a16="http://schemas.microsoft.com/office/drawing/2014/main" id="{0F29282B-423D-4968-91D3-D7E7C336870B}"/>
              </a:ext>
            </a:extLst>
          </p:cNvPr>
          <p:cNvSpPr/>
          <p:nvPr/>
        </p:nvSpPr>
        <p:spPr>
          <a:xfrm>
            <a:off x="6058828" y="453599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5702C990-DCE7-4F6B-876E-F01F82669FCD}"/>
              </a:ext>
            </a:extLst>
          </p:cNvPr>
          <p:cNvGrpSpPr/>
          <p:nvPr/>
        </p:nvGrpSpPr>
        <p:grpSpPr>
          <a:xfrm>
            <a:off x="7508482" y="4363090"/>
            <a:ext cx="3529334" cy="1807098"/>
            <a:chOff x="8067369" y="4708827"/>
            <a:chExt cx="3529334" cy="1807098"/>
          </a:xfrm>
        </p:grpSpPr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60C5BC04-A5E2-41E6-A301-B06309F18B32}"/>
                </a:ext>
              </a:extLst>
            </p:cNvPr>
            <p:cNvSpPr/>
            <p:nvPr/>
          </p:nvSpPr>
          <p:spPr>
            <a:xfrm>
              <a:off x="8067369" y="4708827"/>
              <a:ext cx="3393916" cy="18070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="" xmlns:a16="http://schemas.microsoft.com/office/drawing/2014/main" id="{08BC7525-DAC7-415F-904C-AE4D5EDA5369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b)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16 : 2</a:t>
                  </a: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BC7525-DAC7-415F-904C-AE4D5EDA53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377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Rectangle: Rounded Corners 64">
              <a:extLst>
                <a:ext uri="{FF2B5EF4-FFF2-40B4-BE49-F238E27FC236}">
                  <a16:creationId xmlns="" xmlns:a16="http://schemas.microsoft.com/office/drawing/2014/main" id="{68047E4C-8C16-445F-A50C-C1542CAEDAFA}"/>
                </a:ext>
              </a:extLst>
            </p:cNvPr>
            <p:cNvSpPr/>
            <p:nvPr/>
          </p:nvSpPr>
          <p:spPr>
            <a:xfrm>
              <a:off x="9694764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21670194-5A5D-4B59-9325-16277605E488}"/>
                </a:ext>
              </a:extLst>
            </p:cNvPr>
            <p:cNvSpPr txBox="1"/>
            <p:nvPr/>
          </p:nvSpPr>
          <p:spPr>
            <a:xfrm>
              <a:off x="8628568" y="5719042"/>
              <a:ext cx="29681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35 : 5        40 : 5</a:t>
              </a: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="" xmlns:a16="http://schemas.microsoft.com/office/drawing/2014/main" id="{FE16CC44-1341-4677-A657-2EEECD604285}"/>
                </a:ext>
              </a:extLst>
            </p:cNvPr>
            <p:cNvSpPr/>
            <p:nvPr/>
          </p:nvSpPr>
          <p:spPr>
            <a:xfrm>
              <a:off x="9737719" y="567428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8" name="Rectangle: Rounded Corners 67">
            <a:extLst>
              <a:ext uri="{FF2B5EF4-FFF2-40B4-BE49-F238E27FC236}">
                <a16:creationId xmlns="" xmlns:a16="http://schemas.microsoft.com/office/drawing/2014/main" id="{B9FAC5CA-1BA9-421F-BB02-B7B71460547A}"/>
              </a:ext>
            </a:extLst>
          </p:cNvPr>
          <p:cNvSpPr/>
          <p:nvPr/>
        </p:nvSpPr>
        <p:spPr>
          <a:xfrm>
            <a:off x="6069954" y="534582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="" xmlns:a16="http://schemas.microsoft.com/office/drawing/2014/main" id="{73CC3DB6-B5EF-4D1A-9AA8-270E248F27D8}"/>
              </a:ext>
            </a:extLst>
          </p:cNvPr>
          <p:cNvSpPr/>
          <p:nvPr/>
        </p:nvSpPr>
        <p:spPr>
          <a:xfrm>
            <a:off x="9134590" y="4532874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="" xmlns:a16="http://schemas.microsoft.com/office/drawing/2014/main" id="{30393DEA-F253-4A6B-81DE-1249E967F3C2}"/>
              </a:ext>
            </a:extLst>
          </p:cNvPr>
          <p:cNvSpPr/>
          <p:nvPr/>
        </p:nvSpPr>
        <p:spPr>
          <a:xfrm>
            <a:off x="9169888" y="534186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E40F3097-5585-4A35-A6E7-AA8A8536343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8186" y="2977394"/>
            <a:ext cx="1556806" cy="198432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045D6C3-4469-4069-A9FB-56F986E24FC5}"/>
              </a:ext>
            </a:extLst>
          </p:cNvPr>
          <p:cNvSpPr txBox="1"/>
          <p:nvPr/>
        </p:nvSpPr>
        <p:spPr>
          <a:xfrm>
            <a:off x="5359168" y="5038595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</a:rPr>
              <a:t>6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95A5AFA0-14B1-4013-9D30-C1C6FD362C5C}"/>
              </a:ext>
            </a:extLst>
          </p:cNvPr>
          <p:cNvSpPr txBox="1"/>
          <p:nvPr/>
        </p:nvSpPr>
        <p:spPr>
          <a:xfrm>
            <a:off x="5231814" y="582573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30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281BFFBC-5301-4286-825D-B9250C27AF46}"/>
              </a:ext>
            </a:extLst>
          </p:cNvPr>
          <p:cNvSpPr txBox="1"/>
          <p:nvPr/>
        </p:nvSpPr>
        <p:spPr>
          <a:xfrm>
            <a:off x="8440691" y="50543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CD121E54-EE42-402E-9342-B860F34D8860}"/>
              </a:ext>
            </a:extLst>
          </p:cNvPr>
          <p:cNvSpPr txBox="1"/>
          <p:nvPr/>
        </p:nvSpPr>
        <p:spPr>
          <a:xfrm>
            <a:off x="10129935" y="50543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127D6524-8894-44DC-BEB3-999EF5EC5CF2}"/>
              </a:ext>
            </a:extLst>
          </p:cNvPr>
          <p:cNvSpPr txBox="1"/>
          <p:nvPr/>
        </p:nvSpPr>
        <p:spPr>
          <a:xfrm>
            <a:off x="8440691" y="58257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A63253A3-48FC-422B-B311-AEA9B9C02DDE}"/>
              </a:ext>
            </a:extLst>
          </p:cNvPr>
          <p:cNvSpPr txBox="1"/>
          <p:nvPr/>
        </p:nvSpPr>
        <p:spPr>
          <a:xfrm>
            <a:off x="10129935" y="58257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5" grpId="0" animBg="1"/>
      <p:bldP spid="26" grpId="0" animBg="1"/>
      <p:bldP spid="27" grpId="0" animBg="1"/>
      <p:bldP spid="31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1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5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E88D01A-92DE-40E4-9D08-BD26885540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7936" y="478381"/>
            <a:ext cx="7892322" cy="163435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4160270D-D75E-497A-A32D-DA2A8C3C5E89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CE2C659-C709-4893-878C-7064848B5D80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="" xmlns:a16="http://schemas.microsoft.com/office/drawing/2014/main" id="{83876C17-307E-421F-81D7-F1FA2598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8C95633-0999-4A56-B0D2-EBF893D9FF5E}"/>
              </a:ext>
            </a:extLst>
          </p:cNvPr>
          <p:cNvSpPr txBox="1"/>
          <p:nvPr/>
        </p:nvSpPr>
        <p:spPr>
          <a:xfrm>
            <a:off x="4277945" y="556098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</a:t>
            </a:r>
            <a:r>
              <a:rPr lang="en-US" sz="2700" dirty="0" smtClean="0">
                <a:solidFill>
                  <a:srgbClr val="FF0000"/>
                </a:solidFill>
              </a:rPr>
              <a:t>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87FC151-AA0F-426E-9AA0-78CB0BE3E878}"/>
              </a:ext>
            </a:extLst>
          </p:cNvPr>
          <p:cNvSpPr txBox="1"/>
          <p:nvPr/>
        </p:nvSpPr>
        <p:spPr>
          <a:xfrm>
            <a:off x="4277945" y="108676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63CA2C3-6138-4A75-8109-CEBF0D6C19ED}"/>
              </a:ext>
            </a:extLst>
          </p:cNvPr>
          <p:cNvSpPr txBox="1"/>
          <p:nvPr/>
        </p:nvSpPr>
        <p:spPr>
          <a:xfrm>
            <a:off x="4277945" y="158017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D1A0135-5146-4ED9-9F96-CD5706212C9B}"/>
              </a:ext>
            </a:extLst>
          </p:cNvPr>
          <p:cNvSpPr txBox="1"/>
          <p:nvPr/>
        </p:nvSpPr>
        <p:spPr>
          <a:xfrm>
            <a:off x="6436945" y="556098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CF2AB57-3723-4169-855A-121B94B74533}"/>
              </a:ext>
            </a:extLst>
          </p:cNvPr>
          <p:cNvSpPr txBox="1"/>
          <p:nvPr/>
        </p:nvSpPr>
        <p:spPr>
          <a:xfrm>
            <a:off x="6436945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C43E5D7-B0FF-42CC-8C4A-A2F1A7C417DF}"/>
              </a:ext>
            </a:extLst>
          </p:cNvPr>
          <p:cNvSpPr txBox="1"/>
          <p:nvPr/>
        </p:nvSpPr>
        <p:spPr>
          <a:xfrm>
            <a:off x="6436945" y="158017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E878721-E0FA-4BB2-9BEA-CF93C8EE61E3}"/>
              </a:ext>
            </a:extLst>
          </p:cNvPr>
          <p:cNvSpPr txBox="1"/>
          <p:nvPr/>
        </p:nvSpPr>
        <p:spPr>
          <a:xfrm>
            <a:off x="8361943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B6A0FEB-1110-4E9B-93C3-CBE1D1C28D3A}"/>
              </a:ext>
            </a:extLst>
          </p:cNvPr>
          <p:cNvSpPr txBox="1"/>
          <p:nvPr/>
        </p:nvSpPr>
        <p:spPr>
          <a:xfrm>
            <a:off x="8361943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843281E-DF13-4119-B55A-89BF30036A21}"/>
              </a:ext>
            </a:extLst>
          </p:cNvPr>
          <p:cNvSpPr txBox="1"/>
          <p:nvPr/>
        </p:nvSpPr>
        <p:spPr>
          <a:xfrm>
            <a:off x="8361943" y="158017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2D43E95-A6AD-4DBA-AE47-1984A329C18F}"/>
              </a:ext>
            </a:extLst>
          </p:cNvPr>
          <p:cNvSpPr txBox="1"/>
          <p:nvPr/>
        </p:nvSpPr>
        <p:spPr>
          <a:xfrm>
            <a:off x="10520943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7E71B49-00EA-43F8-88EC-D6A46D87B17F}"/>
              </a:ext>
            </a:extLst>
          </p:cNvPr>
          <p:cNvSpPr txBox="1"/>
          <p:nvPr/>
        </p:nvSpPr>
        <p:spPr>
          <a:xfrm>
            <a:off x="10520943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E626E2A-05E3-4C83-90A9-50EB91510795}"/>
              </a:ext>
            </a:extLst>
          </p:cNvPr>
          <p:cNvSpPr txBox="1"/>
          <p:nvPr/>
        </p:nvSpPr>
        <p:spPr>
          <a:xfrm>
            <a:off x="10520943" y="158017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92C174EB-22D4-45DE-A41C-2D2D725EC874}"/>
              </a:ext>
            </a:extLst>
          </p:cNvPr>
          <p:cNvSpPr/>
          <p:nvPr/>
        </p:nvSpPr>
        <p:spPr>
          <a:xfrm>
            <a:off x="995872" y="21201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0D1F971-4D79-45C8-8CD6-1524F8A31401}"/>
              </a:ext>
            </a:extLst>
          </p:cNvPr>
          <p:cNvSpPr txBox="1"/>
          <p:nvPr/>
        </p:nvSpPr>
        <p:spPr>
          <a:xfrm>
            <a:off x="1433194" y="2120177"/>
            <a:ext cx="622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Viết tích thành tổng rồi 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C96559C8-062E-46CE-99F6-CBC3A46F6770}"/>
                  </a:ext>
                </a:extLst>
              </p:cNvPr>
              <p:cNvSpPr txBox="1"/>
              <p:nvPr/>
            </p:nvSpPr>
            <p:spPr>
              <a:xfrm>
                <a:off x="7076683" y="254207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7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683" y="2542079"/>
                <a:ext cx="1258678" cy="461665"/>
              </a:xfrm>
              <a:prstGeom prst="rect">
                <a:avLst/>
              </a:prstGeom>
              <a:blipFill>
                <a:blip r:embed="rId6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1CB4009A-1D3F-46A2-A81D-4026355BA196}"/>
              </a:ext>
            </a:extLst>
          </p:cNvPr>
          <p:cNvGrpSpPr/>
          <p:nvPr/>
        </p:nvGrpSpPr>
        <p:grpSpPr>
          <a:xfrm>
            <a:off x="856626" y="2647852"/>
            <a:ext cx="4635500" cy="1354354"/>
            <a:chOff x="1313001" y="2225190"/>
            <a:chExt cx="4635500" cy="1354354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B59DC293-20C8-4784-B543-42D19F64B358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="" xmlns:a16="http://schemas.microsoft.com/office/drawing/2014/main" id="{5778A038-F298-43D5-951D-FBF76E67B825}"/>
                    </a:ext>
                  </a:extLst>
                </p:cNvPr>
                <p:cNvSpPr txBox="1"/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8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3 = 8 + 8 + 8 = 24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8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3 = 24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blipFill>
                  <a:blip r:embed="rId7"/>
                  <a:stretch>
                    <a:fillRect l="-2484" r="-1398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0EDDE8BB-FCF3-4FD2-B8D4-FB0626F6C5CF}"/>
                  </a:ext>
                </a:extLst>
              </p:cNvPr>
              <p:cNvSpPr txBox="1"/>
              <p:nvPr/>
            </p:nvSpPr>
            <p:spPr>
              <a:xfrm>
                <a:off x="1709258" y="424713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258" y="4247134"/>
                <a:ext cx="1258678" cy="461665"/>
              </a:xfrm>
              <a:prstGeom prst="rect">
                <a:avLst/>
              </a:prstGeom>
              <a:blipFill>
                <a:blip r:embed="rId8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0CD98F68-8774-4798-B4C4-51D4FE5F2A3D}"/>
                  </a:ext>
                </a:extLst>
              </p:cNvPr>
              <p:cNvSpPr txBox="1"/>
              <p:nvPr/>
            </p:nvSpPr>
            <p:spPr>
              <a:xfrm>
                <a:off x="7085499" y="4247135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6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499" y="4247135"/>
                <a:ext cx="1241045" cy="461665"/>
              </a:xfrm>
              <a:prstGeom prst="rect">
                <a:avLst/>
              </a:prstGeom>
              <a:blipFill>
                <a:blip r:embed="rId9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1C1B3117-BAA4-4949-BD8C-96CED8EF8F91}"/>
                  </a:ext>
                </a:extLst>
              </p:cNvPr>
              <p:cNvSpPr txBox="1"/>
              <p:nvPr/>
            </p:nvSpPr>
            <p:spPr>
              <a:xfrm>
                <a:off x="6699876" y="2963981"/>
                <a:ext cx="315503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7 + 7 + 7 =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21</a:t>
                </a:r>
                <a:endParaRPr lang="vi-VN" sz="2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21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C1B3117-BAA4-4949-BD8C-96CED8EF8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2963981"/>
                <a:ext cx="3155031" cy="1200329"/>
              </a:xfrm>
              <a:prstGeom prst="rect">
                <a:avLst/>
              </a:prstGeom>
              <a:blipFill rotWithShape="1">
                <a:blip r:embed="rId10"/>
                <a:stretch>
                  <a:fillRect l="-2896" r="-2124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4C0A9C9A-EC10-4A5F-B679-ADD137DF28DB}"/>
                  </a:ext>
                </a:extLst>
              </p:cNvPr>
              <p:cNvSpPr txBox="1"/>
              <p:nvPr/>
            </p:nvSpPr>
            <p:spPr>
              <a:xfrm>
                <a:off x="1212140" y="4632026"/>
                <a:ext cx="3676006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8 + 8 + 8 + 8 = 32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32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40" y="4632026"/>
                <a:ext cx="3676006" cy="1131848"/>
              </a:xfrm>
              <a:prstGeom prst="rect">
                <a:avLst/>
              </a:prstGeom>
              <a:blipFill>
                <a:blip r:embed="rId11"/>
                <a:stretch>
                  <a:fillRect l="-2653" r="-165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E5EB46AF-D08D-4B56-9E5D-C463F1D9AA7E}"/>
                  </a:ext>
                </a:extLst>
              </p:cNvPr>
              <p:cNvSpPr txBox="1"/>
              <p:nvPr/>
            </p:nvSpPr>
            <p:spPr>
              <a:xfrm>
                <a:off x="6699876" y="4632026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6 + 6 + 6 + 6 + 6 = 30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30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4632026"/>
                <a:ext cx="4196983" cy="1131848"/>
              </a:xfrm>
              <a:prstGeom prst="rect">
                <a:avLst/>
              </a:prstGeom>
              <a:blipFill>
                <a:blip r:embed="rId12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7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5" grpId="0"/>
      <p:bldP spid="26" grpId="0"/>
      <p:bldP spid="27" grpId="0" build="p"/>
      <p:bldP spid="28" grpId="0" build="p"/>
      <p:bldP spid="2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7E20A3D3-0591-45B7-B624-13C531BCA1EF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73F07B-9B33-4762-8CE9-EE37292E1924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56ED0EB3-F18C-4A57-A523-1B2AAA6F45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373930F1-DE2D-4066-B8E1-0E8E44CA4EB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ED81B410-9408-406B-91E6-0A607B71624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2F69417-1DB7-41A7-8DCA-1DE1EA9C078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9" name="Picture 8" descr="C:\Users\TUAN\Downloads\Luyện tập 1.png">
            <a:extLst>
              <a:ext uri="{FF2B5EF4-FFF2-40B4-BE49-F238E27FC236}">
                <a16:creationId xmlns="" xmlns:a16="http://schemas.microsoft.com/office/drawing/2014/main" id="{00AD79C7-4C95-4BEB-A2ED-A7E6A7D4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4AB44BA-DCAF-4B8C-9FBE-3CC84F5098E5}"/>
              </a:ext>
            </a:extLst>
          </p:cNvPr>
          <p:cNvGrpSpPr/>
          <p:nvPr/>
        </p:nvGrpSpPr>
        <p:grpSpPr>
          <a:xfrm>
            <a:off x="4723509" y="140671"/>
            <a:ext cx="6667327" cy="2917530"/>
            <a:chOff x="3905544" y="276786"/>
            <a:chExt cx="6667327" cy="2917530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BAC498C6-77D0-4E84-816E-99AC17C02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1567" y="276786"/>
              <a:ext cx="6441304" cy="14379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A131E89-826F-4B72-A6D7-9A97ED7029D1}"/>
                </a:ext>
              </a:extLst>
            </p:cNvPr>
            <p:cNvSpPr txBox="1"/>
            <p:nvPr/>
          </p:nvSpPr>
          <p:spPr>
            <a:xfrm>
              <a:off x="3905545" y="81174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36E03C4F-C33A-43A9-AD83-89AC07DAFCD1}"/>
                </a:ext>
              </a:extLst>
            </p:cNvPr>
            <p:cNvSpPr txBox="1"/>
            <p:nvPr/>
          </p:nvSpPr>
          <p:spPr>
            <a:xfrm>
              <a:off x="3905544" y="2336572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77AD64E2-F06E-4247-94CA-BDEF2A09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88478" y="1674104"/>
              <a:ext cx="6127481" cy="152021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9CB39AE-E6B3-4BE1-9F7F-B7210F4364D6}"/>
              </a:ext>
            </a:extLst>
          </p:cNvPr>
          <p:cNvSpPr txBox="1"/>
          <p:nvPr/>
        </p:nvSpPr>
        <p:spPr>
          <a:xfrm>
            <a:off x="7821369" y="614763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3A0402D-29DA-41C7-8AB8-0C3046DF26F4}"/>
              </a:ext>
            </a:extLst>
          </p:cNvPr>
          <p:cNvSpPr txBox="1"/>
          <p:nvPr/>
        </p:nvSpPr>
        <p:spPr>
          <a:xfrm>
            <a:off x="10585609" y="545221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9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9126B1A-19FF-4BD6-ACD8-7688CFF49B0A}"/>
              </a:ext>
            </a:extLst>
          </p:cNvPr>
          <p:cNvSpPr txBox="1"/>
          <p:nvPr/>
        </p:nvSpPr>
        <p:spPr>
          <a:xfrm>
            <a:off x="7821369" y="1925075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8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B6F9736-D6AA-4AE9-B0B1-D6893DFDCFA9}"/>
              </a:ext>
            </a:extLst>
          </p:cNvPr>
          <p:cNvSpPr txBox="1"/>
          <p:nvPr/>
        </p:nvSpPr>
        <p:spPr>
          <a:xfrm>
            <a:off x="9744805" y="197492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17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5563D31C-23D0-4FF8-8024-B6E22FB2167D}"/>
              </a:ext>
            </a:extLst>
          </p:cNvPr>
          <p:cNvSpPr/>
          <p:nvPr/>
        </p:nvSpPr>
        <p:spPr>
          <a:xfrm>
            <a:off x="4781737" y="313537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40931F2-95DD-45C3-B9B7-EF91E88E9E23}"/>
              </a:ext>
            </a:extLst>
          </p:cNvPr>
          <p:cNvSpPr txBox="1"/>
          <p:nvPr/>
        </p:nvSpPr>
        <p:spPr>
          <a:xfrm>
            <a:off x="5219059" y="3135379"/>
            <a:ext cx="2490035" cy="304698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Khi chuẩn bị cho buổi sinh nhật, mỗi lọ hoa Mai cắm 5 bông hoa. Hỏi 2 lọ hoa như vậy Mai cắm tất cả bao nhiêu bông hoa?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818FC73-ACDB-411C-872C-7657963604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14" y="1537989"/>
            <a:ext cx="4236329" cy="46443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69E25E6-DBA1-4ADF-8142-D17F22F775F1}"/>
              </a:ext>
            </a:extLst>
          </p:cNvPr>
          <p:cNvSpPr txBox="1"/>
          <p:nvPr/>
        </p:nvSpPr>
        <p:spPr>
          <a:xfrm>
            <a:off x="8569077" y="3135379"/>
            <a:ext cx="155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3D5F9C4-336A-437B-99C2-F9B4CE50BC60}"/>
              </a:ext>
            </a:extLst>
          </p:cNvPr>
          <p:cNvSpPr txBox="1"/>
          <p:nvPr/>
        </p:nvSpPr>
        <p:spPr>
          <a:xfrm>
            <a:off x="7868317" y="3597044"/>
            <a:ext cx="3205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 lọ hoa như vậy Mai cắm tất cả số bông hoa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63F7A418-0760-49D3-817E-85EE736D782B}"/>
                  </a:ext>
                </a:extLst>
              </p:cNvPr>
              <p:cNvSpPr txBox="1"/>
              <p:nvPr/>
            </p:nvSpPr>
            <p:spPr>
              <a:xfrm>
                <a:off x="6812018" y="4719265"/>
                <a:ext cx="50654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 2 = 10 (bông)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018" y="4719265"/>
                <a:ext cx="5065485" cy="461665"/>
              </a:xfrm>
              <a:prstGeom prst="rect">
                <a:avLst/>
              </a:prstGeom>
              <a:blipFill>
                <a:blip r:embed="rId9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873829C-AF37-4BAC-85D2-1BB96D792732}"/>
              </a:ext>
            </a:extLst>
          </p:cNvPr>
          <p:cNvSpPr txBox="1"/>
          <p:nvPr/>
        </p:nvSpPr>
        <p:spPr>
          <a:xfrm>
            <a:off x="7339342" y="5219983"/>
            <a:ext cx="401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400" dirty="0">
                <a:solidFill>
                  <a:srgbClr val="FF0000"/>
                </a:solidFill>
              </a:rPr>
              <a:t>Đáp số</a:t>
            </a:r>
            <a:r>
              <a:rPr lang="vi-VN" sz="2400">
                <a:solidFill>
                  <a:srgbClr val="FF0000"/>
                </a:solidFill>
              </a:rPr>
              <a:t>: 10 bông hoa.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7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F95D4A00-472E-442A-B7E8-8842830C2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7483617C-C7B2-40AD-B78D-8F0393086B6E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533ACA7-F0AC-4E9D-A0F3-14A64882FACD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6C53D104-EB65-4A6F-A0C0-F7D6A2F673D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9955F52C-3580-418F-B2FF-100252ECB88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1338B87A-B9B1-4133-BE75-8D3B08714A3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62D59E97-9854-4347-A0EF-24F2EC3BC62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17">
            <a:extLst>
              <a:ext uri="{FF2B5EF4-FFF2-40B4-BE49-F238E27FC236}">
                <a16:creationId xmlns="" xmlns:a16="http://schemas.microsoft.com/office/drawing/2014/main" id="{1CB35F16-973B-40BE-ABC4-8AEBB0541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67453"/>
              </p:ext>
            </p:extLst>
          </p:nvPr>
        </p:nvGraphicFramePr>
        <p:xfrm>
          <a:off x="1842868" y="1576387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=""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CD801AA-1DB5-4D55-B226-C01861920ACE}"/>
              </a:ext>
            </a:extLst>
          </p:cNvPr>
          <p:cNvSpPr txBox="1"/>
          <p:nvPr/>
        </p:nvSpPr>
        <p:spPr>
          <a:xfrm>
            <a:off x="947735" y="15763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graphicFrame>
        <p:nvGraphicFramePr>
          <p:cNvPr id="13" name="Table 17">
            <a:extLst>
              <a:ext uri="{FF2B5EF4-FFF2-40B4-BE49-F238E27FC236}">
                <a16:creationId xmlns="" xmlns:a16="http://schemas.microsoft.com/office/drawing/2014/main" id="{355DA05B-C828-4D5F-9800-55A1EA5EE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59049"/>
              </p:ext>
            </p:extLst>
          </p:nvPr>
        </p:nvGraphicFramePr>
        <p:xfrm>
          <a:off x="1842868" y="3790980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=""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7F980E5-C97D-477A-8804-78F8800950E1}"/>
              </a:ext>
            </a:extLst>
          </p:cNvPr>
          <p:cNvSpPr txBox="1"/>
          <p:nvPr/>
        </p:nvSpPr>
        <p:spPr>
          <a:xfrm>
            <a:off x="947735" y="379098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4A3BE51-13CA-4E0E-9A8E-FAD58E60E5C1}"/>
              </a:ext>
            </a:extLst>
          </p:cNvPr>
          <p:cNvSpPr txBox="1"/>
          <p:nvPr/>
        </p:nvSpPr>
        <p:spPr>
          <a:xfrm>
            <a:off x="5418969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A989F8E-60B7-448E-90C9-16AFA57FC263}"/>
              </a:ext>
            </a:extLst>
          </p:cNvPr>
          <p:cNvSpPr txBox="1"/>
          <p:nvPr/>
        </p:nvSpPr>
        <p:spPr>
          <a:xfrm>
            <a:off x="6537445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8E0FC89-6A60-413E-9C43-400664B348E9}"/>
              </a:ext>
            </a:extLst>
          </p:cNvPr>
          <p:cNvSpPr txBox="1"/>
          <p:nvPr/>
        </p:nvSpPr>
        <p:spPr>
          <a:xfrm>
            <a:off x="7719320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40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7AC2E3B-5213-457E-B28E-16E4CF2093B3}"/>
              </a:ext>
            </a:extLst>
          </p:cNvPr>
          <p:cNvSpPr txBox="1"/>
          <p:nvPr/>
        </p:nvSpPr>
        <p:spPr>
          <a:xfrm>
            <a:off x="8894068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22E5687-A42C-4F38-982A-04572A320536}"/>
              </a:ext>
            </a:extLst>
          </p:cNvPr>
          <p:cNvSpPr txBox="1"/>
          <p:nvPr/>
        </p:nvSpPr>
        <p:spPr>
          <a:xfrm>
            <a:off x="9995173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17810E3-4EC3-400F-8244-9E47A939681A}"/>
              </a:ext>
            </a:extLst>
          </p:cNvPr>
          <p:cNvSpPr txBox="1"/>
          <p:nvPr/>
        </p:nvSpPr>
        <p:spPr>
          <a:xfrm>
            <a:off x="5418969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2317064-3953-45A8-8CC8-AB4BA93A88D5}"/>
              </a:ext>
            </a:extLst>
          </p:cNvPr>
          <p:cNvSpPr txBox="1"/>
          <p:nvPr/>
        </p:nvSpPr>
        <p:spPr>
          <a:xfrm>
            <a:off x="6537445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CD8A3D5-CE45-40F4-B040-73B87B525707}"/>
              </a:ext>
            </a:extLst>
          </p:cNvPr>
          <p:cNvSpPr txBox="1"/>
          <p:nvPr/>
        </p:nvSpPr>
        <p:spPr>
          <a:xfrm>
            <a:off x="7719320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480FF19-7047-4DC5-9286-37CC415F4B7E}"/>
              </a:ext>
            </a:extLst>
          </p:cNvPr>
          <p:cNvSpPr txBox="1"/>
          <p:nvPr/>
        </p:nvSpPr>
        <p:spPr>
          <a:xfrm>
            <a:off x="8894068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E0DE3E3-176C-43B8-9009-F6E60335CC6D}"/>
              </a:ext>
            </a:extLst>
          </p:cNvPr>
          <p:cNvSpPr txBox="1"/>
          <p:nvPr/>
        </p:nvSpPr>
        <p:spPr>
          <a:xfrm>
            <a:off x="9995173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83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F492842-70C4-4724-862B-F32392E1B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43" y="2902500"/>
            <a:ext cx="7685314" cy="349332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DA438B21-1F8F-4E23-A388-A71D0A73FC76}"/>
              </a:ext>
            </a:extLst>
          </p:cNvPr>
          <p:cNvSpPr/>
          <p:nvPr/>
        </p:nvSpPr>
        <p:spPr>
          <a:xfrm>
            <a:off x="1016627" y="13328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EE72B5-399F-419D-9819-99CB69CB1BD1}"/>
              </a:ext>
            </a:extLst>
          </p:cNvPr>
          <p:cNvSpPr txBox="1"/>
          <p:nvPr/>
        </p:nvSpPr>
        <p:spPr>
          <a:xfrm>
            <a:off x="1453950" y="1332840"/>
            <a:ext cx="3597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Bà có 20 quả vải, bà chia đều cho 2 cháu. Hỏi mỗi cháu được bao nhiêu quả vải?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="" xmlns:a16="http://schemas.microsoft.com/office/drawing/2014/main" id="{BE5C8F0E-9C67-4FFF-BB75-232688CF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243BF21-0CA7-43E5-AF35-AB462A30376E}"/>
              </a:ext>
            </a:extLst>
          </p:cNvPr>
          <p:cNvSpPr txBox="1"/>
          <p:nvPr/>
        </p:nvSpPr>
        <p:spPr>
          <a:xfrm>
            <a:off x="7691973" y="51660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6D3226F-06B9-480E-B763-8F71CB6984D8}"/>
              </a:ext>
            </a:extLst>
          </p:cNvPr>
          <p:cNvSpPr txBox="1"/>
          <p:nvPr/>
        </p:nvSpPr>
        <p:spPr>
          <a:xfrm>
            <a:off x="5067297" y="1095240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cháu được số quả vải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089201A-D867-4695-95FB-A34418F91561}"/>
              </a:ext>
            </a:extLst>
          </p:cNvPr>
          <p:cNvSpPr txBox="1"/>
          <p:nvPr/>
        </p:nvSpPr>
        <p:spPr>
          <a:xfrm>
            <a:off x="5594536" y="169226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(quả)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F344C6F-A9A2-4ECB-8E1D-6D50150F99E6}"/>
              </a:ext>
            </a:extLst>
          </p:cNvPr>
          <p:cNvSpPr txBox="1"/>
          <p:nvPr/>
        </p:nvSpPr>
        <p:spPr>
          <a:xfrm>
            <a:off x="6649186" y="225454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10 quả vải.</a:t>
            </a:r>
          </a:p>
        </p:txBody>
      </p:sp>
    </p:spTree>
    <p:extLst>
      <p:ext uri="{BB962C8B-B14F-4D97-AF65-F5344CB8AC3E}">
        <p14:creationId xmlns:p14="http://schemas.microsoft.com/office/powerpoint/2010/main" val="37573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8BF9DF85-3FA0-4B43-8EC3-9164B285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677D1D07-832C-485F-8536-37CA2C6F04D8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5391301-7CBF-4CF5-ACFA-D7798CEE3888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3F7606A8-FF8E-49AD-AE7B-6789CB7EE74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E625AE4A-650D-4360-A4D1-A852DAF794A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973C15FB-77F1-4EFD-933A-D23296360A4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AA4AB5A-2D35-408D-BFF0-A7AE90410C7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B60A372-A651-4B1A-83A5-35B2BFB505E9}"/>
              </a:ext>
            </a:extLst>
          </p:cNvPr>
          <p:cNvGrpSpPr/>
          <p:nvPr/>
        </p:nvGrpSpPr>
        <p:grpSpPr>
          <a:xfrm>
            <a:off x="1397623" y="1515208"/>
            <a:ext cx="8924299" cy="4111869"/>
            <a:chOff x="1397623" y="1515208"/>
            <a:chExt cx="8924299" cy="4111869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C7EBA441-1CAF-4DC1-AC5B-8BC3E7AE0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1515208"/>
              <a:ext cx="7917679" cy="20576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0FCCE316-0BF9-4C11-824D-E5E028F5C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3429000"/>
              <a:ext cx="7950491" cy="219807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CB66DB2-8CE1-48F6-9C8A-7C967E055C81}"/>
                </a:ext>
              </a:extLst>
            </p:cNvPr>
            <p:cNvSpPr txBox="1"/>
            <p:nvPr/>
          </p:nvSpPr>
          <p:spPr>
            <a:xfrm>
              <a:off x="1397623" y="176077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42FE524-5C97-4D6C-8DC4-60A67B1C97AA}"/>
                </a:ext>
              </a:extLst>
            </p:cNvPr>
            <p:cNvSpPr txBox="1"/>
            <p:nvPr/>
          </p:nvSpPr>
          <p:spPr>
            <a:xfrm>
              <a:off x="1397623" y="389891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652AD0C-F2CB-4F8E-9381-88C9F42A39B9}"/>
              </a:ext>
            </a:extLst>
          </p:cNvPr>
          <p:cNvSpPr txBox="1"/>
          <p:nvPr/>
        </p:nvSpPr>
        <p:spPr>
          <a:xfrm>
            <a:off x="5818066" y="2218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EBD52B-55B3-4C12-8C1C-A587587E8A1B}"/>
              </a:ext>
            </a:extLst>
          </p:cNvPr>
          <p:cNvSpPr txBox="1"/>
          <p:nvPr/>
        </p:nvSpPr>
        <p:spPr>
          <a:xfrm>
            <a:off x="8643682" y="2218218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84F0B09-83BA-4746-A9E1-34D9EB4E397D}"/>
              </a:ext>
            </a:extLst>
          </p:cNvPr>
          <p:cNvSpPr txBox="1"/>
          <p:nvPr/>
        </p:nvSpPr>
        <p:spPr>
          <a:xfrm>
            <a:off x="5994614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C6C69DA-EB71-4D69-8B67-83EE1512DE53}"/>
              </a:ext>
            </a:extLst>
          </p:cNvPr>
          <p:cNvSpPr txBox="1"/>
          <p:nvPr/>
        </p:nvSpPr>
        <p:spPr>
          <a:xfrm>
            <a:off x="8934761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19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=""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3021496" y="740676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7415" y="290996"/>
            <a:ext cx="1693179" cy="1426740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="" xmlns:a16="http://schemas.microsoft.com/office/drawing/2014/main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5026496" y="1416937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996694" y="2440951"/>
            <a:ext cx="9937608" cy="359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Người chơi bắt đầu từ vị trí </a:t>
            </a:r>
            <a:r>
              <a:rPr lang="vi-VN" sz="2400" b="1" dirty="0">
                <a:solidFill>
                  <a:srgbClr val="002060"/>
                </a:solidFill>
              </a:rPr>
              <a:t>xuất phát</a:t>
            </a:r>
            <a:r>
              <a:rPr lang="vi-VN" sz="2400" dirty="0">
                <a:solidFill>
                  <a:srgbClr val="002060"/>
                </a:solidFill>
              </a:rPr>
              <a:t>. Khi đến lượt, người chơi gieo xúc xắc. Đếm số chấm ở mặt trên xúc xắc rồi di chuyển số ô bằng số chấm nhận được. Nếu đến hình       thì đi tiếp tới ô theo đường mũi tên.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Nêu kết quả của phép tính tại ô đi đến, nếu nêu sai kết quả thì phải quay về ô xuất phát trước đó.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có người đến được </a:t>
            </a:r>
            <a:r>
              <a:rPr lang="vi-VN" sz="2400" b="1" dirty="0">
                <a:solidFill>
                  <a:srgbClr val="002060"/>
                </a:solidFill>
              </a:rPr>
              <a:t>kho báu</a:t>
            </a:r>
            <a:r>
              <a:rPr lang="vi-VN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BBBB178D-D38B-46AE-BD22-4EF6952FD2D9}"/>
              </a:ext>
            </a:extLst>
          </p:cNvPr>
          <p:cNvSpPr/>
          <p:nvPr/>
        </p:nvSpPr>
        <p:spPr>
          <a:xfrm>
            <a:off x="859722" y="1628506"/>
            <a:ext cx="10183416" cy="469499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3822F52-0213-4078-827F-01BCA2EC8D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5901" y="3777201"/>
            <a:ext cx="6477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="" xmlns:a16="http://schemas.microsoft.com/office/drawing/2014/main" id="{5C22402D-64EC-4141-A4E0-8E3DE949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2CB40D7-4253-4DC5-A39E-C3C207990C8A}"/>
              </a:ext>
            </a:extLst>
          </p:cNvPr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C5FDADD-90F3-4B27-A06A-1D0A06BB58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317" y="2715630"/>
            <a:ext cx="3068056" cy="2585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2080F63-BAB2-4330-A372-085C8EE2D8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940" y="228600"/>
            <a:ext cx="6188510" cy="62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07407E-6 L -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="" xmlns:a16="http://schemas.microsoft.com/office/drawing/2014/main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="" xmlns:a16="http://schemas.microsoft.com/office/drawing/2014/main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="" xmlns:a16="http://schemas.microsoft.com/office/drawing/2014/main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="" xmlns:a16="http://schemas.microsoft.com/office/drawing/2014/main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="" xmlns:a16="http://schemas.microsoft.com/office/drawing/2014/main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="" xmlns:a16="http://schemas.microsoft.com/office/drawing/2014/main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="" xmlns:a16="http://schemas.microsoft.com/office/drawing/2014/main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="" xmlns:a16="http://schemas.microsoft.com/office/drawing/2014/main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="" xmlns:a16="http://schemas.microsoft.com/office/drawing/2014/main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="" xmlns:a16="http://schemas.microsoft.com/office/drawing/2014/main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="" xmlns:a16="http://schemas.microsoft.com/office/drawing/2014/main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="" xmlns:a16="http://schemas.microsoft.com/office/drawing/2014/main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="" xmlns:a16="http://schemas.microsoft.com/office/drawing/2014/main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: Rounded Corners 32">
                  <a:extLst>
                    <a:ext uri="{FF2B5EF4-FFF2-40B4-BE49-F238E27FC236}">
                      <a16:creationId xmlns="" xmlns:a16="http://schemas.microsoft.com/office/drawing/2014/main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5 = 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15</a:t>
                  </a:r>
                  <a:r>
                    <a:rPr lang="vi-VN" sz="2800" dirty="0" smtClean="0">
                      <a:solidFill>
                        <a:schemeClr val="tx1"/>
                      </a:solidFill>
                    </a:rPr>
                    <a:t> </a:t>
                  </a:r>
                  <a:endParaRPr lang="vi-VN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 rotWithShape="1">
                  <a:blip r:embed="rId11"/>
                  <a:stretch>
                    <a:fillRect l="-3427" r="-2804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="" xmlns:a16="http://schemas.microsoft.com/office/drawing/2014/main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="" xmlns:a16="http://schemas.microsoft.com/office/drawing/2014/main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="" xmlns:a16="http://schemas.microsoft.com/office/drawing/2014/main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="" xmlns:a16="http://schemas.microsoft.com/office/drawing/2014/main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="" xmlns:a16="http://schemas.microsoft.com/office/drawing/2014/main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="" xmlns:a16="http://schemas.microsoft.com/office/drawing/2014/main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="" xmlns:a16="http://schemas.microsoft.com/office/drawing/2014/main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3876FBAA-EC5E-4E66-BB78-21D6DC1DCB58}"/>
              </a:ext>
            </a:extLst>
          </p:cNvPr>
          <p:cNvSpPr/>
          <p:nvPr/>
        </p:nvSpPr>
        <p:spPr>
          <a:xfrm>
            <a:off x="7005711" y="188507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868" y="459432"/>
            <a:ext cx="7578807" cy="2199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28C771C-9BFC-4784-9278-793C97B26CDF}"/>
              </a:ext>
            </a:extLst>
          </p:cNvPr>
          <p:cNvSpPr txBox="1"/>
          <p:nvPr/>
        </p:nvSpPr>
        <p:spPr>
          <a:xfrm>
            <a:off x="4409537" y="446732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512A8A3-17A5-4C5F-9C4B-9F948D3C653B}"/>
              </a:ext>
            </a:extLst>
          </p:cNvPr>
          <p:cNvSpPr txBox="1"/>
          <p:nvPr/>
        </p:nvSpPr>
        <p:spPr>
          <a:xfrm>
            <a:off x="4409537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42B0CA9F-6E67-4B73-82F9-26A45FEAE092}"/>
              </a:ext>
            </a:extLst>
          </p:cNvPr>
          <p:cNvSpPr txBox="1"/>
          <p:nvPr/>
        </p:nvSpPr>
        <p:spPr>
          <a:xfrm>
            <a:off x="6393623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94735ED-81AB-4792-A10D-87785AF7ED2D}"/>
              </a:ext>
            </a:extLst>
          </p:cNvPr>
          <p:cNvSpPr txBox="1"/>
          <p:nvPr/>
        </p:nvSpPr>
        <p:spPr>
          <a:xfrm>
            <a:off x="6393623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CB975E4-702F-4BD4-A928-4E647B81CCAF}"/>
              </a:ext>
            </a:extLst>
          </p:cNvPr>
          <p:cNvSpPr txBox="1"/>
          <p:nvPr/>
        </p:nvSpPr>
        <p:spPr>
          <a:xfrm>
            <a:off x="8429087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41D3BB5-3156-428B-8FD8-A8657C952340}"/>
              </a:ext>
            </a:extLst>
          </p:cNvPr>
          <p:cNvSpPr txBox="1"/>
          <p:nvPr/>
        </p:nvSpPr>
        <p:spPr>
          <a:xfrm>
            <a:off x="8429087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A58F184-4912-440B-A3CD-461C6CAC7651}"/>
              </a:ext>
            </a:extLst>
          </p:cNvPr>
          <p:cNvSpPr txBox="1"/>
          <p:nvPr/>
        </p:nvSpPr>
        <p:spPr>
          <a:xfrm>
            <a:off x="10413173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0C0FB00B-69EB-42F0-A9ED-8750DB45BD72}"/>
              </a:ext>
            </a:extLst>
          </p:cNvPr>
          <p:cNvSpPr txBox="1"/>
          <p:nvPr/>
        </p:nvSpPr>
        <p:spPr>
          <a:xfrm>
            <a:off x="10413173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F25A8DA6-22DE-40C2-9C78-D09804CA0DD1}"/>
              </a:ext>
            </a:extLst>
          </p:cNvPr>
          <p:cNvSpPr txBox="1"/>
          <p:nvPr/>
        </p:nvSpPr>
        <p:spPr>
          <a:xfrm>
            <a:off x="4483277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43690F9E-A0E0-41CE-9351-A40116EA6BE7}"/>
              </a:ext>
            </a:extLst>
          </p:cNvPr>
          <p:cNvSpPr txBox="1"/>
          <p:nvPr/>
        </p:nvSpPr>
        <p:spPr>
          <a:xfrm>
            <a:off x="4483277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561A6858-DF6B-4A11-8B93-F708D973CDC5}"/>
              </a:ext>
            </a:extLst>
          </p:cNvPr>
          <p:cNvSpPr txBox="1"/>
          <p:nvPr/>
        </p:nvSpPr>
        <p:spPr>
          <a:xfrm>
            <a:off x="6467363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68C8ECA-9EF5-4F22-B86B-D4B96C113DD1}"/>
              </a:ext>
            </a:extLst>
          </p:cNvPr>
          <p:cNvSpPr txBox="1"/>
          <p:nvPr/>
        </p:nvSpPr>
        <p:spPr>
          <a:xfrm>
            <a:off x="6467363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7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403F55E-F7EB-4972-A3E8-6498ACD5CBBA}"/>
              </a:ext>
            </a:extLst>
          </p:cNvPr>
          <p:cNvSpPr txBox="1"/>
          <p:nvPr/>
        </p:nvSpPr>
        <p:spPr>
          <a:xfrm>
            <a:off x="8502827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D2B1433-BF21-4FB9-9F58-FDDF0A29B44A}"/>
              </a:ext>
            </a:extLst>
          </p:cNvPr>
          <p:cNvSpPr txBox="1"/>
          <p:nvPr/>
        </p:nvSpPr>
        <p:spPr>
          <a:xfrm>
            <a:off x="8502827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83731727-43E5-4091-BCDC-B4E2F26BF0E2}"/>
              </a:ext>
            </a:extLst>
          </p:cNvPr>
          <p:cNvSpPr txBox="1"/>
          <p:nvPr/>
        </p:nvSpPr>
        <p:spPr>
          <a:xfrm>
            <a:off x="10486913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1E0CDB99-9CA1-434C-9604-62EB88E8C70B}"/>
              </a:ext>
            </a:extLst>
          </p:cNvPr>
          <p:cNvSpPr txBox="1"/>
          <p:nvPr/>
        </p:nvSpPr>
        <p:spPr>
          <a:xfrm>
            <a:off x="10486913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80" y="3226426"/>
            <a:ext cx="4891329" cy="3367800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="" xmlns:a16="http://schemas.microsoft.com/office/drawing/2014/main" id="{2698C364-80E2-44C6-8468-82E96CF58617}"/>
              </a:ext>
            </a:extLst>
          </p:cNvPr>
          <p:cNvSpPr/>
          <p:nvPr/>
        </p:nvSpPr>
        <p:spPr>
          <a:xfrm>
            <a:off x="1000002" y="252968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437324" y="2529686"/>
            <a:ext cx="9754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Trong trò chơi Ô ăn quan, mỗi ô có 5 viên sỏi. Hỏi 10 ô như vậy có tất cả bao nhiêu viên sỏi?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6C8A7BFB-5F17-4AF9-BA51-4952AC61B861}"/>
              </a:ext>
            </a:extLst>
          </p:cNvPr>
          <p:cNvSpPr txBox="1"/>
          <p:nvPr/>
        </p:nvSpPr>
        <p:spPr>
          <a:xfrm>
            <a:off x="7383506" y="324801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4742505" y="3870013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10 ô như vậy có tất cả số viên sỏi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5286069" y="4397197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069" y="4397197"/>
                <a:ext cx="5065485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603EFCC-795E-4BDE-ADC2-CD8DE0C7D920}"/>
              </a:ext>
            </a:extLst>
          </p:cNvPr>
          <p:cNvSpPr txBox="1"/>
          <p:nvPr/>
        </p:nvSpPr>
        <p:spPr>
          <a:xfrm>
            <a:off x="6644931" y="4920417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50 viên sỏi.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=""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=""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="" xmlns:a16="http://schemas.microsoft.com/office/drawing/2014/main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</a:t>
            </a:r>
            <a:endParaRPr lang="vi-VN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20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174118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=""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E4BAC3C-38B9-4D41-A372-26053007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835413"/>
            <a:ext cx="10452983" cy="52774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CAEB2BA8-B977-437B-B478-B7DEC1BA0F6D}"/>
              </a:ext>
            </a:extLst>
          </p:cNvPr>
          <p:cNvGrpSpPr/>
          <p:nvPr/>
        </p:nvGrpSpPr>
        <p:grpSpPr>
          <a:xfrm>
            <a:off x="4073448" y="1732230"/>
            <a:ext cx="662828" cy="662828"/>
            <a:chOff x="1750173" y="2926500"/>
            <a:chExt cx="662828" cy="662828"/>
          </a:xfrm>
        </p:grpSpPr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9C2173C0-E950-496B-8C20-842F0027B7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3EFF5A9B-D18B-43EA-BE68-BD41CFCD00D7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9E40F690-D73C-4AFE-9B32-A05F0C391E0F}"/>
              </a:ext>
            </a:extLst>
          </p:cNvPr>
          <p:cNvGrpSpPr/>
          <p:nvPr/>
        </p:nvGrpSpPr>
        <p:grpSpPr>
          <a:xfrm>
            <a:off x="5433172" y="1547006"/>
            <a:ext cx="662828" cy="662828"/>
            <a:chOff x="1750173" y="2926500"/>
            <a:chExt cx="662828" cy="662828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273B5B9B-A96F-47FA-AA9F-6474374613E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E04CFC96-66FE-479F-98D3-1C1DE8FACE4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88E62FAE-316E-4991-837C-88B839D873F2}"/>
              </a:ext>
            </a:extLst>
          </p:cNvPr>
          <p:cNvGrpSpPr/>
          <p:nvPr/>
        </p:nvGrpSpPr>
        <p:grpSpPr>
          <a:xfrm>
            <a:off x="6792896" y="1400816"/>
            <a:ext cx="662828" cy="662828"/>
            <a:chOff x="1750173" y="2926500"/>
            <a:chExt cx="662828" cy="662828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8783FE1A-4F0B-4648-9B2F-BBBAE1770F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36D8CB7B-916C-4D60-BBBD-74C811EF46A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BE2D9647-AED2-4635-91D9-BE31EB14ED5E}"/>
              </a:ext>
            </a:extLst>
          </p:cNvPr>
          <p:cNvGrpSpPr/>
          <p:nvPr/>
        </p:nvGrpSpPr>
        <p:grpSpPr>
          <a:xfrm>
            <a:off x="8464607" y="1501916"/>
            <a:ext cx="662828" cy="662828"/>
            <a:chOff x="1750173" y="2926500"/>
            <a:chExt cx="662828" cy="662828"/>
          </a:xfrm>
        </p:grpSpPr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821CE982-E664-4186-AAE6-6D788115170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F9E9C6B5-9626-41CA-9278-E0BD31A6535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BA85D2F5-ACEF-4ECC-B504-C5E353EF7B88}"/>
              </a:ext>
            </a:extLst>
          </p:cNvPr>
          <p:cNvGrpSpPr/>
          <p:nvPr/>
        </p:nvGrpSpPr>
        <p:grpSpPr>
          <a:xfrm>
            <a:off x="9439296" y="2133564"/>
            <a:ext cx="662828" cy="662828"/>
            <a:chOff x="1750173" y="2926500"/>
            <a:chExt cx="662828" cy="662828"/>
          </a:xfrm>
        </p:grpSpPr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8A2A4A4E-8EFC-4033-B516-F0BBA3C35E2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B4DFF409-DA4B-4C8D-B9ED-E222C0AF2B1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985236B0-29D5-4D23-BE52-D4DCCE36980C}"/>
              </a:ext>
            </a:extLst>
          </p:cNvPr>
          <p:cNvGrpSpPr/>
          <p:nvPr/>
        </p:nvGrpSpPr>
        <p:grpSpPr>
          <a:xfrm>
            <a:off x="8491110" y="2970974"/>
            <a:ext cx="662828" cy="662828"/>
            <a:chOff x="1750173" y="2926500"/>
            <a:chExt cx="662828" cy="662828"/>
          </a:xfrm>
        </p:grpSpPr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CA633082-8DD1-42DC-876B-0BB7B8023F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48ED8ABD-698D-4E5A-81EE-44379432630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28A082FF-FC03-4CF4-8ADC-5E457A2A5563}"/>
              </a:ext>
            </a:extLst>
          </p:cNvPr>
          <p:cNvGrpSpPr/>
          <p:nvPr/>
        </p:nvGrpSpPr>
        <p:grpSpPr>
          <a:xfrm>
            <a:off x="7124310" y="3145311"/>
            <a:ext cx="662828" cy="662828"/>
            <a:chOff x="1750173" y="2926500"/>
            <a:chExt cx="662828" cy="662828"/>
          </a:xfrm>
        </p:grpSpPr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C5DB6378-680E-455B-ABB8-F2EB69CD1BF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C45F5AF2-F524-438A-B7F2-CA98176DFF1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EF797ACE-A15F-44C7-BADD-4086568935DF}"/>
              </a:ext>
            </a:extLst>
          </p:cNvPr>
          <p:cNvGrpSpPr/>
          <p:nvPr/>
        </p:nvGrpSpPr>
        <p:grpSpPr>
          <a:xfrm>
            <a:off x="5433172" y="3302388"/>
            <a:ext cx="662828" cy="662828"/>
            <a:chOff x="1750173" y="2926500"/>
            <a:chExt cx="662828" cy="662828"/>
          </a:xfrm>
        </p:grpSpPr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10E5DC6D-91E6-4470-8F8E-BE5030F03BB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6829BEA9-63C3-418E-B58D-94B905051CF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3437123" y="3546891"/>
            <a:ext cx="662828" cy="662828"/>
            <a:chOff x="1750173" y="2926500"/>
            <a:chExt cx="662828" cy="662828"/>
          </a:xfrm>
        </p:grpSpPr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6B000701-B9C0-4ECB-A672-2CF1A151B099}"/>
              </a:ext>
            </a:extLst>
          </p:cNvPr>
          <p:cNvGrpSpPr/>
          <p:nvPr/>
        </p:nvGrpSpPr>
        <p:grpSpPr>
          <a:xfrm>
            <a:off x="3799162" y="5437949"/>
            <a:ext cx="662828" cy="662828"/>
            <a:chOff x="1750173" y="2926500"/>
            <a:chExt cx="662828" cy="662828"/>
          </a:xfrm>
        </p:grpSpPr>
        <p:sp>
          <p:nvSpPr>
            <p:cNvPr id="49" name="Oval 48">
              <a:extLst>
                <a:ext uri="{FF2B5EF4-FFF2-40B4-BE49-F238E27FC236}">
                  <a16:creationId xmlns="" xmlns:a16="http://schemas.microsoft.com/office/drawing/2014/main" id="{BBEA266D-5409-43E4-BF99-60109B39AC2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0CC61063-A632-413C-91A3-156E0E70F8E8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C13398B4-7387-40D0-A180-936427DCD023}"/>
              </a:ext>
            </a:extLst>
          </p:cNvPr>
          <p:cNvGrpSpPr/>
          <p:nvPr/>
        </p:nvGrpSpPr>
        <p:grpSpPr>
          <a:xfrm>
            <a:off x="6208305" y="5450017"/>
            <a:ext cx="662828" cy="662828"/>
            <a:chOff x="1750173" y="2926500"/>
            <a:chExt cx="662828" cy="662828"/>
          </a:xfrm>
        </p:grpSpPr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E5ED02B5-0A19-4206-B2D1-B68179F190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B56F4974-5E11-41BC-8CB8-64F3FEE2B29C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1484D56E-3C4A-43CA-AE73-A03706C607E6}"/>
              </a:ext>
            </a:extLst>
          </p:cNvPr>
          <p:cNvGrpSpPr/>
          <p:nvPr/>
        </p:nvGrpSpPr>
        <p:grpSpPr>
          <a:xfrm>
            <a:off x="7954620" y="5330392"/>
            <a:ext cx="662828" cy="662828"/>
            <a:chOff x="1750173" y="2926500"/>
            <a:chExt cx="662828" cy="662828"/>
          </a:xfrm>
        </p:grpSpPr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9B7F3560-8300-4F10-8491-BAB709B2A1E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39C55D43-EDC9-4B86-934E-67B9E739A56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503F9770-5F19-449D-8564-8D07A9AFFDF5}"/>
              </a:ext>
            </a:extLst>
          </p:cNvPr>
          <p:cNvGrpSpPr/>
          <p:nvPr/>
        </p:nvGrpSpPr>
        <p:grpSpPr>
          <a:xfrm>
            <a:off x="1852526" y="2287511"/>
            <a:ext cx="7587524" cy="2863629"/>
            <a:chOff x="1852526" y="2287511"/>
            <a:chExt cx="7587524" cy="2863629"/>
          </a:xfrm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BB587020-FFA1-4F50-9FE0-003F56B8D92D}"/>
                </a:ext>
              </a:extLst>
            </p:cNvPr>
            <p:cNvSpPr/>
            <p:nvPr/>
          </p:nvSpPr>
          <p:spPr>
            <a:xfrm>
              <a:off x="2535460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="" xmlns:a16="http://schemas.microsoft.com/office/drawing/2014/main" id="{01786094-41C3-4485-A834-74A144EAA937}"/>
                </a:ext>
              </a:extLst>
            </p:cNvPr>
            <p:cNvSpPr/>
            <p:nvPr/>
          </p:nvSpPr>
          <p:spPr>
            <a:xfrm>
              <a:off x="5261514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Oval 71">
              <a:extLst>
                <a:ext uri="{FF2B5EF4-FFF2-40B4-BE49-F238E27FC236}">
                  <a16:creationId xmlns="" xmlns:a16="http://schemas.microsoft.com/office/drawing/2014/main" id="{1FC1B57F-0053-4F9E-B3E1-4E3273B6620A}"/>
                </a:ext>
              </a:extLst>
            </p:cNvPr>
            <p:cNvSpPr/>
            <p:nvPr/>
          </p:nvSpPr>
          <p:spPr>
            <a:xfrm>
              <a:off x="8167577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7C104E2E-E83B-4E77-958E-68FF03703911}"/>
                </a:ext>
              </a:extLst>
            </p:cNvPr>
            <p:cNvSpPr/>
            <p:nvPr/>
          </p:nvSpPr>
          <p:spPr>
            <a:xfrm>
              <a:off x="4005030" y="4388105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Oval 73">
              <a:extLst>
                <a:ext uri="{FF2B5EF4-FFF2-40B4-BE49-F238E27FC236}">
                  <a16:creationId xmlns="" xmlns:a16="http://schemas.microsoft.com/office/drawing/2014/main" id="{13D55049-8220-4642-94AE-67A8E669EB17}"/>
                </a:ext>
              </a:extLst>
            </p:cNvPr>
            <p:cNvSpPr/>
            <p:nvPr/>
          </p:nvSpPr>
          <p:spPr>
            <a:xfrm>
              <a:off x="6917272" y="4314423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2A150CB9-A369-473B-9F36-7C46EA287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2526" y="2394070"/>
              <a:ext cx="1801114" cy="12481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4C277901-43B1-4465-98CD-4DCF38747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5248" y="2336528"/>
              <a:ext cx="1842649" cy="13056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656E8CB4-030A-4A96-9769-7FC315D6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6966" y="2287511"/>
              <a:ext cx="1803084" cy="13546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C79B314D-A634-459C-9C8F-730EEAF9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7897" y="3748863"/>
              <a:ext cx="1550290" cy="1346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6B935C9E-A978-455D-8D2A-E48D0F35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05258" y="3924300"/>
              <a:ext cx="1803083" cy="1226840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8DAADCA-A13D-447B-AB17-75F7824A0225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F4D03E9-597D-413E-B024-BE135C52D99D}"/>
              </a:ext>
            </a:extLst>
          </p:cNvPr>
          <p:cNvSpPr txBox="1"/>
          <p:nvPr/>
        </p:nvSpPr>
        <p:spPr>
          <a:xfrm>
            <a:off x="3405258" y="618543"/>
            <a:ext cx="42226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Tìm chuồng cho chim bồ câu.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D72AE7-C67D-41AD-941F-A9AA871A59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0715"/>
          <a:stretch/>
        </p:blipFill>
        <p:spPr>
          <a:xfrm>
            <a:off x="9421874" y="3114675"/>
            <a:ext cx="1748087" cy="1619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421AA4C-C949-4B5F-89C8-04EE2D85E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45" y="3613986"/>
            <a:ext cx="1785014" cy="1354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C4F05A9-5F14-425F-85B3-3FA64C422D7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481" t="1719" r="53234" b="-1719"/>
          <a:stretch/>
        </p:blipFill>
        <p:spPr>
          <a:xfrm>
            <a:off x="8176504" y="4825285"/>
            <a:ext cx="1742150" cy="161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1D16D24-E89F-4DBA-A78D-056F289A5B2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586" t="-3212" r="27129" b="3212"/>
          <a:stretch/>
        </p:blipFill>
        <p:spPr>
          <a:xfrm>
            <a:off x="5040078" y="4976811"/>
            <a:ext cx="1652344" cy="1530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3C56203-B28F-4456-8A23-ECE099C1B30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503" r="212"/>
          <a:stretch/>
        </p:blipFill>
        <p:spPr>
          <a:xfrm>
            <a:off x="2126929" y="4778018"/>
            <a:ext cx="1844205" cy="1708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55845E1-00C1-4E86-8C3D-20ABBD4DD91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9094"/>
          <a:stretch/>
        </p:blipFill>
        <p:spPr>
          <a:xfrm>
            <a:off x="730152" y="1100099"/>
            <a:ext cx="1849898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D9640EA-4EF9-4A7D-9AA1-5273DDCB103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791" t="926" r="50336" b="-926"/>
          <a:stretch/>
        </p:blipFill>
        <p:spPr>
          <a:xfrm>
            <a:off x="3460559" y="809309"/>
            <a:ext cx="2112470" cy="1752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BC7A873-E393-47F0-9BA2-CC339BF136C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772" t="-2314" r="24355" b="2314"/>
          <a:stretch/>
        </p:blipFill>
        <p:spPr>
          <a:xfrm>
            <a:off x="6271345" y="628756"/>
            <a:ext cx="2112470" cy="175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C250638-271E-4235-B29F-30ECDD0D9FA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741" t="-540" r="386" b="540"/>
          <a:stretch/>
        </p:blipFill>
        <p:spPr>
          <a:xfrm>
            <a:off x="8897502" y="910757"/>
            <a:ext cx="211247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2631 -0.260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1300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10416 0.24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25 0.082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1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32149 0.217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9232 -0.4240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212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14401 0.2136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04154 -0.0986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17409 -0.1469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736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31862 0.1180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BC29F768-2E4B-4387-ADDE-E3AF51868107}"/>
              </a:ext>
            </a:extLst>
          </p:cNvPr>
          <p:cNvGrpSpPr/>
          <p:nvPr/>
        </p:nvGrpSpPr>
        <p:grpSpPr>
          <a:xfrm>
            <a:off x="778941" y="1192305"/>
            <a:ext cx="4556906" cy="2504316"/>
            <a:chOff x="3367894" y="1579117"/>
            <a:chExt cx="5962650" cy="3190875"/>
          </a:xfrm>
        </p:grpSpPr>
        <p:sp>
          <p:nvSpPr>
            <p:cNvPr id="49" name="Oval 48">
              <a:extLst>
                <a:ext uri="{FF2B5EF4-FFF2-40B4-BE49-F238E27FC236}">
                  <a16:creationId xmlns="" xmlns:a16="http://schemas.microsoft.com/office/drawing/2014/main" id="{704F7660-2F92-4E3C-A445-0FEF337106D7}"/>
                </a:ext>
              </a:extLst>
            </p:cNvPr>
            <p:cNvSpPr/>
            <p:nvPr/>
          </p:nvSpPr>
          <p:spPr>
            <a:xfrm>
              <a:off x="4048124" y="2681289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EC186718-99E1-4B78-B072-93BEA223E083}"/>
                </a:ext>
              </a:extLst>
            </p:cNvPr>
            <p:cNvSpPr/>
            <p:nvPr/>
          </p:nvSpPr>
          <p:spPr>
            <a:xfrm>
              <a:off x="5389888" y="2684226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D3162043-9FF1-4F91-A795-98D3AEBA6734}"/>
                </a:ext>
              </a:extLst>
            </p:cNvPr>
            <p:cNvSpPr/>
            <p:nvPr/>
          </p:nvSpPr>
          <p:spPr>
            <a:xfrm>
              <a:off x="6841601" y="257197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FF7DE257-763B-4598-A28D-F1E92FFA6A58}"/>
                </a:ext>
              </a:extLst>
            </p:cNvPr>
            <p:cNvSpPr/>
            <p:nvPr/>
          </p:nvSpPr>
          <p:spPr>
            <a:xfrm>
              <a:off x="8251301" y="263675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0" name="Picture 2" descr="Happy cute kids at camp set Premium Vector">
              <a:extLst>
                <a:ext uri="{FF2B5EF4-FFF2-40B4-BE49-F238E27FC236}">
                  <a16:creationId xmlns="" xmlns:a16="http://schemas.microsoft.com/office/drawing/2014/main" id="{E43AD618-12B4-42B0-BC6F-EE315BEBA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894" y="1579117"/>
              <a:ext cx="5962650" cy="319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017944D6-915B-4E56-AC29-631482113CAB}"/>
              </a:ext>
            </a:extLst>
          </p:cNvPr>
          <p:cNvSpPr/>
          <p:nvPr/>
        </p:nvSpPr>
        <p:spPr>
          <a:xfrm>
            <a:off x="3115095" y="59187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423ADBEC-20D0-4B0A-85F8-C03CC1C09BE6}"/>
              </a:ext>
            </a:extLst>
          </p:cNvPr>
          <p:cNvSpPr txBox="1"/>
          <p:nvPr/>
        </p:nvSpPr>
        <p:spPr>
          <a:xfrm>
            <a:off x="3552417" y="591872"/>
            <a:ext cx="7420383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Có 35 bạn tham gia đi cắm trại. Cô giáo chia đều các bạn thành 5 nhóm. Hỏi mỗi nhóm có bao nhiêu bạn?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2847BE76-741D-4F77-92AE-EBD8878323D5}"/>
              </a:ext>
            </a:extLst>
          </p:cNvPr>
          <p:cNvSpPr txBox="1"/>
          <p:nvPr/>
        </p:nvSpPr>
        <p:spPr>
          <a:xfrm>
            <a:off x="7717941" y="137836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9B40BD9C-0F55-436D-8785-ADBAA9910085}"/>
              </a:ext>
            </a:extLst>
          </p:cNvPr>
          <p:cNvSpPr txBox="1"/>
          <p:nvPr/>
        </p:nvSpPr>
        <p:spPr>
          <a:xfrm>
            <a:off x="5076940" y="1867014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nhóm như vậy có số bạn là: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CB95230C-195D-4731-A3C9-8838E95A2A3B}"/>
              </a:ext>
            </a:extLst>
          </p:cNvPr>
          <p:cNvSpPr txBox="1"/>
          <p:nvPr/>
        </p:nvSpPr>
        <p:spPr>
          <a:xfrm>
            <a:off x="5620504" y="239419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: 5 = 7 (bạn)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A7D9E9BC-A3D6-4EBD-8FBD-FD0624345992}"/>
              </a:ext>
            </a:extLst>
          </p:cNvPr>
          <p:cNvSpPr txBox="1"/>
          <p:nvPr/>
        </p:nvSpPr>
        <p:spPr>
          <a:xfrm>
            <a:off x="6577263" y="2917418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7 bạn.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A3442089-156C-46A1-81E9-B1DAE5B65565}"/>
              </a:ext>
            </a:extLst>
          </p:cNvPr>
          <p:cNvSpPr/>
          <p:nvPr/>
        </p:nvSpPr>
        <p:spPr>
          <a:xfrm>
            <a:off x="975922" y="347806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1357A94E-76D0-4663-BD62-A9DB08D07631}"/>
              </a:ext>
            </a:extLst>
          </p:cNvPr>
          <p:cNvGrpSpPr/>
          <p:nvPr/>
        </p:nvGrpSpPr>
        <p:grpSpPr>
          <a:xfrm>
            <a:off x="1593729" y="3498028"/>
            <a:ext cx="1116312" cy="472051"/>
            <a:chOff x="1870518" y="1440653"/>
            <a:chExt cx="1116312" cy="461666"/>
          </a:xfrm>
        </p:grpSpPr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4156658C-D2C6-4C11-AD01-60AEFEC6488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="" xmlns:a16="http://schemas.microsoft.com/office/drawing/2014/main" id="{94223F3A-003C-4EE9-A832-BFE0C9F6B56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E8DDBAF3-1453-46C5-BFEF-E16C0756DEA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05CD22E6-9D0D-4F41-8969-28250D0B202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BB1C7AF9-E7F1-4C21-B735-0EAA454100B9}"/>
              </a:ext>
            </a:extLst>
          </p:cNvPr>
          <p:cNvSpPr txBox="1"/>
          <p:nvPr/>
        </p:nvSpPr>
        <p:spPr>
          <a:xfrm>
            <a:off x="2324233" y="397007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738A2C13-138D-4EE0-A5C2-B628076D90CA}"/>
              </a:ext>
            </a:extLst>
          </p:cNvPr>
          <p:cNvSpPr txBox="1"/>
          <p:nvPr/>
        </p:nvSpPr>
        <p:spPr>
          <a:xfrm>
            <a:off x="2324233" y="544732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A97804E2-E27F-42B2-9C43-9038FC5EE8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6538" y="3615255"/>
            <a:ext cx="6361897" cy="286030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039D52B7-5724-4701-9B1B-C60197965F28}"/>
              </a:ext>
            </a:extLst>
          </p:cNvPr>
          <p:cNvSpPr txBox="1"/>
          <p:nvPr/>
        </p:nvSpPr>
        <p:spPr>
          <a:xfrm>
            <a:off x="6110427" y="4031739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CDB024BC-0EF6-4B4B-B89A-F03FEE78A949}"/>
              </a:ext>
            </a:extLst>
          </p:cNvPr>
          <p:cNvSpPr txBox="1"/>
          <p:nvPr/>
        </p:nvSpPr>
        <p:spPr>
          <a:xfrm>
            <a:off x="8582680" y="3987340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AA632D80-CB5B-4781-BD10-A8FC45B6810A}"/>
              </a:ext>
            </a:extLst>
          </p:cNvPr>
          <p:cNvSpPr txBox="1"/>
          <p:nvPr/>
        </p:nvSpPr>
        <p:spPr>
          <a:xfrm>
            <a:off x="6077113" y="5428716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3329C8F6-DC32-43A2-9B24-4631CF7289C7}"/>
              </a:ext>
            </a:extLst>
          </p:cNvPr>
          <p:cNvSpPr txBox="1"/>
          <p:nvPr/>
        </p:nvSpPr>
        <p:spPr>
          <a:xfrm>
            <a:off x="8326199" y="553538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4969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59" grpId="0"/>
      <p:bldP spid="60" grpId="0"/>
      <p:bldP spid="61" grpId="0"/>
      <p:bldP spid="62" grpId="0" animBg="1"/>
      <p:bldP spid="68" grpId="0"/>
      <p:bldP spid="69" grpId="0"/>
      <p:bldP spid="71" grpId="0" animBg="1"/>
      <p:bldP spid="72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789</Words>
  <Application>Microsoft Office PowerPoint</Application>
  <PresentationFormat>Custom</PresentationFormat>
  <Paragraphs>260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ismail - [2010]</cp:lastModifiedBy>
  <cp:revision>208</cp:revision>
  <dcterms:created xsi:type="dcterms:W3CDTF">2021-06-02T01:34:28Z</dcterms:created>
  <dcterms:modified xsi:type="dcterms:W3CDTF">2025-02-26T01:58:56Z</dcterms:modified>
</cp:coreProperties>
</file>