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290" r:id="rId9"/>
    <p:sldId id="299" r:id="rId10"/>
    <p:sldId id="300" r:id="rId11"/>
    <p:sldId id="30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>
        <p:scale>
          <a:sx n="92" d="100"/>
          <a:sy n="92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=""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=""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=""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=""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=""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=""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=""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=""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=""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=""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=""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=""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=""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=""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=""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=""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=""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=""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=""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=""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=""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=""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=""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=""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498</Words>
  <Application>Microsoft Office PowerPoint</Application>
  <PresentationFormat>Custom</PresentationFormat>
  <Paragraphs>113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ismail - [2010]</cp:lastModifiedBy>
  <cp:revision>177</cp:revision>
  <dcterms:created xsi:type="dcterms:W3CDTF">2021-06-02T01:34:28Z</dcterms:created>
  <dcterms:modified xsi:type="dcterms:W3CDTF">2025-02-26T01:47:26Z</dcterms:modified>
</cp:coreProperties>
</file>