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media/audio21.wav" ContentType="audio/x-wav"/>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Layouts/slideLayout6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5" r:id="rId3"/>
  </p:sldMasterIdLst>
  <p:notesMasterIdLst>
    <p:notesMasterId r:id="rId18"/>
  </p:notesMasterIdLst>
  <p:sldIdLst>
    <p:sldId id="260" r:id="rId4"/>
    <p:sldId id="355" r:id="rId5"/>
    <p:sldId id="259" r:id="rId6"/>
    <p:sldId id="261" r:id="rId7"/>
    <p:sldId id="357" r:id="rId8"/>
    <p:sldId id="338" r:id="rId9"/>
    <p:sldId id="263" r:id="rId10"/>
    <p:sldId id="2638" r:id="rId11"/>
    <p:sldId id="2637" r:id="rId12"/>
    <p:sldId id="349" r:id="rId13"/>
    <p:sldId id="351" r:id="rId14"/>
    <p:sldId id="353" r:id="rId15"/>
    <p:sldId id="347" r:id="rId16"/>
    <p:sldId id="34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316" autoAdjust="0"/>
    <p:restoredTop sz="94660"/>
  </p:normalViewPr>
  <p:slideViewPr>
    <p:cSldViewPr snapToGrid="0">
      <p:cViewPr>
        <p:scale>
          <a:sx n="70" d="100"/>
          <a:sy n="70" d="100"/>
        </p:scale>
        <p:origin x="1248" y="38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5DA71-E038-4CED-8AD5-14BF3F4583BE}" type="datetimeFigureOut">
              <a:rPr lang="en-US" smtClean="0"/>
              <a:pPr/>
              <a:t>09-09-2009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E0910-7440-4E0B-BA8D-846C6B52F30B}" type="slidenum">
              <a:rPr lang="en-US" smtClean="0"/>
              <a:pPr/>
              <a:t>‹#›</a:t>
            </a:fld>
            <a:endParaRPr lang="en-US"/>
          </a:p>
        </p:txBody>
      </p:sp>
    </p:spTree>
    <p:extLst>
      <p:ext uri="{BB962C8B-B14F-4D97-AF65-F5344CB8AC3E}">
        <p14:creationId xmlns:p14="http://schemas.microsoft.com/office/powerpoint/2010/main" xmlns="" val="115102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đồ</a:t>
            </a:r>
            <a:r>
              <a:rPr lang="en-US" dirty="0"/>
              <a:t> </a:t>
            </a:r>
            <a:r>
              <a:rPr lang="en-US" dirty="0" err="1"/>
              <a:t>dùng</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err="1"/>
              <a:t>hết</a:t>
            </a:r>
            <a:r>
              <a:rPr lang="en-US"/>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671537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595638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5796000" y="1692800"/>
            <a:ext cx="5420400" cy="18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 name="Google Shape;11;p2"/>
          <p:cNvSpPr txBox="1">
            <a:spLocks noGrp="1"/>
          </p:cNvSpPr>
          <p:nvPr>
            <p:ph type="subTitle" idx="1"/>
          </p:nvPr>
        </p:nvSpPr>
        <p:spPr>
          <a:xfrm>
            <a:off x="5795900" y="3787500"/>
            <a:ext cx="5420400" cy="122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xmlns="" val="223268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11"/>
          <p:cNvSpPr txBox="1">
            <a:spLocks noGrp="1"/>
          </p:cNvSpPr>
          <p:nvPr>
            <p:ph type="title" hasCustomPrompt="1"/>
          </p:nvPr>
        </p:nvSpPr>
        <p:spPr>
          <a:xfrm>
            <a:off x="975584" y="2585067"/>
            <a:ext cx="10240800" cy="18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5" name="Google Shape;45;p11"/>
          <p:cNvSpPr txBox="1">
            <a:spLocks noGrp="1"/>
          </p:cNvSpPr>
          <p:nvPr>
            <p:ph type="body" idx="1"/>
          </p:nvPr>
        </p:nvSpPr>
        <p:spPr>
          <a:xfrm>
            <a:off x="975600" y="4399867"/>
            <a:ext cx="10240800" cy="926400"/>
          </a:xfrm>
          <a:prstGeom prst="rect">
            <a:avLst/>
          </a:prstGeom>
        </p:spPr>
        <p:txBody>
          <a:bodyPr spcFirstLastPara="1" wrap="square" lIns="91425" tIns="91425" rIns="91425" bIns="91425" anchor="ctr" anchorCtr="0">
            <a:noAutofit/>
          </a:bodyPr>
          <a:lstStyle>
            <a:lvl1pPr marL="609600" lvl="0" indent="-508000" algn="ctr">
              <a:lnSpc>
                <a:spcPct val="100000"/>
              </a:lnSpc>
              <a:spcBef>
                <a:spcPts val="0"/>
              </a:spcBef>
              <a:spcAft>
                <a:spcPts val="0"/>
              </a:spcAft>
              <a:buSzPts val="2400"/>
              <a:buChar char="●"/>
              <a:defRPr sz="3200"/>
            </a:lvl1pPr>
            <a:lvl2pPr marL="1219200" lvl="1" indent="-508000" algn="ctr">
              <a:lnSpc>
                <a:spcPct val="100000"/>
              </a:lnSpc>
              <a:spcBef>
                <a:spcPts val="0"/>
              </a:spcBef>
              <a:spcAft>
                <a:spcPts val="0"/>
              </a:spcAft>
              <a:buSzPts val="2400"/>
              <a:buChar char="○"/>
              <a:defRPr sz="3200"/>
            </a:lvl2pPr>
            <a:lvl3pPr marL="1828800" lvl="2" indent="-508000" algn="ctr">
              <a:lnSpc>
                <a:spcPct val="100000"/>
              </a:lnSpc>
              <a:spcBef>
                <a:spcPts val="0"/>
              </a:spcBef>
              <a:spcAft>
                <a:spcPts val="0"/>
              </a:spcAft>
              <a:buSzPts val="2400"/>
              <a:buChar char="■"/>
              <a:defRPr sz="3200"/>
            </a:lvl3pPr>
            <a:lvl4pPr marL="2438400" lvl="3" indent="-508000" algn="ctr">
              <a:lnSpc>
                <a:spcPct val="100000"/>
              </a:lnSpc>
              <a:spcBef>
                <a:spcPts val="0"/>
              </a:spcBef>
              <a:spcAft>
                <a:spcPts val="0"/>
              </a:spcAft>
              <a:buSzPts val="2400"/>
              <a:buChar char="●"/>
              <a:defRPr sz="3200"/>
            </a:lvl4pPr>
            <a:lvl5pPr marL="3048000" lvl="4" indent="-508000" algn="ctr">
              <a:lnSpc>
                <a:spcPct val="100000"/>
              </a:lnSpc>
              <a:spcBef>
                <a:spcPts val="0"/>
              </a:spcBef>
              <a:spcAft>
                <a:spcPts val="0"/>
              </a:spcAft>
              <a:buSzPts val="2400"/>
              <a:buChar char="○"/>
              <a:defRPr sz="3200"/>
            </a:lvl5pPr>
            <a:lvl6pPr marL="3657600" lvl="5" indent="-508000" algn="ctr">
              <a:lnSpc>
                <a:spcPct val="100000"/>
              </a:lnSpc>
              <a:spcBef>
                <a:spcPts val="0"/>
              </a:spcBef>
              <a:spcAft>
                <a:spcPts val="0"/>
              </a:spcAft>
              <a:buSzPts val="2400"/>
              <a:buChar char="■"/>
              <a:defRPr sz="3200"/>
            </a:lvl6pPr>
            <a:lvl7pPr marL="4267200" lvl="6" indent="-508000" algn="ctr">
              <a:lnSpc>
                <a:spcPct val="100000"/>
              </a:lnSpc>
              <a:spcBef>
                <a:spcPts val="0"/>
              </a:spcBef>
              <a:spcAft>
                <a:spcPts val="0"/>
              </a:spcAft>
              <a:buSzPts val="2400"/>
              <a:buChar char="●"/>
              <a:defRPr sz="3200"/>
            </a:lvl7pPr>
            <a:lvl8pPr marL="4876800" lvl="7" indent="-508000" algn="ctr">
              <a:lnSpc>
                <a:spcPct val="100000"/>
              </a:lnSpc>
              <a:spcBef>
                <a:spcPts val="0"/>
              </a:spcBef>
              <a:spcAft>
                <a:spcPts val="0"/>
              </a:spcAft>
              <a:buSzPts val="2400"/>
              <a:buChar char="○"/>
              <a:defRPr sz="3200"/>
            </a:lvl8pPr>
            <a:lvl9pPr marL="5486400" lvl="8" indent="-508000" algn="ctr">
              <a:lnSpc>
                <a:spcPct val="100000"/>
              </a:lnSpc>
              <a:spcBef>
                <a:spcPts val="0"/>
              </a:spcBef>
              <a:spcAft>
                <a:spcPts val="0"/>
              </a:spcAft>
              <a:buSzPts val="2400"/>
              <a:buChar char="■"/>
              <a:defRPr sz="3200"/>
            </a:lvl9pPr>
          </a:lstStyle>
          <a:p>
            <a:endParaRPr/>
          </a:p>
        </p:txBody>
      </p:sp>
    </p:spTree>
    <p:extLst>
      <p:ext uri="{BB962C8B-B14F-4D97-AF65-F5344CB8AC3E}">
        <p14:creationId xmlns:p14="http://schemas.microsoft.com/office/powerpoint/2010/main" xmlns="" val="369819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7"/>
        <p:cNvGrpSpPr/>
        <p:nvPr/>
      </p:nvGrpSpPr>
      <p:grpSpPr>
        <a:xfrm>
          <a:off x="0" y="0"/>
          <a:ext cx="0" cy="0"/>
          <a:chOff x="0" y="0"/>
          <a:chExt cx="0" cy="0"/>
        </a:xfrm>
      </p:grpSpPr>
      <p:sp>
        <p:nvSpPr>
          <p:cNvPr id="48" name="Google Shape;48;p1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3"/>
          <p:cNvSpPr txBox="1">
            <a:spLocks noGrp="1"/>
          </p:cNvSpPr>
          <p:nvPr>
            <p:ph type="body" idx="1"/>
          </p:nvPr>
        </p:nvSpPr>
        <p:spPr>
          <a:xfrm>
            <a:off x="975600" y="2711633"/>
            <a:ext cx="4978400" cy="3380000"/>
          </a:xfrm>
          <a:prstGeom prst="rect">
            <a:avLst/>
          </a:prstGeom>
        </p:spPr>
        <p:txBody>
          <a:bodyPr spcFirstLastPara="1" wrap="square" lIns="91425" tIns="91425" rIns="91425" bIns="91425" anchor="ctr" anchorCtr="0">
            <a:noAutofit/>
          </a:bodyPr>
          <a:lstStyle>
            <a:lvl1pPr marL="609600" lvl="0" indent="-423545" rtl="0">
              <a:lnSpc>
                <a:spcPct val="100000"/>
              </a:lnSpc>
              <a:spcBef>
                <a:spcPts val="0"/>
              </a:spcBef>
              <a:spcAft>
                <a:spcPts val="0"/>
              </a:spcAft>
              <a:buSzPts val="1400"/>
              <a:buChar char="●"/>
              <a:defRPr sz="1865"/>
            </a:lvl1pPr>
            <a:lvl2pPr marL="1219200" lvl="1" indent="-423545" rtl="0">
              <a:lnSpc>
                <a:spcPct val="100000"/>
              </a:lnSpc>
              <a:spcBef>
                <a:spcPts val="0"/>
              </a:spcBef>
              <a:spcAft>
                <a:spcPts val="0"/>
              </a:spcAft>
              <a:buSzPts val="1400"/>
              <a:buChar char="○"/>
              <a:defRPr/>
            </a:lvl2pPr>
            <a:lvl3pPr marL="1828800" lvl="2" indent="-423545" rtl="0">
              <a:lnSpc>
                <a:spcPct val="100000"/>
              </a:lnSpc>
              <a:spcBef>
                <a:spcPts val="0"/>
              </a:spcBef>
              <a:spcAft>
                <a:spcPts val="0"/>
              </a:spcAft>
              <a:buSzPts val="1400"/>
              <a:buChar char="■"/>
              <a:defRPr/>
            </a:lvl3pPr>
            <a:lvl4pPr marL="2438400" lvl="3" indent="-423545" rtl="0">
              <a:lnSpc>
                <a:spcPct val="100000"/>
              </a:lnSpc>
              <a:spcBef>
                <a:spcPts val="0"/>
              </a:spcBef>
              <a:spcAft>
                <a:spcPts val="0"/>
              </a:spcAft>
              <a:buSzPts val="1400"/>
              <a:buChar char="●"/>
              <a:defRPr/>
            </a:lvl4pPr>
            <a:lvl5pPr marL="3048000" lvl="4" indent="-423545" rtl="0">
              <a:lnSpc>
                <a:spcPct val="100000"/>
              </a:lnSpc>
              <a:spcBef>
                <a:spcPts val="0"/>
              </a:spcBef>
              <a:spcAft>
                <a:spcPts val="0"/>
              </a:spcAft>
              <a:buSzPts val="1400"/>
              <a:buChar char="○"/>
              <a:defRPr/>
            </a:lvl5pPr>
            <a:lvl6pPr marL="3657600" lvl="5" indent="-423545" rtl="0">
              <a:lnSpc>
                <a:spcPct val="100000"/>
              </a:lnSpc>
              <a:spcBef>
                <a:spcPts val="0"/>
              </a:spcBef>
              <a:spcAft>
                <a:spcPts val="0"/>
              </a:spcAft>
              <a:buSzPts val="1400"/>
              <a:buChar char="■"/>
              <a:defRPr/>
            </a:lvl6pPr>
            <a:lvl7pPr marL="4267200" lvl="6" indent="-423545" rtl="0">
              <a:lnSpc>
                <a:spcPct val="100000"/>
              </a:lnSpc>
              <a:spcBef>
                <a:spcPts val="0"/>
              </a:spcBef>
              <a:spcAft>
                <a:spcPts val="0"/>
              </a:spcAft>
              <a:buSzPts val="1400"/>
              <a:buChar char="●"/>
              <a:defRPr/>
            </a:lvl7pPr>
            <a:lvl8pPr marL="4876800" lvl="7" indent="-423545" rtl="0">
              <a:lnSpc>
                <a:spcPct val="100000"/>
              </a:lnSpc>
              <a:spcBef>
                <a:spcPts val="0"/>
              </a:spcBef>
              <a:spcAft>
                <a:spcPts val="0"/>
              </a:spcAft>
              <a:buSzPts val="1400"/>
              <a:buChar char="○"/>
              <a:defRPr/>
            </a:lvl8pPr>
            <a:lvl9pPr marL="5486400" lvl="8" indent="-423545" rtl="0">
              <a:lnSpc>
                <a:spcPct val="100000"/>
              </a:lnSpc>
              <a:spcBef>
                <a:spcPts val="0"/>
              </a:spcBef>
              <a:spcAft>
                <a:spcPts val="0"/>
              </a:spcAft>
              <a:buSzPts val="1400"/>
              <a:buChar char="■"/>
              <a:defRPr/>
            </a:lvl9pPr>
          </a:lstStyle>
          <a:p>
            <a:endParaRPr/>
          </a:p>
        </p:txBody>
      </p:sp>
      <p:sp>
        <p:nvSpPr>
          <p:cNvPr id="51" name="Google Shape;51;p13"/>
          <p:cNvSpPr txBox="1">
            <a:spLocks noGrp="1"/>
          </p:cNvSpPr>
          <p:nvPr>
            <p:ph type="body" idx="2"/>
          </p:nvPr>
        </p:nvSpPr>
        <p:spPr>
          <a:xfrm>
            <a:off x="6238000" y="2711633"/>
            <a:ext cx="4978400" cy="1865200"/>
          </a:xfrm>
          <a:prstGeom prst="rect">
            <a:avLst/>
          </a:prstGeom>
        </p:spPr>
        <p:txBody>
          <a:bodyPr spcFirstLastPara="1" wrap="square" lIns="91425" tIns="91425" rIns="91425" bIns="91425" anchor="ctr" anchorCtr="0">
            <a:noAutofit/>
          </a:bodyPr>
          <a:lstStyle>
            <a:lvl1pPr marL="609600" lvl="0" indent="-423545" rtl="0">
              <a:lnSpc>
                <a:spcPct val="100000"/>
              </a:lnSpc>
              <a:spcBef>
                <a:spcPts val="0"/>
              </a:spcBef>
              <a:spcAft>
                <a:spcPts val="0"/>
              </a:spcAft>
              <a:buSzPts val="1400"/>
              <a:buChar char="●"/>
              <a:defRPr sz="1865"/>
            </a:lvl1pPr>
            <a:lvl2pPr marL="1219200" lvl="1" indent="-423545" rtl="0">
              <a:lnSpc>
                <a:spcPct val="100000"/>
              </a:lnSpc>
              <a:spcBef>
                <a:spcPts val="0"/>
              </a:spcBef>
              <a:spcAft>
                <a:spcPts val="0"/>
              </a:spcAft>
              <a:buSzPts val="1400"/>
              <a:buChar char="○"/>
              <a:defRPr/>
            </a:lvl2pPr>
            <a:lvl3pPr marL="1828800" lvl="2" indent="-423545" rtl="0">
              <a:lnSpc>
                <a:spcPct val="100000"/>
              </a:lnSpc>
              <a:spcBef>
                <a:spcPts val="0"/>
              </a:spcBef>
              <a:spcAft>
                <a:spcPts val="0"/>
              </a:spcAft>
              <a:buSzPts val="1400"/>
              <a:buChar char="■"/>
              <a:defRPr/>
            </a:lvl3pPr>
            <a:lvl4pPr marL="2438400" lvl="3" indent="-423545" rtl="0">
              <a:lnSpc>
                <a:spcPct val="100000"/>
              </a:lnSpc>
              <a:spcBef>
                <a:spcPts val="0"/>
              </a:spcBef>
              <a:spcAft>
                <a:spcPts val="0"/>
              </a:spcAft>
              <a:buSzPts val="1400"/>
              <a:buChar char="●"/>
              <a:defRPr/>
            </a:lvl4pPr>
            <a:lvl5pPr marL="3048000" lvl="4" indent="-423545" rtl="0">
              <a:lnSpc>
                <a:spcPct val="100000"/>
              </a:lnSpc>
              <a:spcBef>
                <a:spcPts val="0"/>
              </a:spcBef>
              <a:spcAft>
                <a:spcPts val="0"/>
              </a:spcAft>
              <a:buSzPts val="1400"/>
              <a:buChar char="○"/>
              <a:defRPr/>
            </a:lvl5pPr>
            <a:lvl6pPr marL="3657600" lvl="5" indent="-423545" rtl="0">
              <a:lnSpc>
                <a:spcPct val="100000"/>
              </a:lnSpc>
              <a:spcBef>
                <a:spcPts val="0"/>
              </a:spcBef>
              <a:spcAft>
                <a:spcPts val="0"/>
              </a:spcAft>
              <a:buSzPts val="1400"/>
              <a:buChar char="■"/>
              <a:defRPr/>
            </a:lvl6pPr>
            <a:lvl7pPr marL="4267200" lvl="6" indent="-423545" rtl="0">
              <a:lnSpc>
                <a:spcPct val="100000"/>
              </a:lnSpc>
              <a:spcBef>
                <a:spcPts val="0"/>
              </a:spcBef>
              <a:spcAft>
                <a:spcPts val="0"/>
              </a:spcAft>
              <a:buSzPts val="1400"/>
              <a:buChar char="●"/>
              <a:defRPr/>
            </a:lvl7pPr>
            <a:lvl8pPr marL="4876800" lvl="7" indent="-423545" rtl="0">
              <a:lnSpc>
                <a:spcPct val="100000"/>
              </a:lnSpc>
              <a:spcBef>
                <a:spcPts val="0"/>
              </a:spcBef>
              <a:spcAft>
                <a:spcPts val="0"/>
              </a:spcAft>
              <a:buSzPts val="1400"/>
              <a:buChar char="○"/>
              <a:defRPr/>
            </a:lvl8pPr>
            <a:lvl9pPr marL="5486400" lvl="8" indent="-423545"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xmlns="" val="3463619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and Six Columns">
  <p:cSld name="Text and Six Columns">
    <p:spTree>
      <p:nvGrpSpPr>
        <p:cNvPr id="1" name="Shape 52"/>
        <p:cNvGrpSpPr/>
        <p:nvPr/>
      </p:nvGrpSpPr>
      <p:grpSpPr>
        <a:xfrm>
          <a:off x="0" y="0"/>
          <a:ext cx="0" cy="0"/>
          <a:chOff x="0" y="0"/>
          <a:chExt cx="0" cy="0"/>
        </a:xfrm>
      </p:grpSpPr>
      <p:sp>
        <p:nvSpPr>
          <p:cNvPr id="53" name="Google Shape;53;p1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4"/>
          <p:cNvSpPr txBox="1">
            <a:spLocks noGrp="1"/>
          </p:cNvSpPr>
          <p:nvPr>
            <p:ph type="body" idx="1"/>
          </p:nvPr>
        </p:nvSpPr>
        <p:spPr>
          <a:xfrm>
            <a:off x="975584" y="5355833"/>
            <a:ext cx="2887600" cy="7360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56" name="Google Shape;56;p14"/>
          <p:cNvSpPr txBox="1">
            <a:spLocks noGrp="1"/>
          </p:cNvSpPr>
          <p:nvPr>
            <p:ph type="subTitle" idx="2"/>
          </p:nvPr>
        </p:nvSpPr>
        <p:spPr>
          <a:xfrm>
            <a:off x="9755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
        <p:nvSpPr>
          <p:cNvPr id="57" name="Google Shape;57;p14"/>
          <p:cNvSpPr txBox="1">
            <a:spLocks noGrp="1"/>
          </p:cNvSpPr>
          <p:nvPr>
            <p:ph type="body" idx="3"/>
          </p:nvPr>
        </p:nvSpPr>
        <p:spPr>
          <a:xfrm>
            <a:off x="8328784" y="5355833"/>
            <a:ext cx="2887600" cy="7360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58" name="Google Shape;58;p14"/>
          <p:cNvSpPr txBox="1">
            <a:spLocks noGrp="1"/>
          </p:cNvSpPr>
          <p:nvPr>
            <p:ph type="subTitle" idx="4"/>
          </p:nvPr>
        </p:nvSpPr>
        <p:spPr>
          <a:xfrm>
            <a:off x="83287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
        <p:nvSpPr>
          <p:cNvPr id="59" name="Google Shape;59;p14"/>
          <p:cNvSpPr txBox="1">
            <a:spLocks noGrp="1"/>
          </p:cNvSpPr>
          <p:nvPr>
            <p:ph type="body" idx="5"/>
          </p:nvPr>
        </p:nvSpPr>
        <p:spPr>
          <a:xfrm>
            <a:off x="4652184" y="5355833"/>
            <a:ext cx="2887600" cy="7360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60" name="Google Shape;60;p14"/>
          <p:cNvSpPr txBox="1">
            <a:spLocks noGrp="1"/>
          </p:cNvSpPr>
          <p:nvPr>
            <p:ph type="subTitle" idx="6"/>
          </p:nvPr>
        </p:nvSpPr>
        <p:spPr>
          <a:xfrm>
            <a:off x="46521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
        <p:nvSpPr>
          <p:cNvPr id="61" name="Google Shape;61;p14"/>
          <p:cNvSpPr txBox="1">
            <a:spLocks noGrp="1"/>
          </p:cNvSpPr>
          <p:nvPr>
            <p:ph type="body" idx="7"/>
          </p:nvPr>
        </p:nvSpPr>
        <p:spPr>
          <a:xfrm>
            <a:off x="975633" y="3198667"/>
            <a:ext cx="2887600" cy="7360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62" name="Google Shape;62;p14"/>
          <p:cNvSpPr txBox="1">
            <a:spLocks noGrp="1"/>
          </p:cNvSpPr>
          <p:nvPr>
            <p:ph type="subTitle" idx="8"/>
          </p:nvPr>
        </p:nvSpPr>
        <p:spPr>
          <a:xfrm>
            <a:off x="9755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
        <p:nvSpPr>
          <p:cNvPr id="63" name="Google Shape;63;p14"/>
          <p:cNvSpPr txBox="1">
            <a:spLocks noGrp="1"/>
          </p:cNvSpPr>
          <p:nvPr>
            <p:ph type="body" idx="9"/>
          </p:nvPr>
        </p:nvSpPr>
        <p:spPr>
          <a:xfrm>
            <a:off x="8328833" y="3198667"/>
            <a:ext cx="2887600" cy="7360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64" name="Google Shape;64;p14"/>
          <p:cNvSpPr txBox="1">
            <a:spLocks noGrp="1"/>
          </p:cNvSpPr>
          <p:nvPr>
            <p:ph type="subTitle" idx="13"/>
          </p:nvPr>
        </p:nvSpPr>
        <p:spPr>
          <a:xfrm>
            <a:off x="83287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
        <p:nvSpPr>
          <p:cNvPr id="65" name="Google Shape;65;p14"/>
          <p:cNvSpPr txBox="1">
            <a:spLocks noGrp="1"/>
          </p:cNvSpPr>
          <p:nvPr>
            <p:ph type="body" idx="14"/>
          </p:nvPr>
        </p:nvSpPr>
        <p:spPr>
          <a:xfrm>
            <a:off x="4652233" y="3198667"/>
            <a:ext cx="2887600" cy="7360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66" name="Google Shape;66;p14"/>
          <p:cNvSpPr txBox="1">
            <a:spLocks noGrp="1"/>
          </p:cNvSpPr>
          <p:nvPr>
            <p:ph type="subTitle" idx="15"/>
          </p:nvPr>
        </p:nvSpPr>
        <p:spPr>
          <a:xfrm>
            <a:off x="46521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Tree>
    <p:extLst>
      <p:ext uri="{BB962C8B-B14F-4D97-AF65-F5344CB8AC3E}">
        <p14:creationId xmlns:p14="http://schemas.microsoft.com/office/powerpoint/2010/main" xmlns="" val="1605903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and four Columns 2">
  <p:cSld name="Text and four Columns 2">
    <p:spTree>
      <p:nvGrpSpPr>
        <p:cNvPr id="1" name="Shape 67"/>
        <p:cNvGrpSpPr/>
        <p:nvPr/>
      </p:nvGrpSpPr>
      <p:grpSpPr>
        <a:xfrm>
          <a:off x="0" y="0"/>
          <a:ext cx="0" cy="0"/>
          <a:chOff x="0" y="0"/>
          <a:chExt cx="0" cy="0"/>
        </a:xfrm>
      </p:grpSpPr>
      <p:sp>
        <p:nvSpPr>
          <p:cNvPr id="68" name="Google Shape;68;p1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5"/>
          <p:cNvSpPr txBox="1">
            <a:spLocks noGrp="1"/>
          </p:cNvSpPr>
          <p:nvPr>
            <p:ph type="body" idx="1"/>
          </p:nvPr>
        </p:nvSpPr>
        <p:spPr>
          <a:xfrm>
            <a:off x="9078816" y="4848609"/>
            <a:ext cx="2137600" cy="7360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71" name="Google Shape;71;p15"/>
          <p:cNvSpPr txBox="1">
            <a:spLocks noGrp="1"/>
          </p:cNvSpPr>
          <p:nvPr>
            <p:ph type="subTitle" idx="2"/>
          </p:nvPr>
        </p:nvSpPr>
        <p:spPr>
          <a:xfrm>
            <a:off x="9078767"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
        <p:nvSpPr>
          <p:cNvPr id="72" name="Google Shape;72;p15"/>
          <p:cNvSpPr txBox="1">
            <a:spLocks noGrp="1"/>
          </p:cNvSpPr>
          <p:nvPr>
            <p:ph type="body" idx="3"/>
          </p:nvPr>
        </p:nvSpPr>
        <p:spPr>
          <a:xfrm>
            <a:off x="6377760" y="4848609"/>
            <a:ext cx="2137600" cy="7360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73" name="Google Shape;73;p15"/>
          <p:cNvSpPr txBox="1">
            <a:spLocks noGrp="1"/>
          </p:cNvSpPr>
          <p:nvPr>
            <p:ph type="subTitle" idx="4"/>
          </p:nvPr>
        </p:nvSpPr>
        <p:spPr>
          <a:xfrm>
            <a:off x="6377711"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
        <p:nvSpPr>
          <p:cNvPr id="74" name="Google Shape;74;p15"/>
          <p:cNvSpPr txBox="1">
            <a:spLocks noGrp="1"/>
          </p:cNvSpPr>
          <p:nvPr>
            <p:ph type="body" idx="5"/>
          </p:nvPr>
        </p:nvSpPr>
        <p:spPr>
          <a:xfrm>
            <a:off x="3676705" y="4848609"/>
            <a:ext cx="2137600" cy="7360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75" name="Google Shape;75;p15"/>
          <p:cNvSpPr txBox="1">
            <a:spLocks noGrp="1"/>
          </p:cNvSpPr>
          <p:nvPr>
            <p:ph type="subTitle" idx="6"/>
          </p:nvPr>
        </p:nvSpPr>
        <p:spPr>
          <a:xfrm>
            <a:off x="3676656"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
        <p:nvSpPr>
          <p:cNvPr id="76" name="Google Shape;76;p15"/>
          <p:cNvSpPr txBox="1">
            <a:spLocks noGrp="1"/>
          </p:cNvSpPr>
          <p:nvPr>
            <p:ph type="body" idx="7"/>
          </p:nvPr>
        </p:nvSpPr>
        <p:spPr>
          <a:xfrm>
            <a:off x="975649" y="4848609"/>
            <a:ext cx="2137600" cy="7360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77" name="Google Shape;77;p15"/>
          <p:cNvSpPr txBox="1">
            <a:spLocks noGrp="1"/>
          </p:cNvSpPr>
          <p:nvPr>
            <p:ph type="subTitle" idx="8"/>
          </p:nvPr>
        </p:nvSpPr>
        <p:spPr>
          <a:xfrm>
            <a:off x="975600"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Tree>
    <p:extLst>
      <p:ext uri="{BB962C8B-B14F-4D97-AF65-F5344CB8AC3E}">
        <p14:creationId xmlns:p14="http://schemas.microsoft.com/office/powerpoint/2010/main" xmlns="" val="3249072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and three columns">
  <p:cSld name="Text and three columns">
    <p:spTree>
      <p:nvGrpSpPr>
        <p:cNvPr id="1" name="Shape 78"/>
        <p:cNvGrpSpPr/>
        <p:nvPr/>
      </p:nvGrpSpPr>
      <p:grpSpPr>
        <a:xfrm>
          <a:off x="0" y="0"/>
          <a:ext cx="0" cy="0"/>
          <a:chOff x="0" y="0"/>
          <a:chExt cx="0" cy="0"/>
        </a:xfrm>
      </p:grpSpPr>
      <p:sp>
        <p:nvSpPr>
          <p:cNvPr id="79" name="Google Shape;79;p1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6"/>
          <p:cNvSpPr txBox="1">
            <a:spLocks noGrp="1"/>
          </p:cNvSpPr>
          <p:nvPr>
            <p:ph type="body" idx="1"/>
          </p:nvPr>
        </p:nvSpPr>
        <p:spPr>
          <a:xfrm>
            <a:off x="975600" y="4434201"/>
            <a:ext cx="3300000" cy="12808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82" name="Google Shape;82;p16"/>
          <p:cNvSpPr txBox="1">
            <a:spLocks noGrp="1"/>
          </p:cNvSpPr>
          <p:nvPr>
            <p:ph type="subTitle" idx="2"/>
          </p:nvPr>
        </p:nvSpPr>
        <p:spPr>
          <a:xfrm>
            <a:off x="9756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
        <p:nvSpPr>
          <p:cNvPr id="83" name="Google Shape;83;p16"/>
          <p:cNvSpPr txBox="1">
            <a:spLocks noGrp="1"/>
          </p:cNvSpPr>
          <p:nvPr>
            <p:ph type="body" idx="3"/>
          </p:nvPr>
        </p:nvSpPr>
        <p:spPr>
          <a:xfrm>
            <a:off x="7916400" y="4434201"/>
            <a:ext cx="3300000" cy="12808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84" name="Google Shape;84;p16"/>
          <p:cNvSpPr txBox="1">
            <a:spLocks noGrp="1"/>
          </p:cNvSpPr>
          <p:nvPr>
            <p:ph type="subTitle" idx="4"/>
          </p:nvPr>
        </p:nvSpPr>
        <p:spPr>
          <a:xfrm>
            <a:off x="79164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
        <p:nvSpPr>
          <p:cNvPr id="85" name="Google Shape;85;p16"/>
          <p:cNvSpPr txBox="1">
            <a:spLocks noGrp="1"/>
          </p:cNvSpPr>
          <p:nvPr>
            <p:ph type="body" idx="5"/>
          </p:nvPr>
        </p:nvSpPr>
        <p:spPr>
          <a:xfrm>
            <a:off x="4446000" y="4434201"/>
            <a:ext cx="3300000" cy="12808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86" name="Google Shape;86;p16"/>
          <p:cNvSpPr txBox="1">
            <a:spLocks noGrp="1"/>
          </p:cNvSpPr>
          <p:nvPr>
            <p:ph type="subTitle" idx="6"/>
          </p:nvPr>
        </p:nvSpPr>
        <p:spPr>
          <a:xfrm>
            <a:off x="44460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Tree>
    <p:extLst>
      <p:ext uri="{BB962C8B-B14F-4D97-AF65-F5344CB8AC3E}">
        <p14:creationId xmlns:p14="http://schemas.microsoft.com/office/powerpoint/2010/main" xmlns="" val="2543843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and three columns 2">
  <p:cSld name="Text and three columns 2">
    <p:spTree>
      <p:nvGrpSpPr>
        <p:cNvPr id="1" name="Shape 87"/>
        <p:cNvGrpSpPr/>
        <p:nvPr/>
      </p:nvGrpSpPr>
      <p:grpSpPr>
        <a:xfrm>
          <a:off x="0" y="0"/>
          <a:ext cx="0" cy="0"/>
          <a:chOff x="0" y="0"/>
          <a:chExt cx="0" cy="0"/>
        </a:xfrm>
      </p:grpSpPr>
      <p:sp>
        <p:nvSpPr>
          <p:cNvPr id="88" name="Google Shape;88;p1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7"/>
          <p:cNvSpPr txBox="1">
            <a:spLocks noGrp="1"/>
          </p:cNvSpPr>
          <p:nvPr>
            <p:ph type="body" idx="1"/>
          </p:nvPr>
        </p:nvSpPr>
        <p:spPr>
          <a:xfrm>
            <a:off x="975600" y="3044367"/>
            <a:ext cx="2887600" cy="9308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91" name="Google Shape;91;p17"/>
          <p:cNvSpPr txBox="1">
            <a:spLocks noGrp="1"/>
          </p:cNvSpPr>
          <p:nvPr>
            <p:ph type="subTitle" idx="2"/>
          </p:nvPr>
        </p:nvSpPr>
        <p:spPr>
          <a:xfrm>
            <a:off x="9756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
        <p:nvSpPr>
          <p:cNvPr id="92" name="Google Shape;92;p17"/>
          <p:cNvSpPr txBox="1">
            <a:spLocks noGrp="1"/>
          </p:cNvSpPr>
          <p:nvPr>
            <p:ph type="body" idx="3"/>
          </p:nvPr>
        </p:nvSpPr>
        <p:spPr>
          <a:xfrm>
            <a:off x="8328800" y="3044367"/>
            <a:ext cx="2887600" cy="9308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93" name="Google Shape;93;p17"/>
          <p:cNvSpPr txBox="1">
            <a:spLocks noGrp="1"/>
          </p:cNvSpPr>
          <p:nvPr>
            <p:ph type="subTitle" idx="4"/>
          </p:nvPr>
        </p:nvSpPr>
        <p:spPr>
          <a:xfrm>
            <a:off x="83288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
        <p:nvSpPr>
          <p:cNvPr id="94" name="Google Shape;94;p17"/>
          <p:cNvSpPr txBox="1">
            <a:spLocks noGrp="1"/>
          </p:cNvSpPr>
          <p:nvPr>
            <p:ph type="body" idx="5"/>
          </p:nvPr>
        </p:nvSpPr>
        <p:spPr>
          <a:xfrm>
            <a:off x="4652200" y="2536367"/>
            <a:ext cx="2887600" cy="9308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95" name="Google Shape;95;p17"/>
          <p:cNvSpPr txBox="1">
            <a:spLocks noGrp="1"/>
          </p:cNvSpPr>
          <p:nvPr>
            <p:ph type="subTitle" idx="6"/>
          </p:nvPr>
        </p:nvSpPr>
        <p:spPr>
          <a:xfrm>
            <a:off x="4652200" y="2016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a:endParaRPr/>
          </a:p>
        </p:txBody>
      </p:sp>
    </p:spTree>
    <p:extLst>
      <p:ext uri="{BB962C8B-B14F-4D97-AF65-F5344CB8AC3E}">
        <p14:creationId xmlns:p14="http://schemas.microsoft.com/office/powerpoint/2010/main" xmlns="" val="2609098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and four Columns">
  <p:cSld name="Text and four Columns">
    <p:spTree>
      <p:nvGrpSpPr>
        <p:cNvPr id="1" name="Shape 96"/>
        <p:cNvGrpSpPr/>
        <p:nvPr/>
      </p:nvGrpSpPr>
      <p:grpSpPr>
        <a:xfrm>
          <a:off x="0" y="0"/>
          <a:ext cx="0" cy="0"/>
          <a:chOff x="0" y="0"/>
          <a:chExt cx="0" cy="0"/>
        </a:xfrm>
      </p:grpSpPr>
      <p:sp>
        <p:nvSpPr>
          <p:cNvPr id="97" name="Google Shape;97;p1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18"/>
          <p:cNvSpPr txBox="1">
            <a:spLocks noGrp="1"/>
          </p:cNvSpPr>
          <p:nvPr>
            <p:ph type="body" idx="1"/>
          </p:nvPr>
        </p:nvSpPr>
        <p:spPr>
          <a:xfrm>
            <a:off x="2187000" y="2811515"/>
            <a:ext cx="3375200" cy="868000"/>
          </a:xfrm>
          <a:prstGeom prst="rect">
            <a:avLst/>
          </a:prstGeom>
        </p:spPr>
        <p:txBody>
          <a:bodyPr spcFirstLastPara="1" wrap="square" lIns="91425" tIns="91425" rIns="91425" bIns="91425" anchor="ctr" anchorCtr="0">
            <a:noAutofit/>
          </a:bodyPr>
          <a:lstStyle>
            <a:lvl1pPr marL="609600" lvl="0" indent="-423545" rtl="0">
              <a:lnSpc>
                <a:spcPct val="100000"/>
              </a:lnSpc>
              <a:spcBef>
                <a:spcPts val="0"/>
              </a:spcBef>
              <a:spcAft>
                <a:spcPts val="0"/>
              </a:spcAft>
              <a:buSzPts val="1400"/>
              <a:buChar char="●"/>
              <a:defRPr sz="1865"/>
            </a:lvl1pPr>
            <a:lvl2pPr marL="1219200" lvl="1" indent="-423545" rtl="0">
              <a:lnSpc>
                <a:spcPct val="100000"/>
              </a:lnSpc>
              <a:spcBef>
                <a:spcPts val="0"/>
              </a:spcBef>
              <a:spcAft>
                <a:spcPts val="0"/>
              </a:spcAft>
              <a:buSzPts val="1400"/>
              <a:buChar char="○"/>
              <a:defRPr/>
            </a:lvl2pPr>
            <a:lvl3pPr marL="1828800" lvl="2" indent="-423545" rtl="0">
              <a:lnSpc>
                <a:spcPct val="100000"/>
              </a:lnSpc>
              <a:spcBef>
                <a:spcPts val="0"/>
              </a:spcBef>
              <a:spcAft>
                <a:spcPts val="0"/>
              </a:spcAft>
              <a:buSzPts val="1400"/>
              <a:buChar char="■"/>
              <a:defRPr/>
            </a:lvl3pPr>
            <a:lvl4pPr marL="2438400" lvl="3" indent="-423545" rtl="0">
              <a:lnSpc>
                <a:spcPct val="100000"/>
              </a:lnSpc>
              <a:spcBef>
                <a:spcPts val="0"/>
              </a:spcBef>
              <a:spcAft>
                <a:spcPts val="0"/>
              </a:spcAft>
              <a:buSzPts val="1400"/>
              <a:buChar char="●"/>
              <a:defRPr/>
            </a:lvl4pPr>
            <a:lvl5pPr marL="3048000" lvl="4" indent="-423545" rtl="0">
              <a:lnSpc>
                <a:spcPct val="100000"/>
              </a:lnSpc>
              <a:spcBef>
                <a:spcPts val="0"/>
              </a:spcBef>
              <a:spcAft>
                <a:spcPts val="0"/>
              </a:spcAft>
              <a:buSzPts val="1400"/>
              <a:buChar char="○"/>
              <a:defRPr/>
            </a:lvl5pPr>
            <a:lvl6pPr marL="3657600" lvl="5" indent="-423545" rtl="0">
              <a:lnSpc>
                <a:spcPct val="100000"/>
              </a:lnSpc>
              <a:spcBef>
                <a:spcPts val="0"/>
              </a:spcBef>
              <a:spcAft>
                <a:spcPts val="0"/>
              </a:spcAft>
              <a:buSzPts val="1400"/>
              <a:buChar char="■"/>
              <a:defRPr/>
            </a:lvl6pPr>
            <a:lvl7pPr marL="4267200" lvl="6" indent="-423545" rtl="0">
              <a:lnSpc>
                <a:spcPct val="100000"/>
              </a:lnSpc>
              <a:spcBef>
                <a:spcPts val="0"/>
              </a:spcBef>
              <a:spcAft>
                <a:spcPts val="0"/>
              </a:spcAft>
              <a:buSzPts val="1400"/>
              <a:buChar char="●"/>
              <a:defRPr/>
            </a:lvl7pPr>
            <a:lvl8pPr marL="4876800" lvl="7" indent="-423545" rtl="0">
              <a:lnSpc>
                <a:spcPct val="100000"/>
              </a:lnSpc>
              <a:spcBef>
                <a:spcPts val="0"/>
              </a:spcBef>
              <a:spcAft>
                <a:spcPts val="0"/>
              </a:spcAft>
              <a:buSzPts val="1400"/>
              <a:buChar char="○"/>
              <a:defRPr/>
            </a:lvl8pPr>
            <a:lvl9pPr marL="5486400" lvl="8" indent="-423545" rtl="0">
              <a:lnSpc>
                <a:spcPct val="100000"/>
              </a:lnSpc>
              <a:spcBef>
                <a:spcPts val="0"/>
              </a:spcBef>
              <a:spcAft>
                <a:spcPts val="0"/>
              </a:spcAft>
              <a:buSzPts val="1400"/>
              <a:buChar char="■"/>
              <a:defRPr/>
            </a:lvl9pPr>
          </a:lstStyle>
          <a:p>
            <a:endParaRPr/>
          </a:p>
        </p:txBody>
      </p:sp>
      <p:sp>
        <p:nvSpPr>
          <p:cNvPr id="100" name="Google Shape;100;p18"/>
          <p:cNvSpPr txBox="1">
            <a:spLocks noGrp="1"/>
          </p:cNvSpPr>
          <p:nvPr>
            <p:ph type="subTitle" idx="2"/>
          </p:nvPr>
        </p:nvSpPr>
        <p:spPr>
          <a:xfrm>
            <a:off x="2187000"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5"/>
              </a:spcBef>
              <a:spcAft>
                <a:spcPts val="0"/>
              </a:spcAft>
              <a:buSzPts val="1800"/>
              <a:buNone/>
              <a:defRPr sz="2400"/>
            </a:lvl3pPr>
            <a:lvl4pPr lvl="3" rtl="0">
              <a:lnSpc>
                <a:spcPct val="100000"/>
              </a:lnSpc>
              <a:spcBef>
                <a:spcPts val="2135"/>
              </a:spcBef>
              <a:spcAft>
                <a:spcPts val="0"/>
              </a:spcAft>
              <a:buSzPts val="1800"/>
              <a:buNone/>
              <a:defRPr sz="2400"/>
            </a:lvl4pPr>
            <a:lvl5pPr lvl="4" rtl="0">
              <a:lnSpc>
                <a:spcPct val="100000"/>
              </a:lnSpc>
              <a:spcBef>
                <a:spcPts val="2135"/>
              </a:spcBef>
              <a:spcAft>
                <a:spcPts val="0"/>
              </a:spcAft>
              <a:buSzPts val="1800"/>
              <a:buNone/>
              <a:defRPr sz="2400"/>
            </a:lvl5pPr>
            <a:lvl6pPr lvl="5" rtl="0">
              <a:lnSpc>
                <a:spcPct val="100000"/>
              </a:lnSpc>
              <a:spcBef>
                <a:spcPts val="2135"/>
              </a:spcBef>
              <a:spcAft>
                <a:spcPts val="0"/>
              </a:spcAft>
              <a:buSzPts val="1800"/>
              <a:buNone/>
              <a:defRPr sz="2400"/>
            </a:lvl6pPr>
            <a:lvl7pPr lvl="6" rtl="0">
              <a:lnSpc>
                <a:spcPct val="100000"/>
              </a:lnSpc>
              <a:spcBef>
                <a:spcPts val="2135"/>
              </a:spcBef>
              <a:spcAft>
                <a:spcPts val="0"/>
              </a:spcAft>
              <a:buSzPts val="1800"/>
              <a:buNone/>
              <a:defRPr sz="2400"/>
            </a:lvl7pPr>
            <a:lvl8pPr lvl="7" rtl="0">
              <a:lnSpc>
                <a:spcPct val="100000"/>
              </a:lnSpc>
              <a:spcBef>
                <a:spcPts val="2135"/>
              </a:spcBef>
              <a:spcAft>
                <a:spcPts val="0"/>
              </a:spcAft>
              <a:buSzPts val="1800"/>
              <a:buNone/>
              <a:defRPr sz="2400"/>
            </a:lvl8pPr>
            <a:lvl9pPr lvl="8" rtl="0">
              <a:lnSpc>
                <a:spcPct val="100000"/>
              </a:lnSpc>
              <a:spcBef>
                <a:spcPts val="2135"/>
              </a:spcBef>
              <a:spcAft>
                <a:spcPts val="2135"/>
              </a:spcAft>
              <a:buSzPts val="1800"/>
              <a:buNone/>
              <a:defRPr sz="2400"/>
            </a:lvl9pPr>
          </a:lstStyle>
          <a:p>
            <a:endParaRPr/>
          </a:p>
        </p:txBody>
      </p:sp>
      <p:sp>
        <p:nvSpPr>
          <p:cNvPr id="101" name="Google Shape;101;p18"/>
          <p:cNvSpPr txBox="1">
            <a:spLocks noGrp="1"/>
          </p:cNvSpPr>
          <p:nvPr>
            <p:ph type="body" idx="3"/>
          </p:nvPr>
        </p:nvSpPr>
        <p:spPr>
          <a:xfrm>
            <a:off x="2187000" y="4664567"/>
            <a:ext cx="3375200" cy="868000"/>
          </a:xfrm>
          <a:prstGeom prst="rect">
            <a:avLst/>
          </a:prstGeom>
        </p:spPr>
        <p:txBody>
          <a:bodyPr spcFirstLastPara="1" wrap="square" lIns="91425" tIns="91425" rIns="91425" bIns="91425" anchor="ctr" anchorCtr="0">
            <a:noAutofit/>
          </a:bodyPr>
          <a:lstStyle>
            <a:lvl1pPr marL="609600" lvl="0" indent="-423545" rtl="0">
              <a:lnSpc>
                <a:spcPct val="100000"/>
              </a:lnSpc>
              <a:spcBef>
                <a:spcPts val="0"/>
              </a:spcBef>
              <a:spcAft>
                <a:spcPts val="0"/>
              </a:spcAft>
              <a:buSzPts val="1400"/>
              <a:buChar char="●"/>
              <a:defRPr sz="1865"/>
            </a:lvl1pPr>
            <a:lvl2pPr marL="1219200" lvl="1" indent="-423545" rtl="0">
              <a:lnSpc>
                <a:spcPct val="100000"/>
              </a:lnSpc>
              <a:spcBef>
                <a:spcPts val="0"/>
              </a:spcBef>
              <a:spcAft>
                <a:spcPts val="0"/>
              </a:spcAft>
              <a:buSzPts val="1400"/>
              <a:buChar char="○"/>
              <a:defRPr/>
            </a:lvl2pPr>
            <a:lvl3pPr marL="1828800" lvl="2" indent="-423545" rtl="0">
              <a:lnSpc>
                <a:spcPct val="100000"/>
              </a:lnSpc>
              <a:spcBef>
                <a:spcPts val="0"/>
              </a:spcBef>
              <a:spcAft>
                <a:spcPts val="0"/>
              </a:spcAft>
              <a:buSzPts val="1400"/>
              <a:buChar char="■"/>
              <a:defRPr/>
            </a:lvl3pPr>
            <a:lvl4pPr marL="2438400" lvl="3" indent="-423545" rtl="0">
              <a:lnSpc>
                <a:spcPct val="100000"/>
              </a:lnSpc>
              <a:spcBef>
                <a:spcPts val="0"/>
              </a:spcBef>
              <a:spcAft>
                <a:spcPts val="0"/>
              </a:spcAft>
              <a:buSzPts val="1400"/>
              <a:buChar char="●"/>
              <a:defRPr/>
            </a:lvl4pPr>
            <a:lvl5pPr marL="3048000" lvl="4" indent="-423545" rtl="0">
              <a:lnSpc>
                <a:spcPct val="100000"/>
              </a:lnSpc>
              <a:spcBef>
                <a:spcPts val="0"/>
              </a:spcBef>
              <a:spcAft>
                <a:spcPts val="0"/>
              </a:spcAft>
              <a:buSzPts val="1400"/>
              <a:buChar char="○"/>
              <a:defRPr/>
            </a:lvl5pPr>
            <a:lvl6pPr marL="3657600" lvl="5" indent="-423545" rtl="0">
              <a:lnSpc>
                <a:spcPct val="100000"/>
              </a:lnSpc>
              <a:spcBef>
                <a:spcPts val="0"/>
              </a:spcBef>
              <a:spcAft>
                <a:spcPts val="0"/>
              </a:spcAft>
              <a:buSzPts val="1400"/>
              <a:buChar char="■"/>
              <a:defRPr/>
            </a:lvl6pPr>
            <a:lvl7pPr marL="4267200" lvl="6" indent="-423545" rtl="0">
              <a:lnSpc>
                <a:spcPct val="100000"/>
              </a:lnSpc>
              <a:spcBef>
                <a:spcPts val="0"/>
              </a:spcBef>
              <a:spcAft>
                <a:spcPts val="0"/>
              </a:spcAft>
              <a:buSzPts val="1400"/>
              <a:buChar char="●"/>
              <a:defRPr/>
            </a:lvl7pPr>
            <a:lvl8pPr marL="4876800" lvl="7" indent="-423545" rtl="0">
              <a:lnSpc>
                <a:spcPct val="100000"/>
              </a:lnSpc>
              <a:spcBef>
                <a:spcPts val="0"/>
              </a:spcBef>
              <a:spcAft>
                <a:spcPts val="0"/>
              </a:spcAft>
              <a:buSzPts val="1400"/>
              <a:buChar char="○"/>
              <a:defRPr/>
            </a:lvl8pPr>
            <a:lvl9pPr marL="5486400" lvl="8" indent="-423545" rtl="0">
              <a:lnSpc>
                <a:spcPct val="100000"/>
              </a:lnSpc>
              <a:spcBef>
                <a:spcPts val="0"/>
              </a:spcBef>
              <a:spcAft>
                <a:spcPts val="0"/>
              </a:spcAft>
              <a:buSzPts val="1400"/>
              <a:buChar char="■"/>
              <a:defRPr/>
            </a:lvl9pPr>
          </a:lstStyle>
          <a:p>
            <a:endParaRPr/>
          </a:p>
        </p:txBody>
      </p:sp>
      <p:sp>
        <p:nvSpPr>
          <p:cNvPr id="102" name="Google Shape;102;p18"/>
          <p:cNvSpPr txBox="1">
            <a:spLocks noGrp="1"/>
          </p:cNvSpPr>
          <p:nvPr>
            <p:ph type="subTitle" idx="4"/>
          </p:nvPr>
        </p:nvSpPr>
        <p:spPr>
          <a:xfrm>
            <a:off x="2187000" y="4133767"/>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5"/>
              </a:spcBef>
              <a:spcAft>
                <a:spcPts val="0"/>
              </a:spcAft>
              <a:buSzPts val="1800"/>
              <a:buNone/>
              <a:defRPr sz="2400"/>
            </a:lvl3pPr>
            <a:lvl4pPr lvl="3" rtl="0">
              <a:lnSpc>
                <a:spcPct val="100000"/>
              </a:lnSpc>
              <a:spcBef>
                <a:spcPts val="2135"/>
              </a:spcBef>
              <a:spcAft>
                <a:spcPts val="0"/>
              </a:spcAft>
              <a:buSzPts val="1800"/>
              <a:buNone/>
              <a:defRPr sz="2400"/>
            </a:lvl4pPr>
            <a:lvl5pPr lvl="4" rtl="0">
              <a:lnSpc>
                <a:spcPct val="100000"/>
              </a:lnSpc>
              <a:spcBef>
                <a:spcPts val="2135"/>
              </a:spcBef>
              <a:spcAft>
                <a:spcPts val="0"/>
              </a:spcAft>
              <a:buSzPts val="1800"/>
              <a:buNone/>
              <a:defRPr sz="2400"/>
            </a:lvl5pPr>
            <a:lvl6pPr lvl="5" rtl="0">
              <a:lnSpc>
                <a:spcPct val="100000"/>
              </a:lnSpc>
              <a:spcBef>
                <a:spcPts val="2135"/>
              </a:spcBef>
              <a:spcAft>
                <a:spcPts val="0"/>
              </a:spcAft>
              <a:buSzPts val="1800"/>
              <a:buNone/>
              <a:defRPr sz="2400"/>
            </a:lvl6pPr>
            <a:lvl7pPr lvl="6" rtl="0">
              <a:lnSpc>
                <a:spcPct val="100000"/>
              </a:lnSpc>
              <a:spcBef>
                <a:spcPts val="2135"/>
              </a:spcBef>
              <a:spcAft>
                <a:spcPts val="0"/>
              </a:spcAft>
              <a:buSzPts val="1800"/>
              <a:buNone/>
              <a:defRPr sz="2400"/>
            </a:lvl7pPr>
            <a:lvl8pPr lvl="7" rtl="0">
              <a:lnSpc>
                <a:spcPct val="100000"/>
              </a:lnSpc>
              <a:spcBef>
                <a:spcPts val="2135"/>
              </a:spcBef>
              <a:spcAft>
                <a:spcPts val="0"/>
              </a:spcAft>
              <a:buSzPts val="1800"/>
              <a:buNone/>
              <a:defRPr sz="2400"/>
            </a:lvl8pPr>
            <a:lvl9pPr lvl="8" rtl="0">
              <a:lnSpc>
                <a:spcPct val="100000"/>
              </a:lnSpc>
              <a:spcBef>
                <a:spcPts val="2135"/>
              </a:spcBef>
              <a:spcAft>
                <a:spcPts val="2135"/>
              </a:spcAft>
              <a:buSzPts val="1800"/>
              <a:buNone/>
              <a:defRPr sz="2400"/>
            </a:lvl9pPr>
          </a:lstStyle>
          <a:p>
            <a:endParaRPr/>
          </a:p>
        </p:txBody>
      </p:sp>
      <p:sp>
        <p:nvSpPr>
          <p:cNvPr id="103" name="Google Shape;103;p18"/>
          <p:cNvSpPr txBox="1">
            <a:spLocks noGrp="1"/>
          </p:cNvSpPr>
          <p:nvPr>
            <p:ph type="body" idx="5"/>
          </p:nvPr>
        </p:nvSpPr>
        <p:spPr>
          <a:xfrm>
            <a:off x="7841155" y="2811633"/>
            <a:ext cx="3375200" cy="868000"/>
          </a:xfrm>
          <a:prstGeom prst="rect">
            <a:avLst/>
          </a:prstGeom>
        </p:spPr>
        <p:txBody>
          <a:bodyPr spcFirstLastPara="1" wrap="square" lIns="91425" tIns="91425" rIns="91425" bIns="91425" anchor="ctr" anchorCtr="0">
            <a:noAutofit/>
          </a:bodyPr>
          <a:lstStyle>
            <a:lvl1pPr marL="609600" lvl="0" indent="-423545" rtl="0">
              <a:lnSpc>
                <a:spcPct val="100000"/>
              </a:lnSpc>
              <a:spcBef>
                <a:spcPts val="0"/>
              </a:spcBef>
              <a:spcAft>
                <a:spcPts val="0"/>
              </a:spcAft>
              <a:buSzPts val="1400"/>
              <a:buChar char="●"/>
              <a:defRPr sz="1865"/>
            </a:lvl1pPr>
            <a:lvl2pPr marL="1219200" lvl="1" indent="-423545" rtl="0">
              <a:lnSpc>
                <a:spcPct val="100000"/>
              </a:lnSpc>
              <a:spcBef>
                <a:spcPts val="0"/>
              </a:spcBef>
              <a:spcAft>
                <a:spcPts val="0"/>
              </a:spcAft>
              <a:buSzPts val="1400"/>
              <a:buChar char="○"/>
              <a:defRPr/>
            </a:lvl2pPr>
            <a:lvl3pPr marL="1828800" lvl="2" indent="-423545" rtl="0">
              <a:lnSpc>
                <a:spcPct val="100000"/>
              </a:lnSpc>
              <a:spcBef>
                <a:spcPts val="0"/>
              </a:spcBef>
              <a:spcAft>
                <a:spcPts val="0"/>
              </a:spcAft>
              <a:buSzPts val="1400"/>
              <a:buChar char="■"/>
              <a:defRPr/>
            </a:lvl3pPr>
            <a:lvl4pPr marL="2438400" lvl="3" indent="-423545" rtl="0">
              <a:lnSpc>
                <a:spcPct val="100000"/>
              </a:lnSpc>
              <a:spcBef>
                <a:spcPts val="0"/>
              </a:spcBef>
              <a:spcAft>
                <a:spcPts val="0"/>
              </a:spcAft>
              <a:buSzPts val="1400"/>
              <a:buChar char="●"/>
              <a:defRPr/>
            </a:lvl4pPr>
            <a:lvl5pPr marL="3048000" lvl="4" indent="-423545" rtl="0">
              <a:lnSpc>
                <a:spcPct val="100000"/>
              </a:lnSpc>
              <a:spcBef>
                <a:spcPts val="0"/>
              </a:spcBef>
              <a:spcAft>
                <a:spcPts val="0"/>
              </a:spcAft>
              <a:buSzPts val="1400"/>
              <a:buChar char="○"/>
              <a:defRPr/>
            </a:lvl5pPr>
            <a:lvl6pPr marL="3657600" lvl="5" indent="-423545" rtl="0">
              <a:lnSpc>
                <a:spcPct val="100000"/>
              </a:lnSpc>
              <a:spcBef>
                <a:spcPts val="0"/>
              </a:spcBef>
              <a:spcAft>
                <a:spcPts val="0"/>
              </a:spcAft>
              <a:buSzPts val="1400"/>
              <a:buChar char="■"/>
              <a:defRPr/>
            </a:lvl6pPr>
            <a:lvl7pPr marL="4267200" lvl="6" indent="-423545" rtl="0">
              <a:lnSpc>
                <a:spcPct val="100000"/>
              </a:lnSpc>
              <a:spcBef>
                <a:spcPts val="0"/>
              </a:spcBef>
              <a:spcAft>
                <a:spcPts val="0"/>
              </a:spcAft>
              <a:buSzPts val="1400"/>
              <a:buChar char="●"/>
              <a:defRPr/>
            </a:lvl7pPr>
            <a:lvl8pPr marL="4876800" lvl="7" indent="-423545" rtl="0">
              <a:lnSpc>
                <a:spcPct val="100000"/>
              </a:lnSpc>
              <a:spcBef>
                <a:spcPts val="0"/>
              </a:spcBef>
              <a:spcAft>
                <a:spcPts val="0"/>
              </a:spcAft>
              <a:buSzPts val="1400"/>
              <a:buChar char="○"/>
              <a:defRPr/>
            </a:lvl8pPr>
            <a:lvl9pPr marL="5486400" lvl="8" indent="-423545" rtl="0">
              <a:lnSpc>
                <a:spcPct val="100000"/>
              </a:lnSpc>
              <a:spcBef>
                <a:spcPts val="0"/>
              </a:spcBef>
              <a:spcAft>
                <a:spcPts val="0"/>
              </a:spcAft>
              <a:buSzPts val="1400"/>
              <a:buChar char="■"/>
              <a:defRPr/>
            </a:lvl9pPr>
          </a:lstStyle>
          <a:p>
            <a:endParaRPr/>
          </a:p>
        </p:txBody>
      </p:sp>
      <p:sp>
        <p:nvSpPr>
          <p:cNvPr id="104" name="Google Shape;104;p18"/>
          <p:cNvSpPr txBox="1">
            <a:spLocks noGrp="1"/>
          </p:cNvSpPr>
          <p:nvPr>
            <p:ph type="subTitle" idx="6"/>
          </p:nvPr>
        </p:nvSpPr>
        <p:spPr>
          <a:xfrm>
            <a:off x="7841155"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5"/>
              </a:spcBef>
              <a:spcAft>
                <a:spcPts val="0"/>
              </a:spcAft>
              <a:buSzPts val="1800"/>
              <a:buNone/>
              <a:defRPr sz="2400"/>
            </a:lvl3pPr>
            <a:lvl4pPr lvl="3" rtl="0">
              <a:lnSpc>
                <a:spcPct val="100000"/>
              </a:lnSpc>
              <a:spcBef>
                <a:spcPts val="2135"/>
              </a:spcBef>
              <a:spcAft>
                <a:spcPts val="0"/>
              </a:spcAft>
              <a:buSzPts val="1800"/>
              <a:buNone/>
              <a:defRPr sz="2400"/>
            </a:lvl4pPr>
            <a:lvl5pPr lvl="4" rtl="0">
              <a:lnSpc>
                <a:spcPct val="100000"/>
              </a:lnSpc>
              <a:spcBef>
                <a:spcPts val="2135"/>
              </a:spcBef>
              <a:spcAft>
                <a:spcPts val="0"/>
              </a:spcAft>
              <a:buSzPts val="1800"/>
              <a:buNone/>
              <a:defRPr sz="2400"/>
            </a:lvl5pPr>
            <a:lvl6pPr lvl="5" rtl="0">
              <a:lnSpc>
                <a:spcPct val="100000"/>
              </a:lnSpc>
              <a:spcBef>
                <a:spcPts val="2135"/>
              </a:spcBef>
              <a:spcAft>
                <a:spcPts val="0"/>
              </a:spcAft>
              <a:buSzPts val="1800"/>
              <a:buNone/>
              <a:defRPr sz="2400"/>
            </a:lvl6pPr>
            <a:lvl7pPr lvl="6" rtl="0">
              <a:lnSpc>
                <a:spcPct val="100000"/>
              </a:lnSpc>
              <a:spcBef>
                <a:spcPts val="2135"/>
              </a:spcBef>
              <a:spcAft>
                <a:spcPts val="0"/>
              </a:spcAft>
              <a:buSzPts val="1800"/>
              <a:buNone/>
              <a:defRPr sz="2400"/>
            </a:lvl7pPr>
            <a:lvl8pPr lvl="7" rtl="0">
              <a:lnSpc>
                <a:spcPct val="100000"/>
              </a:lnSpc>
              <a:spcBef>
                <a:spcPts val="2135"/>
              </a:spcBef>
              <a:spcAft>
                <a:spcPts val="0"/>
              </a:spcAft>
              <a:buSzPts val="1800"/>
              <a:buNone/>
              <a:defRPr sz="2400"/>
            </a:lvl8pPr>
            <a:lvl9pPr lvl="8" rtl="0">
              <a:lnSpc>
                <a:spcPct val="100000"/>
              </a:lnSpc>
              <a:spcBef>
                <a:spcPts val="2135"/>
              </a:spcBef>
              <a:spcAft>
                <a:spcPts val="2135"/>
              </a:spcAft>
              <a:buSzPts val="1800"/>
              <a:buNone/>
              <a:defRPr sz="2400"/>
            </a:lvl9pPr>
          </a:lstStyle>
          <a:p>
            <a:endParaRPr/>
          </a:p>
        </p:txBody>
      </p:sp>
      <p:sp>
        <p:nvSpPr>
          <p:cNvPr id="105" name="Google Shape;105;p18"/>
          <p:cNvSpPr txBox="1">
            <a:spLocks noGrp="1"/>
          </p:cNvSpPr>
          <p:nvPr>
            <p:ph type="body" idx="7"/>
          </p:nvPr>
        </p:nvSpPr>
        <p:spPr>
          <a:xfrm>
            <a:off x="7841155" y="4656199"/>
            <a:ext cx="3375200" cy="868000"/>
          </a:xfrm>
          <a:prstGeom prst="rect">
            <a:avLst/>
          </a:prstGeom>
        </p:spPr>
        <p:txBody>
          <a:bodyPr spcFirstLastPara="1" wrap="square" lIns="91425" tIns="91425" rIns="91425" bIns="91425" anchor="ctr" anchorCtr="0">
            <a:noAutofit/>
          </a:bodyPr>
          <a:lstStyle>
            <a:lvl1pPr marL="609600" lvl="0" indent="-423545" rtl="0">
              <a:lnSpc>
                <a:spcPct val="100000"/>
              </a:lnSpc>
              <a:spcBef>
                <a:spcPts val="0"/>
              </a:spcBef>
              <a:spcAft>
                <a:spcPts val="0"/>
              </a:spcAft>
              <a:buSzPts val="1400"/>
              <a:buChar char="●"/>
              <a:defRPr sz="1865"/>
            </a:lvl1pPr>
            <a:lvl2pPr marL="1219200" lvl="1" indent="-423545" rtl="0">
              <a:lnSpc>
                <a:spcPct val="100000"/>
              </a:lnSpc>
              <a:spcBef>
                <a:spcPts val="0"/>
              </a:spcBef>
              <a:spcAft>
                <a:spcPts val="0"/>
              </a:spcAft>
              <a:buSzPts val="1400"/>
              <a:buChar char="○"/>
              <a:defRPr/>
            </a:lvl2pPr>
            <a:lvl3pPr marL="1828800" lvl="2" indent="-423545" rtl="0">
              <a:lnSpc>
                <a:spcPct val="100000"/>
              </a:lnSpc>
              <a:spcBef>
                <a:spcPts val="0"/>
              </a:spcBef>
              <a:spcAft>
                <a:spcPts val="0"/>
              </a:spcAft>
              <a:buSzPts val="1400"/>
              <a:buChar char="■"/>
              <a:defRPr/>
            </a:lvl3pPr>
            <a:lvl4pPr marL="2438400" lvl="3" indent="-423545" rtl="0">
              <a:lnSpc>
                <a:spcPct val="100000"/>
              </a:lnSpc>
              <a:spcBef>
                <a:spcPts val="0"/>
              </a:spcBef>
              <a:spcAft>
                <a:spcPts val="0"/>
              </a:spcAft>
              <a:buSzPts val="1400"/>
              <a:buChar char="●"/>
              <a:defRPr/>
            </a:lvl4pPr>
            <a:lvl5pPr marL="3048000" lvl="4" indent="-423545" rtl="0">
              <a:lnSpc>
                <a:spcPct val="100000"/>
              </a:lnSpc>
              <a:spcBef>
                <a:spcPts val="0"/>
              </a:spcBef>
              <a:spcAft>
                <a:spcPts val="0"/>
              </a:spcAft>
              <a:buSzPts val="1400"/>
              <a:buChar char="○"/>
              <a:defRPr/>
            </a:lvl5pPr>
            <a:lvl6pPr marL="3657600" lvl="5" indent="-423545" rtl="0">
              <a:lnSpc>
                <a:spcPct val="100000"/>
              </a:lnSpc>
              <a:spcBef>
                <a:spcPts val="0"/>
              </a:spcBef>
              <a:spcAft>
                <a:spcPts val="0"/>
              </a:spcAft>
              <a:buSzPts val="1400"/>
              <a:buChar char="■"/>
              <a:defRPr/>
            </a:lvl6pPr>
            <a:lvl7pPr marL="4267200" lvl="6" indent="-423545" rtl="0">
              <a:lnSpc>
                <a:spcPct val="100000"/>
              </a:lnSpc>
              <a:spcBef>
                <a:spcPts val="0"/>
              </a:spcBef>
              <a:spcAft>
                <a:spcPts val="0"/>
              </a:spcAft>
              <a:buSzPts val="1400"/>
              <a:buChar char="●"/>
              <a:defRPr/>
            </a:lvl7pPr>
            <a:lvl8pPr marL="4876800" lvl="7" indent="-423545" rtl="0">
              <a:lnSpc>
                <a:spcPct val="100000"/>
              </a:lnSpc>
              <a:spcBef>
                <a:spcPts val="0"/>
              </a:spcBef>
              <a:spcAft>
                <a:spcPts val="0"/>
              </a:spcAft>
              <a:buSzPts val="1400"/>
              <a:buChar char="○"/>
              <a:defRPr/>
            </a:lvl8pPr>
            <a:lvl9pPr marL="5486400" lvl="8" indent="-423545" rtl="0">
              <a:lnSpc>
                <a:spcPct val="100000"/>
              </a:lnSpc>
              <a:spcBef>
                <a:spcPts val="0"/>
              </a:spcBef>
              <a:spcAft>
                <a:spcPts val="0"/>
              </a:spcAft>
              <a:buSzPts val="1400"/>
              <a:buChar char="■"/>
              <a:defRPr/>
            </a:lvl9pPr>
          </a:lstStyle>
          <a:p>
            <a:endParaRPr/>
          </a:p>
        </p:txBody>
      </p:sp>
      <p:sp>
        <p:nvSpPr>
          <p:cNvPr id="106" name="Google Shape;106;p18"/>
          <p:cNvSpPr txBox="1">
            <a:spLocks noGrp="1"/>
          </p:cNvSpPr>
          <p:nvPr>
            <p:ph type="subTitle" idx="8"/>
          </p:nvPr>
        </p:nvSpPr>
        <p:spPr>
          <a:xfrm>
            <a:off x="7841155" y="4125368"/>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5"/>
              </a:spcBef>
              <a:spcAft>
                <a:spcPts val="0"/>
              </a:spcAft>
              <a:buSzPts val="1800"/>
              <a:buNone/>
              <a:defRPr sz="2400"/>
            </a:lvl3pPr>
            <a:lvl4pPr lvl="3" rtl="0">
              <a:lnSpc>
                <a:spcPct val="100000"/>
              </a:lnSpc>
              <a:spcBef>
                <a:spcPts val="2135"/>
              </a:spcBef>
              <a:spcAft>
                <a:spcPts val="0"/>
              </a:spcAft>
              <a:buSzPts val="1800"/>
              <a:buNone/>
              <a:defRPr sz="2400"/>
            </a:lvl4pPr>
            <a:lvl5pPr lvl="4" rtl="0">
              <a:lnSpc>
                <a:spcPct val="100000"/>
              </a:lnSpc>
              <a:spcBef>
                <a:spcPts val="2135"/>
              </a:spcBef>
              <a:spcAft>
                <a:spcPts val="0"/>
              </a:spcAft>
              <a:buSzPts val="1800"/>
              <a:buNone/>
              <a:defRPr sz="2400"/>
            </a:lvl5pPr>
            <a:lvl6pPr lvl="5" rtl="0">
              <a:lnSpc>
                <a:spcPct val="100000"/>
              </a:lnSpc>
              <a:spcBef>
                <a:spcPts val="2135"/>
              </a:spcBef>
              <a:spcAft>
                <a:spcPts val="0"/>
              </a:spcAft>
              <a:buSzPts val="1800"/>
              <a:buNone/>
              <a:defRPr sz="2400"/>
            </a:lvl6pPr>
            <a:lvl7pPr lvl="6" rtl="0">
              <a:lnSpc>
                <a:spcPct val="100000"/>
              </a:lnSpc>
              <a:spcBef>
                <a:spcPts val="2135"/>
              </a:spcBef>
              <a:spcAft>
                <a:spcPts val="0"/>
              </a:spcAft>
              <a:buSzPts val="1800"/>
              <a:buNone/>
              <a:defRPr sz="2400"/>
            </a:lvl7pPr>
            <a:lvl8pPr lvl="7" rtl="0">
              <a:lnSpc>
                <a:spcPct val="100000"/>
              </a:lnSpc>
              <a:spcBef>
                <a:spcPts val="2135"/>
              </a:spcBef>
              <a:spcAft>
                <a:spcPts val="0"/>
              </a:spcAft>
              <a:buSzPts val="1800"/>
              <a:buNone/>
              <a:defRPr sz="2400"/>
            </a:lvl8pPr>
            <a:lvl9pPr lvl="8" rtl="0">
              <a:lnSpc>
                <a:spcPct val="100000"/>
              </a:lnSpc>
              <a:spcBef>
                <a:spcPts val="2135"/>
              </a:spcBef>
              <a:spcAft>
                <a:spcPts val="2135"/>
              </a:spcAft>
              <a:buSzPts val="1800"/>
              <a:buNone/>
              <a:defRPr sz="2400"/>
            </a:lvl9pPr>
          </a:lstStyle>
          <a:p>
            <a:endParaRPr/>
          </a:p>
        </p:txBody>
      </p:sp>
    </p:spTree>
    <p:extLst>
      <p:ext uri="{BB962C8B-B14F-4D97-AF65-F5344CB8AC3E}">
        <p14:creationId xmlns:p14="http://schemas.microsoft.com/office/powerpoint/2010/main" xmlns="" val="2112331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7"/>
        <p:cNvGrpSpPr/>
        <p:nvPr/>
      </p:nvGrpSpPr>
      <p:grpSpPr>
        <a:xfrm>
          <a:off x="0" y="0"/>
          <a:ext cx="0" cy="0"/>
          <a:chOff x="0" y="0"/>
          <a:chExt cx="0" cy="0"/>
        </a:xfrm>
      </p:grpSpPr>
      <p:sp>
        <p:nvSpPr>
          <p:cNvPr id="108" name="Google Shape;108;p1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title" hasCustomPrompt="1"/>
          </p:nvPr>
        </p:nvSpPr>
        <p:spPr>
          <a:xfrm>
            <a:off x="3472200" y="10397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0" name="Google Shape;110;p19"/>
          <p:cNvSpPr txBox="1">
            <a:spLocks noGrp="1"/>
          </p:cNvSpPr>
          <p:nvPr>
            <p:ph type="body" idx="1"/>
          </p:nvPr>
        </p:nvSpPr>
        <p:spPr>
          <a:xfrm>
            <a:off x="3472200" y="1848700"/>
            <a:ext cx="5247600" cy="4688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111" name="Google Shape;111;p19"/>
          <p:cNvSpPr txBox="1">
            <a:spLocks noGrp="1"/>
          </p:cNvSpPr>
          <p:nvPr>
            <p:ph type="title" idx="2" hasCustomPrompt="1"/>
          </p:nvPr>
        </p:nvSpPr>
        <p:spPr>
          <a:xfrm>
            <a:off x="3472200" y="27902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2" name="Google Shape;112;p19"/>
          <p:cNvSpPr txBox="1">
            <a:spLocks noGrp="1"/>
          </p:cNvSpPr>
          <p:nvPr>
            <p:ph type="body" idx="3"/>
          </p:nvPr>
        </p:nvSpPr>
        <p:spPr>
          <a:xfrm>
            <a:off x="3472200" y="3599067"/>
            <a:ext cx="5247600" cy="4688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113" name="Google Shape;113;p19"/>
          <p:cNvSpPr txBox="1">
            <a:spLocks noGrp="1"/>
          </p:cNvSpPr>
          <p:nvPr>
            <p:ph type="title" idx="4" hasCustomPrompt="1"/>
          </p:nvPr>
        </p:nvSpPr>
        <p:spPr>
          <a:xfrm>
            <a:off x="3472200" y="4540633"/>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4" name="Google Shape;114;p19"/>
          <p:cNvSpPr txBox="1">
            <a:spLocks noGrp="1"/>
          </p:cNvSpPr>
          <p:nvPr>
            <p:ph type="body" idx="5"/>
          </p:nvPr>
        </p:nvSpPr>
        <p:spPr>
          <a:xfrm>
            <a:off x="3472200" y="5349433"/>
            <a:ext cx="5247600" cy="4688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xmlns="" val="4249045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ly Title">
  <p:cSld name="Only Title">
    <p:spTree>
      <p:nvGrpSpPr>
        <p:cNvPr id="1" name="Shape 115"/>
        <p:cNvGrpSpPr/>
        <p:nvPr/>
      </p:nvGrpSpPr>
      <p:grpSpPr>
        <a:xfrm>
          <a:off x="0" y="0"/>
          <a:ext cx="0" cy="0"/>
          <a:chOff x="0" y="0"/>
          <a:chExt cx="0" cy="0"/>
        </a:xfrm>
      </p:grpSpPr>
      <p:sp>
        <p:nvSpPr>
          <p:cNvPr id="116" name="Google Shape;116;p2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1806102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18"/>
        <p:cNvGrpSpPr/>
        <p:nvPr/>
      </p:nvGrpSpPr>
      <p:grpSpPr>
        <a:xfrm>
          <a:off x="0" y="0"/>
          <a:ext cx="0" cy="0"/>
          <a:chOff x="0" y="0"/>
          <a:chExt cx="0" cy="0"/>
        </a:xfrm>
      </p:grpSpPr>
      <p:sp>
        <p:nvSpPr>
          <p:cNvPr id="119" name="Google Shape;119;p2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297912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4569600" y="3111533"/>
            <a:ext cx="6037200" cy="252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69567" y="1692800"/>
            <a:ext cx="6037200" cy="1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xmlns="" val="447624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21"/>
        <p:cNvGrpSpPr/>
        <p:nvPr/>
      </p:nvGrpSpPr>
      <p:grpSpPr>
        <a:xfrm>
          <a:off x="0" y="0"/>
          <a:ext cx="0" cy="0"/>
          <a:chOff x="0" y="0"/>
          <a:chExt cx="0" cy="0"/>
        </a:xfrm>
      </p:grpSpPr>
      <p:sp>
        <p:nvSpPr>
          <p:cNvPr id="122" name="Google Shape;122;p2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2"/>
          <p:cNvSpPr txBox="1">
            <a:spLocks noGrp="1"/>
          </p:cNvSpPr>
          <p:nvPr>
            <p:ph type="body" idx="1"/>
          </p:nvPr>
        </p:nvSpPr>
        <p:spPr>
          <a:xfrm>
            <a:off x="5968400" y="2607200"/>
            <a:ext cx="5248000" cy="2414400"/>
          </a:xfrm>
          <a:prstGeom prst="rect">
            <a:avLst/>
          </a:prstGeom>
        </p:spPr>
        <p:txBody>
          <a:bodyPr spcFirstLastPara="1" wrap="square" lIns="91425" tIns="91425" rIns="91425" bIns="91425" anchor="ctr" anchorCtr="0">
            <a:noAutofit/>
          </a:bodyPr>
          <a:lstStyle>
            <a:lvl1pPr marL="609600" lvl="0" indent="-423545" rtl="0">
              <a:lnSpc>
                <a:spcPct val="100000"/>
              </a:lnSpc>
              <a:spcBef>
                <a:spcPts val="0"/>
              </a:spcBef>
              <a:spcAft>
                <a:spcPts val="0"/>
              </a:spcAft>
              <a:buSzPts val="1400"/>
              <a:buChar char="●"/>
              <a:defRPr sz="1865"/>
            </a:lvl1pPr>
            <a:lvl2pPr marL="1219200" lvl="1" indent="-423545" rtl="0">
              <a:lnSpc>
                <a:spcPct val="100000"/>
              </a:lnSpc>
              <a:spcBef>
                <a:spcPts val="0"/>
              </a:spcBef>
              <a:spcAft>
                <a:spcPts val="0"/>
              </a:spcAft>
              <a:buSzPts val="1400"/>
              <a:buChar char="○"/>
              <a:defRPr/>
            </a:lvl2pPr>
            <a:lvl3pPr marL="1828800" lvl="2" indent="-423545" rtl="0">
              <a:lnSpc>
                <a:spcPct val="100000"/>
              </a:lnSpc>
              <a:spcBef>
                <a:spcPts val="0"/>
              </a:spcBef>
              <a:spcAft>
                <a:spcPts val="0"/>
              </a:spcAft>
              <a:buSzPts val="1400"/>
              <a:buChar char="■"/>
              <a:defRPr/>
            </a:lvl3pPr>
            <a:lvl4pPr marL="2438400" lvl="3" indent="-423545" rtl="0">
              <a:lnSpc>
                <a:spcPct val="100000"/>
              </a:lnSpc>
              <a:spcBef>
                <a:spcPts val="0"/>
              </a:spcBef>
              <a:spcAft>
                <a:spcPts val="0"/>
              </a:spcAft>
              <a:buSzPts val="1400"/>
              <a:buChar char="●"/>
              <a:defRPr/>
            </a:lvl4pPr>
            <a:lvl5pPr marL="3048000" lvl="4" indent="-423545" rtl="0">
              <a:lnSpc>
                <a:spcPct val="100000"/>
              </a:lnSpc>
              <a:spcBef>
                <a:spcPts val="0"/>
              </a:spcBef>
              <a:spcAft>
                <a:spcPts val="0"/>
              </a:spcAft>
              <a:buSzPts val="1400"/>
              <a:buChar char="○"/>
              <a:defRPr/>
            </a:lvl5pPr>
            <a:lvl6pPr marL="3657600" lvl="5" indent="-423545" rtl="0">
              <a:lnSpc>
                <a:spcPct val="100000"/>
              </a:lnSpc>
              <a:spcBef>
                <a:spcPts val="0"/>
              </a:spcBef>
              <a:spcAft>
                <a:spcPts val="0"/>
              </a:spcAft>
              <a:buSzPts val="1400"/>
              <a:buChar char="■"/>
              <a:defRPr/>
            </a:lvl6pPr>
            <a:lvl7pPr marL="4267200" lvl="6" indent="-423545" rtl="0">
              <a:lnSpc>
                <a:spcPct val="100000"/>
              </a:lnSpc>
              <a:spcBef>
                <a:spcPts val="0"/>
              </a:spcBef>
              <a:spcAft>
                <a:spcPts val="0"/>
              </a:spcAft>
              <a:buSzPts val="1400"/>
              <a:buChar char="●"/>
              <a:defRPr/>
            </a:lvl7pPr>
            <a:lvl8pPr marL="4876800" lvl="7" indent="-423545" rtl="0">
              <a:lnSpc>
                <a:spcPct val="100000"/>
              </a:lnSpc>
              <a:spcBef>
                <a:spcPts val="0"/>
              </a:spcBef>
              <a:spcAft>
                <a:spcPts val="0"/>
              </a:spcAft>
              <a:buSzPts val="1400"/>
              <a:buChar char="○"/>
              <a:defRPr/>
            </a:lvl8pPr>
            <a:lvl9pPr marL="5486400" lvl="8" indent="-423545" rtl="0">
              <a:lnSpc>
                <a:spcPct val="100000"/>
              </a:lnSpc>
              <a:spcBef>
                <a:spcPts val="0"/>
              </a:spcBef>
              <a:spcAft>
                <a:spcPts val="0"/>
              </a:spcAft>
              <a:buSzPts val="1400"/>
              <a:buChar char="■"/>
              <a:defRPr/>
            </a:lvl9pPr>
          </a:lstStyle>
          <a:p>
            <a:endParaRPr/>
          </a:p>
        </p:txBody>
      </p:sp>
      <p:sp>
        <p:nvSpPr>
          <p:cNvPr id="124" name="Google Shape;124;p22"/>
          <p:cNvSpPr txBox="1">
            <a:spLocks noGrp="1"/>
          </p:cNvSpPr>
          <p:nvPr>
            <p:ph type="title"/>
          </p:nvPr>
        </p:nvSpPr>
        <p:spPr>
          <a:xfrm>
            <a:off x="5968467" y="762000"/>
            <a:ext cx="5248000" cy="184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3228164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5"/>
        <p:cNvGrpSpPr/>
        <p:nvPr/>
      </p:nvGrpSpPr>
      <p:grpSpPr>
        <a:xfrm>
          <a:off x="0" y="0"/>
          <a:ext cx="0" cy="0"/>
          <a:chOff x="0" y="0"/>
          <a:chExt cx="0" cy="0"/>
        </a:xfrm>
      </p:grpSpPr>
      <p:sp>
        <p:nvSpPr>
          <p:cNvPr id="126" name="Google Shape;126;p2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3"/>
          <p:cNvSpPr txBox="1">
            <a:spLocks noGrp="1"/>
          </p:cNvSpPr>
          <p:nvPr>
            <p:ph type="body" idx="1"/>
          </p:nvPr>
        </p:nvSpPr>
        <p:spPr>
          <a:xfrm>
            <a:off x="975600" y="2424533"/>
            <a:ext cx="4872400" cy="1836800"/>
          </a:xfrm>
          <a:prstGeom prst="rect">
            <a:avLst/>
          </a:prstGeom>
        </p:spPr>
        <p:txBody>
          <a:bodyPr spcFirstLastPara="1" wrap="square" lIns="91425" tIns="91425" rIns="91425" bIns="91425" anchor="ctr" anchorCtr="0">
            <a:noAutofit/>
          </a:bodyPr>
          <a:lstStyle>
            <a:lvl1pPr marL="609600" lvl="0" indent="-423545" rtl="0">
              <a:lnSpc>
                <a:spcPct val="100000"/>
              </a:lnSpc>
              <a:spcBef>
                <a:spcPts val="0"/>
              </a:spcBef>
              <a:spcAft>
                <a:spcPts val="0"/>
              </a:spcAft>
              <a:buSzPts val="1400"/>
              <a:buChar char="●"/>
              <a:defRPr sz="1865"/>
            </a:lvl1pPr>
            <a:lvl2pPr marL="1219200" lvl="1" indent="-423545" rtl="0">
              <a:lnSpc>
                <a:spcPct val="100000"/>
              </a:lnSpc>
              <a:spcBef>
                <a:spcPts val="0"/>
              </a:spcBef>
              <a:spcAft>
                <a:spcPts val="0"/>
              </a:spcAft>
              <a:buSzPts val="1400"/>
              <a:buChar char="○"/>
              <a:defRPr/>
            </a:lvl2pPr>
            <a:lvl3pPr marL="1828800" lvl="2" indent="-423545" rtl="0">
              <a:lnSpc>
                <a:spcPct val="100000"/>
              </a:lnSpc>
              <a:spcBef>
                <a:spcPts val="0"/>
              </a:spcBef>
              <a:spcAft>
                <a:spcPts val="0"/>
              </a:spcAft>
              <a:buSzPts val="1400"/>
              <a:buChar char="■"/>
              <a:defRPr/>
            </a:lvl3pPr>
            <a:lvl4pPr marL="2438400" lvl="3" indent="-423545" rtl="0">
              <a:lnSpc>
                <a:spcPct val="100000"/>
              </a:lnSpc>
              <a:spcBef>
                <a:spcPts val="0"/>
              </a:spcBef>
              <a:spcAft>
                <a:spcPts val="0"/>
              </a:spcAft>
              <a:buSzPts val="1400"/>
              <a:buChar char="●"/>
              <a:defRPr/>
            </a:lvl4pPr>
            <a:lvl5pPr marL="3048000" lvl="4" indent="-423545" rtl="0">
              <a:lnSpc>
                <a:spcPct val="100000"/>
              </a:lnSpc>
              <a:spcBef>
                <a:spcPts val="0"/>
              </a:spcBef>
              <a:spcAft>
                <a:spcPts val="0"/>
              </a:spcAft>
              <a:buSzPts val="1400"/>
              <a:buChar char="○"/>
              <a:defRPr/>
            </a:lvl5pPr>
            <a:lvl6pPr marL="3657600" lvl="5" indent="-423545" rtl="0">
              <a:lnSpc>
                <a:spcPct val="100000"/>
              </a:lnSpc>
              <a:spcBef>
                <a:spcPts val="0"/>
              </a:spcBef>
              <a:spcAft>
                <a:spcPts val="0"/>
              </a:spcAft>
              <a:buSzPts val="1400"/>
              <a:buChar char="■"/>
              <a:defRPr/>
            </a:lvl6pPr>
            <a:lvl7pPr marL="4267200" lvl="6" indent="-423545" rtl="0">
              <a:lnSpc>
                <a:spcPct val="100000"/>
              </a:lnSpc>
              <a:spcBef>
                <a:spcPts val="0"/>
              </a:spcBef>
              <a:spcAft>
                <a:spcPts val="0"/>
              </a:spcAft>
              <a:buSzPts val="1400"/>
              <a:buChar char="●"/>
              <a:defRPr/>
            </a:lvl7pPr>
            <a:lvl8pPr marL="4876800" lvl="7" indent="-423545" rtl="0">
              <a:lnSpc>
                <a:spcPct val="100000"/>
              </a:lnSpc>
              <a:spcBef>
                <a:spcPts val="0"/>
              </a:spcBef>
              <a:spcAft>
                <a:spcPts val="0"/>
              </a:spcAft>
              <a:buSzPts val="1400"/>
              <a:buChar char="○"/>
              <a:defRPr/>
            </a:lvl8pPr>
            <a:lvl9pPr marL="5486400" lvl="8" indent="-423545" rtl="0">
              <a:lnSpc>
                <a:spcPct val="100000"/>
              </a:lnSpc>
              <a:spcBef>
                <a:spcPts val="0"/>
              </a:spcBef>
              <a:spcAft>
                <a:spcPts val="0"/>
              </a:spcAft>
              <a:buSzPts val="1400"/>
              <a:buChar char="■"/>
              <a:defRPr/>
            </a:lvl9pPr>
          </a:lstStyle>
          <a:p>
            <a:endParaRPr/>
          </a:p>
        </p:txBody>
      </p:sp>
      <p:sp>
        <p:nvSpPr>
          <p:cNvPr id="128" name="Google Shape;128;p2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2140612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9"/>
        <p:cNvGrpSpPr/>
        <p:nvPr/>
      </p:nvGrpSpPr>
      <p:grpSpPr>
        <a:xfrm>
          <a:off x="0" y="0"/>
          <a:ext cx="0" cy="0"/>
          <a:chOff x="0" y="0"/>
          <a:chExt cx="0" cy="0"/>
        </a:xfrm>
      </p:grpSpPr>
      <p:sp>
        <p:nvSpPr>
          <p:cNvPr id="130" name="Google Shape;130;p2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4"/>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600" lvl="0" indent="-423545" rtl="0">
              <a:lnSpc>
                <a:spcPct val="100000"/>
              </a:lnSpc>
              <a:spcBef>
                <a:spcPts val="0"/>
              </a:spcBef>
              <a:spcAft>
                <a:spcPts val="0"/>
              </a:spcAft>
              <a:buSzPts val="1400"/>
              <a:buChar char="●"/>
              <a:defRPr sz="1865"/>
            </a:lvl1pPr>
            <a:lvl2pPr marL="1219200" lvl="1" indent="-423545" rtl="0">
              <a:lnSpc>
                <a:spcPct val="100000"/>
              </a:lnSpc>
              <a:spcBef>
                <a:spcPts val="0"/>
              </a:spcBef>
              <a:spcAft>
                <a:spcPts val="0"/>
              </a:spcAft>
              <a:buSzPts val="1400"/>
              <a:buChar char="○"/>
              <a:defRPr/>
            </a:lvl2pPr>
            <a:lvl3pPr marL="1828800" lvl="2" indent="-423545" rtl="0">
              <a:lnSpc>
                <a:spcPct val="100000"/>
              </a:lnSpc>
              <a:spcBef>
                <a:spcPts val="0"/>
              </a:spcBef>
              <a:spcAft>
                <a:spcPts val="0"/>
              </a:spcAft>
              <a:buSzPts val="1400"/>
              <a:buChar char="■"/>
              <a:defRPr/>
            </a:lvl3pPr>
            <a:lvl4pPr marL="2438400" lvl="3" indent="-423545" rtl="0">
              <a:lnSpc>
                <a:spcPct val="100000"/>
              </a:lnSpc>
              <a:spcBef>
                <a:spcPts val="0"/>
              </a:spcBef>
              <a:spcAft>
                <a:spcPts val="0"/>
              </a:spcAft>
              <a:buSzPts val="1400"/>
              <a:buChar char="●"/>
              <a:defRPr/>
            </a:lvl4pPr>
            <a:lvl5pPr marL="3048000" lvl="4" indent="-423545" rtl="0">
              <a:lnSpc>
                <a:spcPct val="100000"/>
              </a:lnSpc>
              <a:spcBef>
                <a:spcPts val="0"/>
              </a:spcBef>
              <a:spcAft>
                <a:spcPts val="0"/>
              </a:spcAft>
              <a:buSzPts val="1400"/>
              <a:buChar char="○"/>
              <a:defRPr/>
            </a:lvl5pPr>
            <a:lvl6pPr marL="3657600" lvl="5" indent="-423545" rtl="0">
              <a:lnSpc>
                <a:spcPct val="100000"/>
              </a:lnSpc>
              <a:spcBef>
                <a:spcPts val="0"/>
              </a:spcBef>
              <a:spcAft>
                <a:spcPts val="0"/>
              </a:spcAft>
              <a:buSzPts val="1400"/>
              <a:buChar char="■"/>
              <a:defRPr/>
            </a:lvl6pPr>
            <a:lvl7pPr marL="4267200" lvl="6" indent="-423545" rtl="0">
              <a:lnSpc>
                <a:spcPct val="100000"/>
              </a:lnSpc>
              <a:spcBef>
                <a:spcPts val="0"/>
              </a:spcBef>
              <a:spcAft>
                <a:spcPts val="0"/>
              </a:spcAft>
              <a:buSzPts val="1400"/>
              <a:buChar char="●"/>
              <a:defRPr/>
            </a:lvl7pPr>
            <a:lvl8pPr marL="4876800" lvl="7" indent="-423545" rtl="0">
              <a:lnSpc>
                <a:spcPct val="100000"/>
              </a:lnSpc>
              <a:spcBef>
                <a:spcPts val="0"/>
              </a:spcBef>
              <a:spcAft>
                <a:spcPts val="0"/>
              </a:spcAft>
              <a:buSzPts val="1400"/>
              <a:buChar char="○"/>
              <a:defRPr/>
            </a:lvl8pPr>
            <a:lvl9pPr marL="5486400" lvl="8" indent="-423545" rtl="0">
              <a:lnSpc>
                <a:spcPct val="100000"/>
              </a:lnSpc>
              <a:spcBef>
                <a:spcPts val="0"/>
              </a:spcBef>
              <a:spcAft>
                <a:spcPts val="0"/>
              </a:spcAft>
              <a:buSzPts val="1400"/>
              <a:buChar char="■"/>
              <a:defRPr/>
            </a:lvl9pPr>
          </a:lstStyle>
          <a:p>
            <a:endParaRPr/>
          </a:p>
        </p:txBody>
      </p:sp>
      <p:sp>
        <p:nvSpPr>
          <p:cNvPr id="132" name="Google Shape;132;p2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2700474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3"/>
        <p:cNvGrpSpPr/>
        <p:nvPr/>
      </p:nvGrpSpPr>
      <p:grpSpPr>
        <a:xfrm>
          <a:off x="0" y="0"/>
          <a:ext cx="0" cy="0"/>
          <a:chOff x="0" y="0"/>
          <a:chExt cx="0" cy="0"/>
        </a:xfrm>
      </p:grpSpPr>
      <p:sp>
        <p:nvSpPr>
          <p:cNvPr id="134" name="Google Shape;134;p2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25"/>
          <p:cNvSpPr txBox="1">
            <a:spLocks noGrp="1"/>
          </p:cNvSpPr>
          <p:nvPr>
            <p:ph type="body" idx="1"/>
          </p:nvPr>
        </p:nvSpPr>
        <p:spPr>
          <a:xfrm>
            <a:off x="3659833" y="1979767"/>
            <a:ext cx="4872400" cy="1406400"/>
          </a:xfrm>
          <a:prstGeom prst="rect">
            <a:avLst/>
          </a:prstGeom>
        </p:spPr>
        <p:txBody>
          <a:bodyPr spcFirstLastPara="1" wrap="square" lIns="91425" tIns="91425" rIns="91425" bIns="91425" anchor="ctr" anchorCtr="0">
            <a:noAutofit/>
          </a:bodyPr>
          <a:lstStyle>
            <a:lvl1pPr marL="609600" lvl="0" indent="-423545" algn="ctr" rtl="0">
              <a:lnSpc>
                <a:spcPct val="100000"/>
              </a:lnSpc>
              <a:spcBef>
                <a:spcPts val="0"/>
              </a:spcBef>
              <a:spcAft>
                <a:spcPts val="0"/>
              </a:spcAft>
              <a:buSzPts val="1400"/>
              <a:buChar char="●"/>
              <a:defRPr sz="1865"/>
            </a:lvl1pPr>
            <a:lvl2pPr marL="1219200" lvl="1" indent="-423545" algn="ctr" rtl="0">
              <a:lnSpc>
                <a:spcPct val="100000"/>
              </a:lnSpc>
              <a:spcBef>
                <a:spcPts val="0"/>
              </a:spcBef>
              <a:spcAft>
                <a:spcPts val="0"/>
              </a:spcAft>
              <a:buSzPts val="1400"/>
              <a:buChar char="○"/>
              <a:defRPr/>
            </a:lvl2pPr>
            <a:lvl3pPr marL="1828800" lvl="2" indent="-423545" algn="ctr" rtl="0">
              <a:lnSpc>
                <a:spcPct val="100000"/>
              </a:lnSpc>
              <a:spcBef>
                <a:spcPts val="0"/>
              </a:spcBef>
              <a:spcAft>
                <a:spcPts val="0"/>
              </a:spcAft>
              <a:buSzPts val="1400"/>
              <a:buChar char="■"/>
              <a:defRPr/>
            </a:lvl3pPr>
            <a:lvl4pPr marL="2438400" lvl="3" indent="-423545" algn="ctr" rtl="0">
              <a:lnSpc>
                <a:spcPct val="100000"/>
              </a:lnSpc>
              <a:spcBef>
                <a:spcPts val="0"/>
              </a:spcBef>
              <a:spcAft>
                <a:spcPts val="0"/>
              </a:spcAft>
              <a:buSzPts val="1400"/>
              <a:buChar char="●"/>
              <a:defRPr/>
            </a:lvl4pPr>
            <a:lvl5pPr marL="3048000" lvl="4" indent="-423545" algn="ctr" rtl="0">
              <a:lnSpc>
                <a:spcPct val="100000"/>
              </a:lnSpc>
              <a:spcBef>
                <a:spcPts val="0"/>
              </a:spcBef>
              <a:spcAft>
                <a:spcPts val="0"/>
              </a:spcAft>
              <a:buSzPts val="1400"/>
              <a:buChar char="○"/>
              <a:defRPr/>
            </a:lvl5pPr>
            <a:lvl6pPr marL="3657600" lvl="5" indent="-423545" algn="ctr" rtl="0">
              <a:lnSpc>
                <a:spcPct val="100000"/>
              </a:lnSpc>
              <a:spcBef>
                <a:spcPts val="0"/>
              </a:spcBef>
              <a:spcAft>
                <a:spcPts val="0"/>
              </a:spcAft>
              <a:buSzPts val="1400"/>
              <a:buChar char="■"/>
              <a:defRPr/>
            </a:lvl6pPr>
            <a:lvl7pPr marL="4267200" lvl="6" indent="-423545" algn="ctr" rtl="0">
              <a:lnSpc>
                <a:spcPct val="100000"/>
              </a:lnSpc>
              <a:spcBef>
                <a:spcPts val="0"/>
              </a:spcBef>
              <a:spcAft>
                <a:spcPts val="0"/>
              </a:spcAft>
              <a:buSzPts val="1400"/>
              <a:buChar char="●"/>
              <a:defRPr/>
            </a:lvl7pPr>
            <a:lvl8pPr marL="4876800" lvl="7" indent="-423545" algn="ctr" rtl="0">
              <a:lnSpc>
                <a:spcPct val="100000"/>
              </a:lnSpc>
              <a:spcBef>
                <a:spcPts val="0"/>
              </a:spcBef>
              <a:spcAft>
                <a:spcPts val="0"/>
              </a:spcAft>
              <a:buSzPts val="1400"/>
              <a:buChar char="○"/>
              <a:defRPr/>
            </a:lvl8pPr>
            <a:lvl9pPr marL="5486400" lvl="8" indent="-423545" algn="ctr" rtl="0">
              <a:lnSpc>
                <a:spcPct val="100000"/>
              </a:lnSpc>
              <a:spcBef>
                <a:spcPts val="0"/>
              </a:spcBef>
              <a:spcAft>
                <a:spcPts val="0"/>
              </a:spcAft>
              <a:buSzPts val="1400"/>
              <a:buChar char="■"/>
              <a:defRPr/>
            </a:lvl9pPr>
          </a:lstStyle>
          <a:p>
            <a:endParaRPr/>
          </a:p>
        </p:txBody>
      </p:sp>
      <p:sp>
        <p:nvSpPr>
          <p:cNvPr id="136" name="Google Shape;136;p2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3168291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7"/>
        <p:cNvGrpSpPr/>
        <p:nvPr/>
      </p:nvGrpSpPr>
      <p:grpSpPr>
        <a:xfrm>
          <a:off x="0" y="0"/>
          <a:ext cx="0" cy="0"/>
          <a:chOff x="0" y="0"/>
          <a:chExt cx="0" cy="0"/>
        </a:xfrm>
      </p:grpSpPr>
      <p:sp>
        <p:nvSpPr>
          <p:cNvPr id="138" name="Google Shape;138;p2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6"/>
          <p:cNvSpPr txBox="1">
            <a:spLocks noGrp="1"/>
          </p:cNvSpPr>
          <p:nvPr>
            <p:ph type="body" idx="1"/>
          </p:nvPr>
        </p:nvSpPr>
        <p:spPr>
          <a:xfrm>
            <a:off x="3545200" y="2396067"/>
            <a:ext cx="5101600" cy="1549600"/>
          </a:xfrm>
          <a:prstGeom prst="rect">
            <a:avLst/>
          </a:prstGeom>
        </p:spPr>
        <p:txBody>
          <a:bodyPr spcFirstLastPara="1" wrap="square" lIns="91425" tIns="91425" rIns="91425" bIns="91425" anchor="ctr" anchorCtr="0">
            <a:noAutofit/>
          </a:bodyPr>
          <a:lstStyle>
            <a:lvl1pPr marL="609600" lvl="0" indent="-440055" algn="ctr" rtl="0">
              <a:lnSpc>
                <a:spcPct val="100000"/>
              </a:lnSpc>
              <a:spcBef>
                <a:spcPts val="0"/>
              </a:spcBef>
              <a:spcAft>
                <a:spcPts val="0"/>
              </a:spcAft>
              <a:buSzPts val="1600"/>
              <a:buChar char="●"/>
              <a:defRPr sz="2135"/>
            </a:lvl1pPr>
            <a:lvl2pPr marL="1219200" lvl="1" indent="-440055" algn="ctr" rtl="0">
              <a:lnSpc>
                <a:spcPct val="100000"/>
              </a:lnSpc>
              <a:spcBef>
                <a:spcPts val="0"/>
              </a:spcBef>
              <a:spcAft>
                <a:spcPts val="0"/>
              </a:spcAft>
              <a:buSzPts val="1600"/>
              <a:buChar char="○"/>
              <a:defRPr sz="2135"/>
            </a:lvl2pPr>
            <a:lvl3pPr marL="1828800" lvl="2" indent="-440055" algn="ctr" rtl="0">
              <a:lnSpc>
                <a:spcPct val="100000"/>
              </a:lnSpc>
              <a:spcBef>
                <a:spcPts val="0"/>
              </a:spcBef>
              <a:spcAft>
                <a:spcPts val="0"/>
              </a:spcAft>
              <a:buSzPts val="1600"/>
              <a:buChar char="■"/>
              <a:defRPr sz="2135"/>
            </a:lvl3pPr>
            <a:lvl4pPr marL="2438400" lvl="3" indent="-440055" algn="ctr" rtl="0">
              <a:lnSpc>
                <a:spcPct val="100000"/>
              </a:lnSpc>
              <a:spcBef>
                <a:spcPts val="0"/>
              </a:spcBef>
              <a:spcAft>
                <a:spcPts val="0"/>
              </a:spcAft>
              <a:buSzPts val="1600"/>
              <a:buChar char="●"/>
              <a:defRPr sz="2135"/>
            </a:lvl4pPr>
            <a:lvl5pPr marL="3048000" lvl="4" indent="-440055" algn="ctr" rtl="0">
              <a:lnSpc>
                <a:spcPct val="100000"/>
              </a:lnSpc>
              <a:spcBef>
                <a:spcPts val="0"/>
              </a:spcBef>
              <a:spcAft>
                <a:spcPts val="0"/>
              </a:spcAft>
              <a:buSzPts val="1600"/>
              <a:buChar char="○"/>
              <a:defRPr sz="2135"/>
            </a:lvl5pPr>
            <a:lvl6pPr marL="3657600" lvl="5" indent="-440055" algn="ctr" rtl="0">
              <a:lnSpc>
                <a:spcPct val="100000"/>
              </a:lnSpc>
              <a:spcBef>
                <a:spcPts val="0"/>
              </a:spcBef>
              <a:spcAft>
                <a:spcPts val="0"/>
              </a:spcAft>
              <a:buSzPts val="1600"/>
              <a:buChar char="■"/>
              <a:defRPr sz="2135"/>
            </a:lvl6pPr>
            <a:lvl7pPr marL="4267200" lvl="6" indent="-440055" algn="ctr" rtl="0">
              <a:lnSpc>
                <a:spcPct val="100000"/>
              </a:lnSpc>
              <a:spcBef>
                <a:spcPts val="0"/>
              </a:spcBef>
              <a:spcAft>
                <a:spcPts val="0"/>
              </a:spcAft>
              <a:buSzPts val="1600"/>
              <a:buChar char="●"/>
              <a:defRPr sz="2135"/>
            </a:lvl7pPr>
            <a:lvl8pPr marL="4876800" lvl="7" indent="-440055" algn="ctr" rtl="0">
              <a:lnSpc>
                <a:spcPct val="100000"/>
              </a:lnSpc>
              <a:spcBef>
                <a:spcPts val="0"/>
              </a:spcBef>
              <a:spcAft>
                <a:spcPts val="0"/>
              </a:spcAft>
              <a:buSzPts val="1600"/>
              <a:buChar char="○"/>
              <a:defRPr sz="2135"/>
            </a:lvl8pPr>
            <a:lvl9pPr marL="5486400" lvl="8" indent="-440055" algn="ctr" rtl="0">
              <a:lnSpc>
                <a:spcPct val="100000"/>
              </a:lnSpc>
              <a:spcBef>
                <a:spcPts val="0"/>
              </a:spcBef>
              <a:spcAft>
                <a:spcPts val="0"/>
              </a:spcAft>
              <a:buSzPts val="1600"/>
              <a:buChar char="■"/>
              <a:defRPr sz="2135"/>
            </a:lvl9pPr>
          </a:lstStyle>
          <a:p>
            <a:endParaRPr/>
          </a:p>
        </p:txBody>
      </p:sp>
      <p:sp>
        <p:nvSpPr>
          <p:cNvPr id="140" name="Google Shape;140;p26"/>
          <p:cNvSpPr txBox="1">
            <a:spLocks noGrp="1"/>
          </p:cNvSpPr>
          <p:nvPr>
            <p:ph type="subTitle" idx="2"/>
          </p:nvPr>
        </p:nvSpPr>
        <p:spPr>
          <a:xfrm>
            <a:off x="3542200" y="3945667"/>
            <a:ext cx="5107600" cy="5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400"/>
              <a:buNone/>
              <a:defRPr/>
            </a:lvl2pPr>
            <a:lvl3pPr lvl="2" algn="ctr">
              <a:spcBef>
                <a:spcPts val="2135"/>
              </a:spcBef>
              <a:spcAft>
                <a:spcPts val="0"/>
              </a:spcAft>
              <a:buSzPts val="1400"/>
              <a:buNone/>
              <a:defRPr/>
            </a:lvl3pPr>
            <a:lvl4pPr lvl="3" algn="ctr">
              <a:spcBef>
                <a:spcPts val="2135"/>
              </a:spcBef>
              <a:spcAft>
                <a:spcPts val="0"/>
              </a:spcAft>
              <a:buSzPts val="1400"/>
              <a:buNone/>
              <a:defRPr/>
            </a:lvl4pPr>
            <a:lvl5pPr lvl="4" algn="ctr">
              <a:spcBef>
                <a:spcPts val="2135"/>
              </a:spcBef>
              <a:spcAft>
                <a:spcPts val="0"/>
              </a:spcAft>
              <a:buSzPts val="1400"/>
              <a:buNone/>
              <a:defRPr/>
            </a:lvl5pPr>
            <a:lvl6pPr lvl="5" algn="ctr">
              <a:spcBef>
                <a:spcPts val="2135"/>
              </a:spcBef>
              <a:spcAft>
                <a:spcPts val="0"/>
              </a:spcAft>
              <a:buSzPts val="1400"/>
              <a:buNone/>
              <a:defRPr/>
            </a:lvl6pPr>
            <a:lvl7pPr lvl="6" algn="ctr">
              <a:spcBef>
                <a:spcPts val="2135"/>
              </a:spcBef>
              <a:spcAft>
                <a:spcPts val="0"/>
              </a:spcAft>
              <a:buSzPts val="1400"/>
              <a:buNone/>
              <a:defRPr/>
            </a:lvl7pPr>
            <a:lvl8pPr lvl="7" algn="ctr">
              <a:spcBef>
                <a:spcPts val="2135"/>
              </a:spcBef>
              <a:spcAft>
                <a:spcPts val="0"/>
              </a:spcAft>
              <a:buSzPts val="1400"/>
              <a:buNone/>
              <a:defRPr/>
            </a:lvl8pPr>
            <a:lvl9pPr lvl="8" algn="ctr">
              <a:spcBef>
                <a:spcPts val="2135"/>
              </a:spcBef>
              <a:spcAft>
                <a:spcPts val="2135"/>
              </a:spcAft>
              <a:buSzPts val="1400"/>
              <a:buNone/>
              <a:defRPr/>
            </a:lvl9pPr>
          </a:lstStyle>
          <a:p>
            <a:endParaRPr/>
          </a:p>
        </p:txBody>
      </p:sp>
    </p:spTree>
    <p:extLst>
      <p:ext uri="{BB962C8B-B14F-4D97-AF65-F5344CB8AC3E}">
        <p14:creationId xmlns:p14="http://schemas.microsoft.com/office/powerpoint/2010/main" xmlns="" val="658029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41"/>
        <p:cNvGrpSpPr/>
        <p:nvPr/>
      </p:nvGrpSpPr>
      <p:grpSpPr>
        <a:xfrm>
          <a:off x="0" y="0"/>
          <a:ext cx="0" cy="0"/>
          <a:chOff x="0" y="0"/>
          <a:chExt cx="0" cy="0"/>
        </a:xfrm>
      </p:grpSpPr>
      <p:sp>
        <p:nvSpPr>
          <p:cNvPr id="142" name="Google Shape;142;p2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7"/>
          <p:cNvSpPr txBox="1">
            <a:spLocks noGrp="1"/>
          </p:cNvSpPr>
          <p:nvPr>
            <p:ph type="body" idx="1"/>
          </p:nvPr>
        </p:nvSpPr>
        <p:spPr>
          <a:xfrm>
            <a:off x="975600" y="4677200"/>
            <a:ext cx="3730400" cy="1414400"/>
          </a:xfrm>
          <a:prstGeom prst="rect">
            <a:avLst/>
          </a:prstGeom>
        </p:spPr>
        <p:txBody>
          <a:bodyPr spcFirstLastPara="1" wrap="square" lIns="91425" tIns="91425" rIns="91425" bIns="91425" anchor="ctr" anchorCtr="0">
            <a:noAutofit/>
          </a:bodyPr>
          <a:lstStyle>
            <a:lvl1pPr marL="609600" lvl="0" indent="-423545" rtl="0">
              <a:lnSpc>
                <a:spcPct val="100000"/>
              </a:lnSpc>
              <a:spcBef>
                <a:spcPts val="0"/>
              </a:spcBef>
              <a:spcAft>
                <a:spcPts val="0"/>
              </a:spcAft>
              <a:buSzPts val="1400"/>
              <a:buChar char="●"/>
              <a:defRPr sz="1865"/>
            </a:lvl1pPr>
            <a:lvl2pPr marL="1219200" lvl="1" indent="-423545" rtl="0">
              <a:lnSpc>
                <a:spcPct val="100000"/>
              </a:lnSpc>
              <a:spcBef>
                <a:spcPts val="0"/>
              </a:spcBef>
              <a:spcAft>
                <a:spcPts val="0"/>
              </a:spcAft>
              <a:buSzPts val="1400"/>
              <a:buChar char="○"/>
              <a:defRPr/>
            </a:lvl2pPr>
            <a:lvl3pPr marL="1828800" lvl="2" indent="-423545" rtl="0">
              <a:lnSpc>
                <a:spcPct val="100000"/>
              </a:lnSpc>
              <a:spcBef>
                <a:spcPts val="0"/>
              </a:spcBef>
              <a:spcAft>
                <a:spcPts val="0"/>
              </a:spcAft>
              <a:buSzPts val="1400"/>
              <a:buChar char="■"/>
              <a:defRPr/>
            </a:lvl3pPr>
            <a:lvl4pPr marL="2438400" lvl="3" indent="-423545" rtl="0">
              <a:lnSpc>
                <a:spcPct val="100000"/>
              </a:lnSpc>
              <a:spcBef>
                <a:spcPts val="0"/>
              </a:spcBef>
              <a:spcAft>
                <a:spcPts val="0"/>
              </a:spcAft>
              <a:buSzPts val="1400"/>
              <a:buChar char="●"/>
              <a:defRPr/>
            </a:lvl4pPr>
            <a:lvl5pPr marL="3048000" lvl="4" indent="-423545" rtl="0">
              <a:lnSpc>
                <a:spcPct val="100000"/>
              </a:lnSpc>
              <a:spcBef>
                <a:spcPts val="0"/>
              </a:spcBef>
              <a:spcAft>
                <a:spcPts val="0"/>
              </a:spcAft>
              <a:buSzPts val="1400"/>
              <a:buChar char="○"/>
              <a:defRPr/>
            </a:lvl5pPr>
            <a:lvl6pPr marL="3657600" lvl="5" indent="-423545" rtl="0">
              <a:lnSpc>
                <a:spcPct val="100000"/>
              </a:lnSpc>
              <a:spcBef>
                <a:spcPts val="0"/>
              </a:spcBef>
              <a:spcAft>
                <a:spcPts val="0"/>
              </a:spcAft>
              <a:buSzPts val="1400"/>
              <a:buChar char="■"/>
              <a:defRPr/>
            </a:lvl6pPr>
            <a:lvl7pPr marL="4267200" lvl="6" indent="-423545" rtl="0">
              <a:lnSpc>
                <a:spcPct val="100000"/>
              </a:lnSpc>
              <a:spcBef>
                <a:spcPts val="0"/>
              </a:spcBef>
              <a:spcAft>
                <a:spcPts val="0"/>
              </a:spcAft>
              <a:buSzPts val="1400"/>
              <a:buChar char="●"/>
              <a:defRPr/>
            </a:lvl7pPr>
            <a:lvl8pPr marL="4876800" lvl="7" indent="-423545" rtl="0">
              <a:lnSpc>
                <a:spcPct val="100000"/>
              </a:lnSpc>
              <a:spcBef>
                <a:spcPts val="0"/>
              </a:spcBef>
              <a:spcAft>
                <a:spcPts val="0"/>
              </a:spcAft>
              <a:buSzPts val="1400"/>
              <a:buChar char="○"/>
              <a:defRPr/>
            </a:lvl8pPr>
            <a:lvl9pPr marL="5486400" lvl="8" indent="-423545" rtl="0">
              <a:lnSpc>
                <a:spcPct val="100000"/>
              </a:lnSpc>
              <a:spcBef>
                <a:spcPts val="0"/>
              </a:spcBef>
              <a:spcAft>
                <a:spcPts val="0"/>
              </a:spcAft>
              <a:buSzPts val="1400"/>
              <a:buChar char="■"/>
              <a:defRPr/>
            </a:lvl9pPr>
          </a:lstStyle>
          <a:p>
            <a:endParaRPr/>
          </a:p>
        </p:txBody>
      </p:sp>
      <p:sp>
        <p:nvSpPr>
          <p:cNvPr id="144" name="Google Shape;144;p27"/>
          <p:cNvSpPr txBox="1">
            <a:spLocks noGrp="1"/>
          </p:cNvSpPr>
          <p:nvPr>
            <p:ph type="title"/>
          </p:nvPr>
        </p:nvSpPr>
        <p:spPr>
          <a:xfrm>
            <a:off x="975641" y="2109067"/>
            <a:ext cx="3730400" cy="256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1187716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5"/>
        <p:cNvGrpSpPr/>
        <p:nvPr/>
      </p:nvGrpSpPr>
      <p:grpSpPr>
        <a:xfrm>
          <a:off x="0" y="0"/>
          <a:ext cx="0" cy="0"/>
          <a:chOff x="0" y="0"/>
          <a:chExt cx="0" cy="0"/>
        </a:xfrm>
      </p:grpSpPr>
      <p:sp>
        <p:nvSpPr>
          <p:cNvPr id="146" name="Google Shape;146;p2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8"/>
          <p:cNvSpPr txBox="1">
            <a:spLocks noGrp="1"/>
          </p:cNvSpPr>
          <p:nvPr>
            <p:ph type="title" idx="2" hasCustomPrompt="1"/>
          </p:nvPr>
        </p:nvSpPr>
        <p:spPr>
          <a:xfrm>
            <a:off x="975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49" name="Google Shape;149;p28"/>
          <p:cNvSpPr txBox="1">
            <a:spLocks noGrp="1"/>
          </p:cNvSpPr>
          <p:nvPr>
            <p:ph type="subTitle" idx="1"/>
          </p:nvPr>
        </p:nvSpPr>
        <p:spPr>
          <a:xfrm>
            <a:off x="1882400" y="2465167"/>
            <a:ext cx="3517200" cy="62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spcBef>
                <a:spcPts val="2135"/>
              </a:spcBef>
              <a:spcAft>
                <a:spcPts val="2135"/>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0" name="Google Shape;150;p28"/>
          <p:cNvSpPr txBox="1">
            <a:spLocks noGrp="1"/>
          </p:cNvSpPr>
          <p:nvPr>
            <p:ph type="body" idx="3"/>
          </p:nvPr>
        </p:nvSpPr>
        <p:spPr>
          <a:xfrm>
            <a:off x="1882400" y="3035300"/>
            <a:ext cx="3517200" cy="848000"/>
          </a:xfrm>
          <a:prstGeom prst="rect">
            <a:avLst/>
          </a:prstGeom>
        </p:spPr>
        <p:txBody>
          <a:bodyPr spcFirstLastPara="1" wrap="square" lIns="91425" tIns="91425" rIns="91425" bIns="91425" anchor="ctr" anchorCtr="0">
            <a:noAutofit/>
          </a:bodyPr>
          <a:lstStyle>
            <a:lvl1pPr marL="609600" lvl="0" indent="-423545">
              <a:lnSpc>
                <a:spcPct val="100000"/>
              </a:lnSpc>
              <a:spcBef>
                <a:spcPts val="0"/>
              </a:spcBef>
              <a:spcAft>
                <a:spcPts val="0"/>
              </a:spcAft>
              <a:buSzPts val="1400"/>
              <a:buChar char="●"/>
              <a:defRPr sz="1865"/>
            </a:lvl1pPr>
            <a:lvl2pPr marL="1219200" lvl="1" indent="-423545">
              <a:lnSpc>
                <a:spcPct val="100000"/>
              </a:lnSpc>
              <a:spcBef>
                <a:spcPts val="0"/>
              </a:spcBef>
              <a:spcAft>
                <a:spcPts val="0"/>
              </a:spcAft>
              <a:buSzPts val="1400"/>
              <a:buChar char="○"/>
              <a:defRPr/>
            </a:lvl2pPr>
            <a:lvl3pPr marL="1828800" lvl="2" indent="-423545">
              <a:lnSpc>
                <a:spcPct val="100000"/>
              </a:lnSpc>
              <a:spcBef>
                <a:spcPts val="0"/>
              </a:spcBef>
              <a:spcAft>
                <a:spcPts val="0"/>
              </a:spcAft>
              <a:buSzPts val="1400"/>
              <a:buChar char="■"/>
              <a:defRPr/>
            </a:lvl3pPr>
            <a:lvl4pPr marL="2438400" lvl="3" indent="-423545">
              <a:lnSpc>
                <a:spcPct val="100000"/>
              </a:lnSpc>
              <a:spcBef>
                <a:spcPts val="0"/>
              </a:spcBef>
              <a:spcAft>
                <a:spcPts val="0"/>
              </a:spcAft>
              <a:buSzPts val="1400"/>
              <a:buChar char="●"/>
              <a:defRPr/>
            </a:lvl4pPr>
            <a:lvl5pPr marL="3048000" lvl="4" indent="-423545">
              <a:lnSpc>
                <a:spcPct val="100000"/>
              </a:lnSpc>
              <a:spcBef>
                <a:spcPts val="0"/>
              </a:spcBef>
              <a:spcAft>
                <a:spcPts val="0"/>
              </a:spcAft>
              <a:buSzPts val="1400"/>
              <a:buChar char="○"/>
              <a:defRPr/>
            </a:lvl5pPr>
            <a:lvl6pPr marL="3657600" lvl="5" indent="-423545">
              <a:lnSpc>
                <a:spcPct val="100000"/>
              </a:lnSpc>
              <a:spcBef>
                <a:spcPts val="0"/>
              </a:spcBef>
              <a:spcAft>
                <a:spcPts val="0"/>
              </a:spcAft>
              <a:buSzPts val="1400"/>
              <a:buChar char="■"/>
              <a:defRPr/>
            </a:lvl6pPr>
            <a:lvl7pPr marL="4267200" lvl="6" indent="-423545">
              <a:lnSpc>
                <a:spcPct val="100000"/>
              </a:lnSpc>
              <a:spcBef>
                <a:spcPts val="0"/>
              </a:spcBef>
              <a:spcAft>
                <a:spcPts val="0"/>
              </a:spcAft>
              <a:buSzPts val="1400"/>
              <a:buChar char="●"/>
              <a:defRPr/>
            </a:lvl7pPr>
            <a:lvl8pPr marL="4876800" lvl="7" indent="-423545">
              <a:lnSpc>
                <a:spcPct val="100000"/>
              </a:lnSpc>
              <a:spcBef>
                <a:spcPts val="0"/>
              </a:spcBef>
              <a:spcAft>
                <a:spcPts val="0"/>
              </a:spcAft>
              <a:buSzPts val="1400"/>
              <a:buChar char="○"/>
              <a:defRPr/>
            </a:lvl8pPr>
            <a:lvl9pPr marL="5486400" lvl="8" indent="-423545">
              <a:lnSpc>
                <a:spcPct val="100000"/>
              </a:lnSpc>
              <a:spcBef>
                <a:spcPts val="0"/>
              </a:spcBef>
              <a:spcAft>
                <a:spcPts val="0"/>
              </a:spcAft>
              <a:buSzPts val="1400"/>
              <a:buChar char="■"/>
              <a:defRPr/>
            </a:lvl9pPr>
          </a:lstStyle>
          <a:p>
            <a:endParaRPr/>
          </a:p>
        </p:txBody>
      </p:sp>
      <p:sp>
        <p:nvSpPr>
          <p:cNvPr id="151" name="Google Shape;151;p28"/>
          <p:cNvSpPr txBox="1">
            <a:spLocks noGrp="1"/>
          </p:cNvSpPr>
          <p:nvPr>
            <p:ph type="title" idx="4" hasCustomPrompt="1"/>
          </p:nvPr>
        </p:nvSpPr>
        <p:spPr>
          <a:xfrm>
            <a:off x="975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2" name="Google Shape;152;p28"/>
          <p:cNvSpPr txBox="1">
            <a:spLocks noGrp="1"/>
          </p:cNvSpPr>
          <p:nvPr>
            <p:ph type="subTitle" idx="5"/>
          </p:nvPr>
        </p:nvSpPr>
        <p:spPr>
          <a:xfrm>
            <a:off x="1882400" y="4296500"/>
            <a:ext cx="3517200" cy="6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rtl="0">
              <a:spcBef>
                <a:spcPts val="2135"/>
              </a:spcBef>
              <a:spcAft>
                <a:spcPts val="2135"/>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3" name="Google Shape;153;p28"/>
          <p:cNvSpPr txBox="1">
            <a:spLocks noGrp="1"/>
          </p:cNvSpPr>
          <p:nvPr>
            <p:ph type="body" idx="6"/>
          </p:nvPr>
        </p:nvSpPr>
        <p:spPr>
          <a:xfrm>
            <a:off x="1882400" y="4866633"/>
            <a:ext cx="3517200" cy="848000"/>
          </a:xfrm>
          <a:prstGeom prst="rect">
            <a:avLst/>
          </a:prstGeom>
        </p:spPr>
        <p:txBody>
          <a:bodyPr spcFirstLastPara="1" wrap="square" lIns="91425" tIns="91425" rIns="91425" bIns="91425" anchor="ctr" anchorCtr="0">
            <a:noAutofit/>
          </a:bodyPr>
          <a:lstStyle>
            <a:lvl1pPr marL="609600" lvl="0" indent="-423545" rtl="0">
              <a:lnSpc>
                <a:spcPct val="100000"/>
              </a:lnSpc>
              <a:spcBef>
                <a:spcPts val="0"/>
              </a:spcBef>
              <a:spcAft>
                <a:spcPts val="0"/>
              </a:spcAft>
              <a:buSzPts val="1400"/>
              <a:buChar char="●"/>
              <a:defRPr sz="1865"/>
            </a:lvl1pPr>
            <a:lvl2pPr marL="1219200" lvl="1" indent="-423545" rtl="0">
              <a:lnSpc>
                <a:spcPct val="100000"/>
              </a:lnSpc>
              <a:spcBef>
                <a:spcPts val="0"/>
              </a:spcBef>
              <a:spcAft>
                <a:spcPts val="0"/>
              </a:spcAft>
              <a:buSzPts val="1400"/>
              <a:buChar char="○"/>
              <a:defRPr/>
            </a:lvl2pPr>
            <a:lvl3pPr marL="1828800" lvl="2" indent="-423545" rtl="0">
              <a:lnSpc>
                <a:spcPct val="100000"/>
              </a:lnSpc>
              <a:spcBef>
                <a:spcPts val="0"/>
              </a:spcBef>
              <a:spcAft>
                <a:spcPts val="0"/>
              </a:spcAft>
              <a:buSzPts val="1400"/>
              <a:buChar char="■"/>
              <a:defRPr/>
            </a:lvl3pPr>
            <a:lvl4pPr marL="2438400" lvl="3" indent="-423545" rtl="0">
              <a:lnSpc>
                <a:spcPct val="100000"/>
              </a:lnSpc>
              <a:spcBef>
                <a:spcPts val="0"/>
              </a:spcBef>
              <a:spcAft>
                <a:spcPts val="0"/>
              </a:spcAft>
              <a:buSzPts val="1400"/>
              <a:buChar char="●"/>
              <a:defRPr/>
            </a:lvl4pPr>
            <a:lvl5pPr marL="3048000" lvl="4" indent="-423545" rtl="0">
              <a:lnSpc>
                <a:spcPct val="100000"/>
              </a:lnSpc>
              <a:spcBef>
                <a:spcPts val="0"/>
              </a:spcBef>
              <a:spcAft>
                <a:spcPts val="0"/>
              </a:spcAft>
              <a:buSzPts val="1400"/>
              <a:buChar char="○"/>
              <a:defRPr/>
            </a:lvl5pPr>
            <a:lvl6pPr marL="3657600" lvl="5" indent="-423545" rtl="0">
              <a:lnSpc>
                <a:spcPct val="100000"/>
              </a:lnSpc>
              <a:spcBef>
                <a:spcPts val="0"/>
              </a:spcBef>
              <a:spcAft>
                <a:spcPts val="0"/>
              </a:spcAft>
              <a:buSzPts val="1400"/>
              <a:buChar char="■"/>
              <a:defRPr/>
            </a:lvl6pPr>
            <a:lvl7pPr marL="4267200" lvl="6" indent="-423545" rtl="0">
              <a:lnSpc>
                <a:spcPct val="100000"/>
              </a:lnSpc>
              <a:spcBef>
                <a:spcPts val="0"/>
              </a:spcBef>
              <a:spcAft>
                <a:spcPts val="0"/>
              </a:spcAft>
              <a:buSzPts val="1400"/>
              <a:buChar char="●"/>
              <a:defRPr/>
            </a:lvl7pPr>
            <a:lvl8pPr marL="4876800" lvl="7" indent="-423545" rtl="0">
              <a:lnSpc>
                <a:spcPct val="100000"/>
              </a:lnSpc>
              <a:spcBef>
                <a:spcPts val="0"/>
              </a:spcBef>
              <a:spcAft>
                <a:spcPts val="0"/>
              </a:spcAft>
              <a:buSzPts val="1400"/>
              <a:buChar char="○"/>
              <a:defRPr/>
            </a:lvl8pPr>
            <a:lvl9pPr marL="5486400" lvl="8" indent="-423545" rtl="0">
              <a:lnSpc>
                <a:spcPct val="100000"/>
              </a:lnSpc>
              <a:spcBef>
                <a:spcPts val="0"/>
              </a:spcBef>
              <a:spcAft>
                <a:spcPts val="0"/>
              </a:spcAft>
              <a:buSzPts val="1400"/>
              <a:buChar char="■"/>
              <a:defRPr/>
            </a:lvl9pPr>
          </a:lstStyle>
          <a:p>
            <a:endParaRPr/>
          </a:p>
        </p:txBody>
      </p:sp>
      <p:sp>
        <p:nvSpPr>
          <p:cNvPr id="154" name="Google Shape;154;p28"/>
          <p:cNvSpPr txBox="1">
            <a:spLocks noGrp="1"/>
          </p:cNvSpPr>
          <p:nvPr>
            <p:ph type="title" idx="7" hasCustomPrompt="1"/>
          </p:nvPr>
        </p:nvSpPr>
        <p:spPr>
          <a:xfrm>
            <a:off x="10309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5" name="Google Shape;155;p28"/>
          <p:cNvSpPr txBox="1">
            <a:spLocks noGrp="1"/>
          </p:cNvSpPr>
          <p:nvPr>
            <p:ph type="subTitle" idx="8"/>
          </p:nvPr>
        </p:nvSpPr>
        <p:spPr>
          <a:xfrm>
            <a:off x="6792400" y="2465167"/>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5"/>
              </a:spcBef>
              <a:spcAft>
                <a:spcPts val="2135"/>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6" name="Google Shape;156;p28"/>
          <p:cNvSpPr txBox="1">
            <a:spLocks noGrp="1"/>
          </p:cNvSpPr>
          <p:nvPr>
            <p:ph type="body" idx="9"/>
          </p:nvPr>
        </p:nvSpPr>
        <p:spPr>
          <a:xfrm>
            <a:off x="6792400" y="3035300"/>
            <a:ext cx="3517200" cy="848000"/>
          </a:xfrm>
          <a:prstGeom prst="rect">
            <a:avLst/>
          </a:prstGeom>
        </p:spPr>
        <p:txBody>
          <a:bodyPr spcFirstLastPara="1" wrap="square" lIns="91425" tIns="91425" rIns="91425" bIns="91425" anchor="ctr" anchorCtr="0">
            <a:noAutofit/>
          </a:bodyPr>
          <a:lstStyle>
            <a:lvl1pPr marL="609600" lvl="0" indent="-423545" algn="r" rtl="0">
              <a:lnSpc>
                <a:spcPct val="100000"/>
              </a:lnSpc>
              <a:spcBef>
                <a:spcPts val="0"/>
              </a:spcBef>
              <a:spcAft>
                <a:spcPts val="0"/>
              </a:spcAft>
              <a:buSzPts val="1400"/>
              <a:buChar char="●"/>
              <a:defRPr sz="1865"/>
            </a:lvl1pPr>
            <a:lvl2pPr marL="1219200" lvl="1" indent="-423545" algn="r" rtl="0">
              <a:lnSpc>
                <a:spcPct val="100000"/>
              </a:lnSpc>
              <a:spcBef>
                <a:spcPts val="0"/>
              </a:spcBef>
              <a:spcAft>
                <a:spcPts val="0"/>
              </a:spcAft>
              <a:buSzPts val="1400"/>
              <a:buChar char="○"/>
              <a:defRPr/>
            </a:lvl2pPr>
            <a:lvl3pPr marL="1828800" lvl="2" indent="-423545" algn="r" rtl="0">
              <a:lnSpc>
                <a:spcPct val="100000"/>
              </a:lnSpc>
              <a:spcBef>
                <a:spcPts val="0"/>
              </a:spcBef>
              <a:spcAft>
                <a:spcPts val="0"/>
              </a:spcAft>
              <a:buSzPts val="1400"/>
              <a:buChar char="■"/>
              <a:defRPr/>
            </a:lvl3pPr>
            <a:lvl4pPr marL="2438400" lvl="3" indent="-423545" algn="r" rtl="0">
              <a:lnSpc>
                <a:spcPct val="100000"/>
              </a:lnSpc>
              <a:spcBef>
                <a:spcPts val="0"/>
              </a:spcBef>
              <a:spcAft>
                <a:spcPts val="0"/>
              </a:spcAft>
              <a:buSzPts val="1400"/>
              <a:buChar char="●"/>
              <a:defRPr/>
            </a:lvl4pPr>
            <a:lvl5pPr marL="3048000" lvl="4" indent="-423545" algn="r" rtl="0">
              <a:lnSpc>
                <a:spcPct val="100000"/>
              </a:lnSpc>
              <a:spcBef>
                <a:spcPts val="0"/>
              </a:spcBef>
              <a:spcAft>
                <a:spcPts val="0"/>
              </a:spcAft>
              <a:buSzPts val="1400"/>
              <a:buChar char="○"/>
              <a:defRPr/>
            </a:lvl5pPr>
            <a:lvl6pPr marL="3657600" lvl="5" indent="-423545" algn="r" rtl="0">
              <a:lnSpc>
                <a:spcPct val="100000"/>
              </a:lnSpc>
              <a:spcBef>
                <a:spcPts val="0"/>
              </a:spcBef>
              <a:spcAft>
                <a:spcPts val="0"/>
              </a:spcAft>
              <a:buSzPts val="1400"/>
              <a:buChar char="■"/>
              <a:defRPr/>
            </a:lvl6pPr>
            <a:lvl7pPr marL="4267200" lvl="6" indent="-423545" algn="r" rtl="0">
              <a:lnSpc>
                <a:spcPct val="100000"/>
              </a:lnSpc>
              <a:spcBef>
                <a:spcPts val="0"/>
              </a:spcBef>
              <a:spcAft>
                <a:spcPts val="0"/>
              </a:spcAft>
              <a:buSzPts val="1400"/>
              <a:buChar char="●"/>
              <a:defRPr/>
            </a:lvl7pPr>
            <a:lvl8pPr marL="4876800" lvl="7" indent="-423545" algn="r" rtl="0">
              <a:lnSpc>
                <a:spcPct val="100000"/>
              </a:lnSpc>
              <a:spcBef>
                <a:spcPts val="0"/>
              </a:spcBef>
              <a:spcAft>
                <a:spcPts val="0"/>
              </a:spcAft>
              <a:buSzPts val="1400"/>
              <a:buChar char="○"/>
              <a:defRPr/>
            </a:lvl8pPr>
            <a:lvl9pPr marL="5486400" lvl="8" indent="-423545" algn="r" rtl="0">
              <a:lnSpc>
                <a:spcPct val="100000"/>
              </a:lnSpc>
              <a:spcBef>
                <a:spcPts val="0"/>
              </a:spcBef>
              <a:spcAft>
                <a:spcPts val="0"/>
              </a:spcAft>
              <a:buSzPts val="1400"/>
              <a:buChar char="■"/>
              <a:defRPr/>
            </a:lvl9pPr>
          </a:lstStyle>
          <a:p>
            <a:endParaRPr/>
          </a:p>
        </p:txBody>
      </p:sp>
      <p:sp>
        <p:nvSpPr>
          <p:cNvPr id="157" name="Google Shape;157;p28"/>
          <p:cNvSpPr txBox="1">
            <a:spLocks noGrp="1"/>
          </p:cNvSpPr>
          <p:nvPr>
            <p:ph type="title" idx="13" hasCustomPrompt="1"/>
          </p:nvPr>
        </p:nvSpPr>
        <p:spPr>
          <a:xfrm>
            <a:off x="10309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8" name="Google Shape;158;p28"/>
          <p:cNvSpPr txBox="1">
            <a:spLocks noGrp="1"/>
          </p:cNvSpPr>
          <p:nvPr>
            <p:ph type="subTitle" idx="14"/>
          </p:nvPr>
        </p:nvSpPr>
        <p:spPr>
          <a:xfrm>
            <a:off x="6792400" y="4296500"/>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5"/>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5"/>
              </a:spcBef>
              <a:spcAft>
                <a:spcPts val="2135"/>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9" name="Google Shape;159;p28"/>
          <p:cNvSpPr txBox="1">
            <a:spLocks noGrp="1"/>
          </p:cNvSpPr>
          <p:nvPr>
            <p:ph type="body" idx="15"/>
          </p:nvPr>
        </p:nvSpPr>
        <p:spPr>
          <a:xfrm>
            <a:off x="6792400" y="4866633"/>
            <a:ext cx="3517200" cy="848000"/>
          </a:xfrm>
          <a:prstGeom prst="rect">
            <a:avLst/>
          </a:prstGeom>
        </p:spPr>
        <p:txBody>
          <a:bodyPr spcFirstLastPara="1" wrap="square" lIns="91425" tIns="91425" rIns="91425" bIns="91425" anchor="ctr" anchorCtr="0">
            <a:noAutofit/>
          </a:bodyPr>
          <a:lstStyle>
            <a:lvl1pPr marL="609600" lvl="0" indent="-423545" algn="r" rtl="0">
              <a:lnSpc>
                <a:spcPct val="100000"/>
              </a:lnSpc>
              <a:spcBef>
                <a:spcPts val="0"/>
              </a:spcBef>
              <a:spcAft>
                <a:spcPts val="0"/>
              </a:spcAft>
              <a:buSzPts val="1400"/>
              <a:buChar char="●"/>
              <a:defRPr sz="1865"/>
            </a:lvl1pPr>
            <a:lvl2pPr marL="1219200" lvl="1" indent="-423545" algn="r" rtl="0">
              <a:lnSpc>
                <a:spcPct val="100000"/>
              </a:lnSpc>
              <a:spcBef>
                <a:spcPts val="0"/>
              </a:spcBef>
              <a:spcAft>
                <a:spcPts val="0"/>
              </a:spcAft>
              <a:buSzPts val="1400"/>
              <a:buChar char="○"/>
              <a:defRPr/>
            </a:lvl2pPr>
            <a:lvl3pPr marL="1828800" lvl="2" indent="-423545" algn="r" rtl="0">
              <a:lnSpc>
                <a:spcPct val="100000"/>
              </a:lnSpc>
              <a:spcBef>
                <a:spcPts val="0"/>
              </a:spcBef>
              <a:spcAft>
                <a:spcPts val="0"/>
              </a:spcAft>
              <a:buSzPts val="1400"/>
              <a:buChar char="■"/>
              <a:defRPr/>
            </a:lvl3pPr>
            <a:lvl4pPr marL="2438400" lvl="3" indent="-423545" algn="r" rtl="0">
              <a:lnSpc>
                <a:spcPct val="100000"/>
              </a:lnSpc>
              <a:spcBef>
                <a:spcPts val="0"/>
              </a:spcBef>
              <a:spcAft>
                <a:spcPts val="0"/>
              </a:spcAft>
              <a:buSzPts val="1400"/>
              <a:buChar char="●"/>
              <a:defRPr/>
            </a:lvl4pPr>
            <a:lvl5pPr marL="3048000" lvl="4" indent="-423545" algn="r" rtl="0">
              <a:lnSpc>
                <a:spcPct val="100000"/>
              </a:lnSpc>
              <a:spcBef>
                <a:spcPts val="0"/>
              </a:spcBef>
              <a:spcAft>
                <a:spcPts val="0"/>
              </a:spcAft>
              <a:buSzPts val="1400"/>
              <a:buChar char="○"/>
              <a:defRPr/>
            </a:lvl5pPr>
            <a:lvl6pPr marL="3657600" lvl="5" indent="-423545" algn="r" rtl="0">
              <a:lnSpc>
                <a:spcPct val="100000"/>
              </a:lnSpc>
              <a:spcBef>
                <a:spcPts val="0"/>
              </a:spcBef>
              <a:spcAft>
                <a:spcPts val="0"/>
              </a:spcAft>
              <a:buSzPts val="1400"/>
              <a:buChar char="■"/>
              <a:defRPr/>
            </a:lvl6pPr>
            <a:lvl7pPr marL="4267200" lvl="6" indent="-423545" algn="r" rtl="0">
              <a:lnSpc>
                <a:spcPct val="100000"/>
              </a:lnSpc>
              <a:spcBef>
                <a:spcPts val="0"/>
              </a:spcBef>
              <a:spcAft>
                <a:spcPts val="0"/>
              </a:spcAft>
              <a:buSzPts val="1400"/>
              <a:buChar char="●"/>
              <a:defRPr/>
            </a:lvl7pPr>
            <a:lvl8pPr marL="4876800" lvl="7" indent="-423545" algn="r" rtl="0">
              <a:lnSpc>
                <a:spcPct val="100000"/>
              </a:lnSpc>
              <a:spcBef>
                <a:spcPts val="0"/>
              </a:spcBef>
              <a:spcAft>
                <a:spcPts val="0"/>
              </a:spcAft>
              <a:buSzPts val="1400"/>
              <a:buChar char="○"/>
              <a:defRPr/>
            </a:lvl8pPr>
            <a:lvl9pPr marL="5486400" lvl="8" indent="-423545" algn="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xmlns="" val="2106879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four Columns 2">
  <p:cSld name="1_Text and four Columns 2">
    <p:spTree>
      <p:nvGrpSpPr>
        <p:cNvPr id="1" name="Shape 160"/>
        <p:cNvGrpSpPr/>
        <p:nvPr/>
      </p:nvGrpSpPr>
      <p:grpSpPr>
        <a:xfrm>
          <a:off x="0" y="0"/>
          <a:ext cx="0" cy="0"/>
          <a:chOff x="0" y="0"/>
          <a:chExt cx="0" cy="0"/>
        </a:xfrm>
      </p:grpSpPr>
      <p:sp>
        <p:nvSpPr>
          <p:cNvPr id="161" name="Google Shape;161;p2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9"/>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3760397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3"/>
        <p:cNvGrpSpPr/>
        <p:nvPr/>
      </p:nvGrpSpPr>
      <p:grpSpPr>
        <a:xfrm>
          <a:off x="0" y="0"/>
          <a:ext cx="0" cy="0"/>
          <a:chOff x="0" y="0"/>
          <a:chExt cx="0" cy="0"/>
        </a:xfrm>
      </p:grpSpPr>
      <p:sp>
        <p:nvSpPr>
          <p:cNvPr id="164" name="Google Shape;164;p3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0"/>
          <p:cNvSpPr txBox="1">
            <a:spLocks noGrp="1"/>
          </p:cNvSpPr>
          <p:nvPr>
            <p:ph type="title"/>
          </p:nvPr>
        </p:nvSpPr>
        <p:spPr>
          <a:xfrm>
            <a:off x="5549067" y="762000"/>
            <a:ext cx="5667200" cy="147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66" name="Google Shape;166;p30"/>
          <p:cNvSpPr txBox="1">
            <a:spLocks noGrp="1"/>
          </p:cNvSpPr>
          <p:nvPr>
            <p:ph type="subTitle" idx="1"/>
          </p:nvPr>
        </p:nvSpPr>
        <p:spPr>
          <a:xfrm>
            <a:off x="5549067" y="2383133"/>
            <a:ext cx="5667200" cy="57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None/>
              <a:defRPr b="1">
                <a:solidFill>
                  <a:schemeClr val="dk1"/>
                </a:solidFill>
              </a:defRPr>
            </a:lvl1pPr>
            <a:lvl2pPr lvl="1">
              <a:spcBef>
                <a:spcPts val="0"/>
              </a:spcBef>
              <a:spcAft>
                <a:spcPts val="0"/>
              </a:spcAft>
              <a:buClr>
                <a:schemeClr val="dk1"/>
              </a:buClr>
              <a:buSzPts val="1400"/>
              <a:buNone/>
              <a:defRPr b="1">
                <a:solidFill>
                  <a:schemeClr val="dk1"/>
                </a:solidFill>
              </a:defRPr>
            </a:lvl2pPr>
            <a:lvl3pPr lvl="2">
              <a:spcBef>
                <a:spcPts val="2135"/>
              </a:spcBef>
              <a:spcAft>
                <a:spcPts val="0"/>
              </a:spcAft>
              <a:buClr>
                <a:schemeClr val="dk1"/>
              </a:buClr>
              <a:buSzPts val="1400"/>
              <a:buNone/>
              <a:defRPr b="1">
                <a:solidFill>
                  <a:schemeClr val="dk1"/>
                </a:solidFill>
              </a:defRPr>
            </a:lvl3pPr>
            <a:lvl4pPr lvl="3">
              <a:spcBef>
                <a:spcPts val="2135"/>
              </a:spcBef>
              <a:spcAft>
                <a:spcPts val="0"/>
              </a:spcAft>
              <a:buClr>
                <a:schemeClr val="dk1"/>
              </a:buClr>
              <a:buSzPts val="1400"/>
              <a:buNone/>
              <a:defRPr b="1">
                <a:solidFill>
                  <a:schemeClr val="dk1"/>
                </a:solidFill>
              </a:defRPr>
            </a:lvl4pPr>
            <a:lvl5pPr lvl="4">
              <a:spcBef>
                <a:spcPts val="2135"/>
              </a:spcBef>
              <a:spcAft>
                <a:spcPts val="0"/>
              </a:spcAft>
              <a:buClr>
                <a:schemeClr val="dk1"/>
              </a:buClr>
              <a:buSzPts val="1400"/>
              <a:buNone/>
              <a:defRPr b="1">
                <a:solidFill>
                  <a:schemeClr val="dk1"/>
                </a:solidFill>
              </a:defRPr>
            </a:lvl5pPr>
            <a:lvl6pPr lvl="5">
              <a:spcBef>
                <a:spcPts val="2135"/>
              </a:spcBef>
              <a:spcAft>
                <a:spcPts val="0"/>
              </a:spcAft>
              <a:buClr>
                <a:schemeClr val="dk1"/>
              </a:buClr>
              <a:buSzPts val="1400"/>
              <a:buNone/>
              <a:defRPr b="1">
                <a:solidFill>
                  <a:schemeClr val="dk1"/>
                </a:solidFill>
              </a:defRPr>
            </a:lvl6pPr>
            <a:lvl7pPr lvl="6">
              <a:spcBef>
                <a:spcPts val="2135"/>
              </a:spcBef>
              <a:spcAft>
                <a:spcPts val="0"/>
              </a:spcAft>
              <a:buClr>
                <a:schemeClr val="dk1"/>
              </a:buClr>
              <a:buSzPts val="1400"/>
              <a:buNone/>
              <a:defRPr b="1">
                <a:solidFill>
                  <a:schemeClr val="dk1"/>
                </a:solidFill>
              </a:defRPr>
            </a:lvl7pPr>
            <a:lvl8pPr lvl="7">
              <a:spcBef>
                <a:spcPts val="2135"/>
              </a:spcBef>
              <a:spcAft>
                <a:spcPts val="0"/>
              </a:spcAft>
              <a:buClr>
                <a:schemeClr val="dk1"/>
              </a:buClr>
              <a:buSzPts val="1400"/>
              <a:buNone/>
              <a:defRPr b="1">
                <a:solidFill>
                  <a:schemeClr val="dk1"/>
                </a:solidFill>
              </a:defRPr>
            </a:lvl8pPr>
            <a:lvl9pPr lvl="8">
              <a:spcBef>
                <a:spcPts val="2135"/>
              </a:spcBef>
              <a:spcAft>
                <a:spcPts val="2135"/>
              </a:spcAft>
              <a:buClr>
                <a:schemeClr val="dk1"/>
              </a:buClr>
              <a:buSzPts val="1400"/>
              <a:buNone/>
              <a:defRPr b="1">
                <a:solidFill>
                  <a:schemeClr val="dk1"/>
                </a:solidFill>
              </a:defRPr>
            </a:lvl9pPr>
          </a:lstStyle>
          <a:p>
            <a:endParaRPr/>
          </a:p>
        </p:txBody>
      </p:sp>
      <p:sp>
        <p:nvSpPr>
          <p:cNvPr id="167" name="Google Shape;167;p30"/>
          <p:cNvSpPr txBox="1">
            <a:spLocks noGrp="1"/>
          </p:cNvSpPr>
          <p:nvPr>
            <p:ph type="body" idx="2"/>
          </p:nvPr>
        </p:nvSpPr>
        <p:spPr>
          <a:xfrm>
            <a:off x="5549200" y="2955533"/>
            <a:ext cx="5667200" cy="1176400"/>
          </a:xfrm>
          <a:prstGeom prst="rect">
            <a:avLst/>
          </a:prstGeom>
        </p:spPr>
        <p:txBody>
          <a:bodyPr spcFirstLastPara="1" wrap="square" lIns="91425" tIns="91425" rIns="91425" bIns="91425" anchor="ctr" anchorCtr="0">
            <a:noAutofit/>
          </a:bodyPr>
          <a:lstStyle>
            <a:lvl1pPr marL="609600" lvl="0" indent="-440055">
              <a:lnSpc>
                <a:spcPct val="100000"/>
              </a:lnSpc>
              <a:spcBef>
                <a:spcPts val="0"/>
              </a:spcBef>
              <a:spcAft>
                <a:spcPts val="0"/>
              </a:spcAft>
              <a:buSzPts val="1600"/>
              <a:buChar char="●"/>
              <a:defRPr sz="2135"/>
            </a:lvl1pPr>
            <a:lvl2pPr marL="1219200" lvl="1" indent="-440055">
              <a:lnSpc>
                <a:spcPct val="100000"/>
              </a:lnSpc>
              <a:spcBef>
                <a:spcPts val="0"/>
              </a:spcBef>
              <a:spcAft>
                <a:spcPts val="0"/>
              </a:spcAft>
              <a:buSzPts val="1600"/>
              <a:buChar char="○"/>
              <a:defRPr sz="2135"/>
            </a:lvl2pPr>
            <a:lvl3pPr marL="1828800" lvl="2" indent="-440055">
              <a:lnSpc>
                <a:spcPct val="100000"/>
              </a:lnSpc>
              <a:spcBef>
                <a:spcPts val="0"/>
              </a:spcBef>
              <a:spcAft>
                <a:spcPts val="0"/>
              </a:spcAft>
              <a:buSzPts val="1600"/>
              <a:buChar char="■"/>
              <a:defRPr sz="2135"/>
            </a:lvl3pPr>
            <a:lvl4pPr marL="2438400" lvl="3" indent="-440055">
              <a:lnSpc>
                <a:spcPct val="100000"/>
              </a:lnSpc>
              <a:spcBef>
                <a:spcPts val="0"/>
              </a:spcBef>
              <a:spcAft>
                <a:spcPts val="0"/>
              </a:spcAft>
              <a:buSzPts val="1600"/>
              <a:buChar char="●"/>
              <a:defRPr sz="2135"/>
            </a:lvl4pPr>
            <a:lvl5pPr marL="3048000" lvl="4" indent="-440055">
              <a:lnSpc>
                <a:spcPct val="100000"/>
              </a:lnSpc>
              <a:spcBef>
                <a:spcPts val="0"/>
              </a:spcBef>
              <a:spcAft>
                <a:spcPts val="0"/>
              </a:spcAft>
              <a:buSzPts val="1600"/>
              <a:buChar char="○"/>
              <a:defRPr sz="2135"/>
            </a:lvl5pPr>
            <a:lvl6pPr marL="3657600" lvl="5" indent="-440055">
              <a:lnSpc>
                <a:spcPct val="100000"/>
              </a:lnSpc>
              <a:spcBef>
                <a:spcPts val="0"/>
              </a:spcBef>
              <a:spcAft>
                <a:spcPts val="0"/>
              </a:spcAft>
              <a:buSzPts val="1600"/>
              <a:buChar char="■"/>
              <a:defRPr sz="2135"/>
            </a:lvl6pPr>
            <a:lvl7pPr marL="4267200" lvl="6" indent="-440055">
              <a:lnSpc>
                <a:spcPct val="100000"/>
              </a:lnSpc>
              <a:spcBef>
                <a:spcPts val="0"/>
              </a:spcBef>
              <a:spcAft>
                <a:spcPts val="0"/>
              </a:spcAft>
              <a:buSzPts val="1600"/>
              <a:buChar char="●"/>
              <a:defRPr sz="2135"/>
            </a:lvl7pPr>
            <a:lvl8pPr marL="4876800" lvl="7" indent="-440055">
              <a:lnSpc>
                <a:spcPct val="100000"/>
              </a:lnSpc>
              <a:spcBef>
                <a:spcPts val="0"/>
              </a:spcBef>
              <a:spcAft>
                <a:spcPts val="0"/>
              </a:spcAft>
              <a:buSzPts val="1600"/>
              <a:buChar char="○"/>
              <a:defRPr sz="2135"/>
            </a:lvl8pPr>
            <a:lvl9pPr marL="5486400" lvl="8" indent="-440055">
              <a:lnSpc>
                <a:spcPct val="100000"/>
              </a:lnSpc>
              <a:spcBef>
                <a:spcPts val="0"/>
              </a:spcBef>
              <a:spcAft>
                <a:spcPts val="0"/>
              </a:spcAft>
              <a:buSzPts val="1600"/>
              <a:buChar char="■"/>
              <a:defRPr sz="2135"/>
            </a:lvl9pPr>
          </a:lstStyle>
          <a:p>
            <a:endParaRPr/>
          </a:p>
        </p:txBody>
      </p:sp>
      <p:sp>
        <p:nvSpPr>
          <p:cNvPr id="168" name="Google Shape;168;p30"/>
          <p:cNvSpPr txBox="1"/>
          <p:nvPr/>
        </p:nvSpPr>
        <p:spPr>
          <a:xfrm>
            <a:off x="5549200" y="4597133"/>
            <a:ext cx="5667200" cy="1018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600" b="1">
                <a:solidFill>
                  <a:schemeClr val="dk1"/>
                </a:solidFill>
                <a:latin typeface="Raleway"/>
                <a:ea typeface="Raleway"/>
                <a:cs typeface="Raleway"/>
                <a:sym typeface="Raleway"/>
              </a:rPr>
              <a:t>CREDITS:</a:t>
            </a:r>
            <a:r>
              <a:rPr lang="en-GB" sz="1600">
                <a:solidFill>
                  <a:schemeClr val="dk1"/>
                </a:solidFill>
                <a:latin typeface="Raleway"/>
                <a:ea typeface="Raleway"/>
                <a:cs typeface="Raleway"/>
                <a:sym typeface="Raleway"/>
              </a:rPr>
              <a:t> </a:t>
            </a:r>
            <a:r>
              <a:rPr lang="en-GB" sz="1600">
                <a:solidFill>
                  <a:schemeClr val="dk2"/>
                </a:solidFill>
                <a:latin typeface="Raleway"/>
                <a:ea typeface="Raleway"/>
                <a:cs typeface="Raleway"/>
                <a:sym typeface="Raleway"/>
              </a:rPr>
              <a:t>This presentation template was created by Slidesgo, including icons by Flaticon, and infographics &amp; images by Freepik and illustrations by Stories</a:t>
            </a:r>
            <a:endParaRPr sz="1600">
              <a:solidFill>
                <a:schemeClr val="dk2"/>
              </a:solidFill>
              <a:latin typeface="Raleway"/>
              <a:ea typeface="Raleway"/>
              <a:cs typeface="Raleway"/>
              <a:sym typeface="Raleway"/>
            </a:endParaRPr>
          </a:p>
        </p:txBody>
      </p:sp>
    </p:spTree>
    <p:extLst>
      <p:ext uri="{BB962C8B-B14F-4D97-AF65-F5344CB8AC3E}">
        <p14:creationId xmlns:p14="http://schemas.microsoft.com/office/powerpoint/2010/main" xmlns="" val="2428385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169"/>
        <p:cNvGrpSpPr/>
        <p:nvPr/>
      </p:nvGrpSpPr>
      <p:grpSpPr>
        <a:xfrm>
          <a:off x="0" y="0"/>
          <a:ext cx="0" cy="0"/>
          <a:chOff x="0" y="0"/>
          <a:chExt cx="0" cy="0"/>
        </a:xfrm>
      </p:grpSpPr>
    </p:spTree>
    <p:extLst>
      <p:ext uri="{BB962C8B-B14F-4D97-AF65-F5344CB8AC3E}">
        <p14:creationId xmlns:p14="http://schemas.microsoft.com/office/powerpoint/2010/main" xmlns="" val="331703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1"/>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975600" y="1922200"/>
            <a:ext cx="10240800" cy="4170000"/>
          </a:xfrm>
          <a:prstGeom prst="rect">
            <a:avLst/>
          </a:prstGeom>
        </p:spPr>
        <p:txBody>
          <a:bodyPr spcFirstLastPara="1" wrap="square" lIns="91425" tIns="91425" rIns="91425" bIns="91425" anchor="ctr" anchorCtr="0">
            <a:noAutofit/>
          </a:bodyPr>
          <a:lstStyle>
            <a:lvl1pPr marL="609600" lvl="0" indent="-389255">
              <a:lnSpc>
                <a:spcPct val="100000"/>
              </a:lnSpc>
              <a:spcBef>
                <a:spcPts val="0"/>
              </a:spcBef>
              <a:spcAft>
                <a:spcPts val="0"/>
              </a:spcAft>
              <a:buSzPts val="1000"/>
              <a:buChar char="●"/>
              <a:defRPr sz="1335"/>
            </a:lvl1pPr>
            <a:lvl2pPr marL="1219200" lvl="1" indent="-389255">
              <a:lnSpc>
                <a:spcPct val="100000"/>
              </a:lnSpc>
              <a:spcBef>
                <a:spcPts val="0"/>
              </a:spcBef>
              <a:spcAft>
                <a:spcPts val="0"/>
              </a:spcAft>
              <a:buSzPts val="1000"/>
              <a:buChar char="○"/>
              <a:defRPr sz="1335"/>
            </a:lvl2pPr>
            <a:lvl3pPr marL="1828800" lvl="2" indent="-389255">
              <a:lnSpc>
                <a:spcPct val="100000"/>
              </a:lnSpc>
              <a:spcBef>
                <a:spcPts val="0"/>
              </a:spcBef>
              <a:spcAft>
                <a:spcPts val="0"/>
              </a:spcAft>
              <a:buSzPts val="1000"/>
              <a:buChar char="■"/>
              <a:defRPr sz="1335"/>
            </a:lvl3pPr>
            <a:lvl4pPr marL="2438400" lvl="3" indent="-389255">
              <a:lnSpc>
                <a:spcPct val="100000"/>
              </a:lnSpc>
              <a:spcBef>
                <a:spcPts val="0"/>
              </a:spcBef>
              <a:spcAft>
                <a:spcPts val="0"/>
              </a:spcAft>
              <a:buSzPts val="1000"/>
              <a:buChar char="●"/>
              <a:defRPr sz="1335"/>
            </a:lvl4pPr>
            <a:lvl5pPr marL="3048000" lvl="4" indent="-389255">
              <a:lnSpc>
                <a:spcPct val="100000"/>
              </a:lnSpc>
              <a:spcBef>
                <a:spcPts val="0"/>
              </a:spcBef>
              <a:spcAft>
                <a:spcPts val="0"/>
              </a:spcAft>
              <a:buSzPts val="1000"/>
              <a:buChar char="○"/>
              <a:defRPr sz="1335"/>
            </a:lvl5pPr>
            <a:lvl6pPr marL="3657600" lvl="5" indent="-389255">
              <a:lnSpc>
                <a:spcPct val="100000"/>
              </a:lnSpc>
              <a:spcBef>
                <a:spcPts val="0"/>
              </a:spcBef>
              <a:spcAft>
                <a:spcPts val="0"/>
              </a:spcAft>
              <a:buSzPts val="1000"/>
              <a:buChar char="■"/>
              <a:defRPr sz="1335"/>
            </a:lvl6pPr>
            <a:lvl7pPr marL="4267200" lvl="6" indent="-389255">
              <a:lnSpc>
                <a:spcPct val="100000"/>
              </a:lnSpc>
              <a:spcBef>
                <a:spcPts val="0"/>
              </a:spcBef>
              <a:spcAft>
                <a:spcPts val="0"/>
              </a:spcAft>
              <a:buSzPts val="1000"/>
              <a:buChar char="●"/>
              <a:defRPr sz="1335"/>
            </a:lvl7pPr>
            <a:lvl8pPr marL="4876800" lvl="7" indent="-389255">
              <a:lnSpc>
                <a:spcPct val="100000"/>
              </a:lnSpc>
              <a:spcBef>
                <a:spcPts val="0"/>
              </a:spcBef>
              <a:spcAft>
                <a:spcPts val="0"/>
              </a:spcAft>
              <a:buSzPts val="1000"/>
              <a:buChar char="○"/>
              <a:defRPr sz="1335"/>
            </a:lvl8pPr>
            <a:lvl9pPr marL="5486400" lvl="8" indent="-389255">
              <a:lnSpc>
                <a:spcPct val="100000"/>
              </a:lnSpc>
              <a:spcBef>
                <a:spcPts val="0"/>
              </a:spcBef>
              <a:spcAft>
                <a:spcPts val="0"/>
              </a:spcAft>
              <a:buSzPts val="1000"/>
              <a:buChar char="■"/>
              <a:defRPr sz="1335"/>
            </a:lvl9pPr>
          </a:lstStyle>
          <a:p>
            <a:endParaRPr/>
          </a:p>
        </p:txBody>
      </p:sp>
      <p:sp>
        <p:nvSpPr>
          <p:cNvPr id="18" name="Google Shape;18;p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1478519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1"/>
        </a:solidFill>
        <a:effectLst/>
      </p:bgPr>
    </p:bg>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xmlns="" val="3115918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83359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F0BCE0-945C-4FDF-95A1-2149B1FF5B83}" type="datetimeFigureOut">
              <a:rPr lang="en-US" smtClean="0"/>
              <a:pPr/>
              <a:t>09-09-2009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a:p>
        </p:txBody>
      </p:sp>
    </p:spTree>
    <p:extLst>
      <p:ext uri="{BB962C8B-B14F-4D97-AF65-F5344CB8AC3E}">
        <p14:creationId xmlns:p14="http://schemas.microsoft.com/office/powerpoint/2010/main" xmlns="" val="1192764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F0BCE0-945C-4FDF-95A1-2149B1FF5B83}" type="datetimeFigureOut">
              <a:rPr lang="en-US" smtClean="0"/>
              <a:pPr/>
              <a:t>09-09-2009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a:p>
        </p:txBody>
      </p:sp>
    </p:spTree>
    <p:extLst>
      <p:ext uri="{BB962C8B-B14F-4D97-AF65-F5344CB8AC3E}">
        <p14:creationId xmlns:p14="http://schemas.microsoft.com/office/powerpoint/2010/main" xmlns="" val="1655134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F0BCE0-945C-4FDF-95A1-2149B1FF5B83}" type="datetimeFigureOut">
              <a:rPr lang="en-US" smtClean="0"/>
              <a:pPr/>
              <a:t>09-09-2009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a:p>
        </p:txBody>
      </p:sp>
    </p:spTree>
    <p:extLst>
      <p:ext uri="{BB962C8B-B14F-4D97-AF65-F5344CB8AC3E}">
        <p14:creationId xmlns:p14="http://schemas.microsoft.com/office/powerpoint/2010/main" xmlns="" val="1703699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F0BCE0-945C-4FDF-95A1-2149B1FF5B83}" type="datetimeFigureOut">
              <a:rPr lang="en-US" smtClean="0"/>
              <a:pPr/>
              <a:t>09-09-2009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pPr/>
              <a:t>‹#›</a:t>
            </a:fld>
            <a:endParaRPr lang="en-US"/>
          </a:p>
        </p:txBody>
      </p:sp>
    </p:spTree>
    <p:extLst>
      <p:ext uri="{BB962C8B-B14F-4D97-AF65-F5344CB8AC3E}">
        <p14:creationId xmlns:p14="http://schemas.microsoft.com/office/powerpoint/2010/main" xmlns="" val="3580222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F0BCE0-945C-4FDF-95A1-2149B1FF5B83}" type="datetimeFigureOut">
              <a:rPr lang="en-US" smtClean="0"/>
              <a:pPr/>
              <a:t>09-09-2009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77608-3819-479B-BB98-C216BA724EFE}" type="slidenum">
              <a:rPr lang="en-US" smtClean="0"/>
              <a:pPr/>
              <a:t>‹#›</a:t>
            </a:fld>
            <a:endParaRPr lang="en-US"/>
          </a:p>
        </p:txBody>
      </p:sp>
    </p:spTree>
    <p:extLst>
      <p:ext uri="{BB962C8B-B14F-4D97-AF65-F5344CB8AC3E}">
        <p14:creationId xmlns:p14="http://schemas.microsoft.com/office/powerpoint/2010/main" xmlns="" val="4047293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F0BCE0-945C-4FDF-95A1-2149B1FF5B83}" type="datetimeFigureOut">
              <a:rPr lang="en-US" smtClean="0"/>
              <a:pPr/>
              <a:t>09-09-2009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77608-3819-479B-BB98-C216BA724EFE}" type="slidenum">
              <a:rPr lang="en-US" smtClean="0"/>
              <a:pPr/>
              <a:t>‹#›</a:t>
            </a:fld>
            <a:endParaRPr lang="en-US"/>
          </a:p>
        </p:txBody>
      </p:sp>
    </p:spTree>
    <p:extLst>
      <p:ext uri="{BB962C8B-B14F-4D97-AF65-F5344CB8AC3E}">
        <p14:creationId xmlns:p14="http://schemas.microsoft.com/office/powerpoint/2010/main" xmlns="" val="2948988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0BCE0-945C-4FDF-95A1-2149B1FF5B83}" type="datetimeFigureOut">
              <a:rPr lang="en-US" smtClean="0"/>
              <a:pPr/>
              <a:t>09-09-2009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D77608-3819-479B-BB98-C216BA724EFE}" type="slidenum">
              <a:rPr lang="en-US" smtClean="0"/>
              <a:pPr/>
              <a:t>‹#›</a:t>
            </a:fld>
            <a:endParaRPr lang="en-US"/>
          </a:p>
        </p:txBody>
      </p:sp>
    </p:spTree>
    <p:extLst>
      <p:ext uri="{BB962C8B-B14F-4D97-AF65-F5344CB8AC3E}">
        <p14:creationId xmlns:p14="http://schemas.microsoft.com/office/powerpoint/2010/main" xmlns="" val="2526932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0BCE0-945C-4FDF-95A1-2149B1FF5B83}" type="datetimeFigureOut">
              <a:rPr lang="en-US" smtClean="0"/>
              <a:pPr/>
              <a:t>09-09-2009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pPr/>
              <a:t>‹#›</a:t>
            </a:fld>
            <a:endParaRPr lang="en-US"/>
          </a:p>
        </p:txBody>
      </p:sp>
    </p:spTree>
    <p:extLst>
      <p:ext uri="{BB962C8B-B14F-4D97-AF65-F5344CB8AC3E}">
        <p14:creationId xmlns:p14="http://schemas.microsoft.com/office/powerpoint/2010/main" xmlns="" val="370362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1918400" y="4341367"/>
            <a:ext cx="2887600" cy="1242400"/>
          </a:xfrm>
          <a:prstGeom prst="rect">
            <a:avLst/>
          </a:prstGeom>
        </p:spPr>
        <p:txBody>
          <a:bodyPr spcFirstLastPara="1" wrap="square" lIns="91425" tIns="91425" rIns="91425" bIns="91425" anchor="ctr" anchorCtr="0">
            <a:noAutofit/>
          </a:bodyPr>
          <a:lstStyle>
            <a:lvl1pPr marL="609600" lvl="0" indent="-423545" algn="ctr">
              <a:lnSpc>
                <a:spcPct val="100000"/>
              </a:lnSpc>
              <a:spcBef>
                <a:spcPts val="0"/>
              </a:spcBef>
              <a:spcAft>
                <a:spcPts val="0"/>
              </a:spcAft>
              <a:buSzPts val="1400"/>
              <a:buChar char="●"/>
              <a:defRPr sz="1865"/>
            </a:lvl1pPr>
            <a:lvl2pPr marL="1219200" lvl="1" indent="-423545" algn="ctr">
              <a:lnSpc>
                <a:spcPct val="100000"/>
              </a:lnSpc>
              <a:spcBef>
                <a:spcPts val="0"/>
              </a:spcBef>
              <a:spcAft>
                <a:spcPts val="0"/>
              </a:spcAft>
              <a:buSzPts val="1400"/>
              <a:buChar char="○"/>
              <a:defRPr/>
            </a:lvl2pPr>
            <a:lvl3pPr marL="1828800" lvl="2" indent="-423545" algn="ctr">
              <a:lnSpc>
                <a:spcPct val="100000"/>
              </a:lnSpc>
              <a:spcBef>
                <a:spcPts val="0"/>
              </a:spcBef>
              <a:spcAft>
                <a:spcPts val="0"/>
              </a:spcAft>
              <a:buSzPts val="1400"/>
              <a:buChar char="■"/>
              <a:defRPr/>
            </a:lvl3pPr>
            <a:lvl4pPr marL="2438400" lvl="3" indent="-423545" algn="ctr">
              <a:lnSpc>
                <a:spcPct val="100000"/>
              </a:lnSpc>
              <a:spcBef>
                <a:spcPts val="0"/>
              </a:spcBef>
              <a:spcAft>
                <a:spcPts val="0"/>
              </a:spcAft>
              <a:buSzPts val="1400"/>
              <a:buChar char="●"/>
              <a:defRPr/>
            </a:lvl4pPr>
            <a:lvl5pPr marL="3048000" lvl="4" indent="-423545" algn="ctr">
              <a:lnSpc>
                <a:spcPct val="100000"/>
              </a:lnSpc>
              <a:spcBef>
                <a:spcPts val="0"/>
              </a:spcBef>
              <a:spcAft>
                <a:spcPts val="0"/>
              </a:spcAft>
              <a:buSzPts val="1400"/>
              <a:buChar char="○"/>
              <a:defRPr/>
            </a:lvl5pPr>
            <a:lvl6pPr marL="3657600" lvl="5" indent="-423545" algn="ctr">
              <a:lnSpc>
                <a:spcPct val="100000"/>
              </a:lnSpc>
              <a:spcBef>
                <a:spcPts val="0"/>
              </a:spcBef>
              <a:spcAft>
                <a:spcPts val="0"/>
              </a:spcAft>
              <a:buSzPts val="1400"/>
              <a:buChar char="■"/>
              <a:defRPr/>
            </a:lvl6pPr>
            <a:lvl7pPr marL="4267200" lvl="6" indent="-423545" algn="ctr">
              <a:lnSpc>
                <a:spcPct val="100000"/>
              </a:lnSpc>
              <a:spcBef>
                <a:spcPts val="0"/>
              </a:spcBef>
              <a:spcAft>
                <a:spcPts val="0"/>
              </a:spcAft>
              <a:buSzPts val="1400"/>
              <a:buChar char="●"/>
              <a:defRPr/>
            </a:lvl7pPr>
            <a:lvl8pPr marL="4876800" lvl="7" indent="-423545" algn="ctr">
              <a:lnSpc>
                <a:spcPct val="100000"/>
              </a:lnSpc>
              <a:spcBef>
                <a:spcPts val="0"/>
              </a:spcBef>
              <a:spcAft>
                <a:spcPts val="0"/>
              </a:spcAft>
              <a:buSzPts val="1400"/>
              <a:buChar char="○"/>
              <a:defRPr/>
            </a:lvl8pPr>
            <a:lvl9pPr marL="5486400" lvl="8" indent="-423545" algn="ctr">
              <a:lnSpc>
                <a:spcPct val="100000"/>
              </a:lnSpc>
              <a:spcBef>
                <a:spcPts val="0"/>
              </a:spcBef>
              <a:spcAft>
                <a:spcPts val="0"/>
              </a:spcAft>
              <a:buSzPts val="1400"/>
              <a:buChar char="■"/>
              <a:defRPr/>
            </a:lvl9pPr>
          </a:lstStyle>
          <a:p>
            <a:endParaRPr/>
          </a:p>
        </p:txBody>
      </p:sp>
      <p:sp>
        <p:nvSpPr>
          <p:cNvPr id="23" name="Google Shape;23;p5"/>
          <p:cNvSpPr txBox="1">
            <a:spLocks noGrp="1"/>
          </p:cNvSpPr>
          <p:nvPr>
            <p:ph type="body" idx="2"/>
          </p:nvPr>
        </p:nvSpPr>
        <p:spPr>
          <a:xfrm>
            <a:off x="7386000" y="4341367"/>
            <a:ext cx="2887600" cy="1242400"/>
          </a:xfrm>
          <a:prstGeom prst="rect">
            <a:avLst/>
          </a:prstGeom>
        </p:spPr>
        <p:txBody>
          <a:bodyPr spcFirstLastPara="1" wrap="square" lIns="91425" tIns="91425" rIns="91425" bIns="91425" anchor="ctr" anchorCtr="0">
            <a:noAutofit/>
          </a:bodyPr>
          <a:lstStyle>
            <a:lvl1pPr marL="609600" lvl="0" indent="-423545" algn="ctr">
              <a:lnSpc>
                <a:spcPct val="100000"/>
              </a:lnSpc>
              <a:spcBef>
                <a:spcPts val="0"/>
              </a:spcBef>
              <a:spcAft>
                <a:spcPts val="0"/>
              </a:spcAft>
              <a:buSzPts val="1400"/>
              <a:buChar char="●"/>
              <a:defRPr sz="1865"/>
            </a:lvl1pPr>
            <a:lvl2pPr marL="1219200" lvl="1" indent="-423545" algn="ctr">
              <a:lnSpc>
                <a:spcPct val="100000"/>
              </a:lnSpc>
              <a:spcBef>
                <a:spcPts val="0"/>
              </a:spcBef>
              <a:spcAft>
                <a:spcPts val="0"/>
              </a:spcAft>
              <a:buSzPts val="1400"/>
              <a:buChar char="○"/>
              <a:defRPr/>
            </a:lvl2pPr>
            <a:lvl3pPr marL="1828800" lvl="2" indent="-423545" algn="ctr">
              <a:lnSpc>
                <a:spcPct val="100000"/>
              </a:lnSpc>
              <a:spcBef>
                <a:spcPts val="0"/>
              </a:spcBef>
              <a:spcAft>
                <a:spcPts val="0"/>
              </a:spcAft>
              <a:buSzPts val="1400"/>
              <a:buChar char="■"/>
              <a:defRPr/>
            </a:lvl3pPr>
            <a:lvl4pPr marL="2438400" lvl="3" indent="-423545" algn="ctr">
              <a:lnSpc>
                <a:spcPct val="100000"/>
              </a:lnSpc>
              <a:spcBef>
                <a:spcPts val="0"/>
              </a:spcBef>
              <a:spcAft>
                <a:spcPts val="0"/>
              </a:spcAft>
              <a:buSzPts val="1400"/>
              <a:buChar char="●"/>
              <a:defRPr/>
            </a:lvl4pPr>
            <a:lvl5pPr marL="3048000" lvl="4" indent="-423545" algn="ctr">
              <a:lnSpc>
                <a:spcPct val="100000"/>
              </a:lnSpc>
              <a:spcBef>
                <a:spcPts val="0"/>
              </a:spcBef>
              <a:spcAft>
                <a:spcPts val="0"/>
              </a:spcAft>
              <a:buSzPts val="1400"/>
              <a:buChar char="○"/>
              <a:defRPr/>
            </a:lvl5pPr>
            <a:lvl6pPr marL="3657600" lvl="5" indent="-423545" algn="ctr">
              <a:lnSpc>
                <a:spcPct val="100000"/>
              </a:lnSpc>
              <a:spcBef>
                <a:spcPts val="0"/>
              </a:spcBef>
              <a:spcAft>
                <a:spcPts val="0"/>
              </a:spcAft>
              <a:buSzPts val="1400"/>
              <a:buChar char="■"/>
              <a:defRPr/>
            </a:lvl6pPr>
            <a:lvl7pPr marL="4267200" lvl="6" indent="-423545" algn="ctr">
              <a:lnSpc>
                <a:spcPct val="100000"/>
              </a:lnSpc>
              <a:spcBef>
                <a:spcPts val="0"/>
              </a:spcBef>
              <a:spcAft>
                <a:spcPts val="0"/>
              </a:spcAft>
              <a:buSzPts val="1400"/>
              <a:buChar char="●"/>
              <a:defRPr/>
            </a:lvl7pPr>
            <a:lvl8pPr marL="4876800" lvl="7" indent="-423545" algn="ctr">
              <a:lnSpc>
                <a:spcPct val="100000"/>
              </a:lnSpc>
              <a:spcBef>
                <a:spcPts val="0"/>
              </a:spcBef>
              <a:spcAft>
                <a:spcPts val="0"/>
              </a:spcAft>
              <a:buSzPts val="1400"/>
              <a:buChar char="○"/>
              <a:defRPr/>
            </a:lvl8pPr>
            <a:lvl9pPr marL="5486400" lvl="8" indent="-423545" algn="ctr">
              <a:lnSpc>
                <a:spcPct val="100000"/>
              </a:lnSpc>
              <a:spcBef>
                <a:spcPts val="0"/>
              </a:spcBef>
              <a:spcAft>
                <a:spcPts val="0"/>
              </a:spcAft>
              <a:buSzPts val="1400"/>
              <a:buChar char="■"/>
              <a:defRPr/>
            </a:lvl9pPr>
          </a:lstStyle>
          <a:p>
            <a:endParaRPr/>
          </a:p>
        </p:txBody>
      </p:sp>
      <p:sp>
        <p:nvSpPr>
          <p:cNvPr id="24" name="Google Shape;24;p5"/>
          <p:cNvSpPr txBox="1">
            <a:spLocks noGrp="1"/>
          </p:cNvSpPr>
          <p:nvPr>
            <p:ph type="subTitle" idx="3"/>
          </p:nvPr>
        </p:nvSpPr>
        <p:spPr>
          <a:xfrm>
            <a:off x="1918400" y="3526833"/>
            <a:ext cx="2887600" cy="80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800"/>
              <a:buNone/>
              <a:defRPr sz="2400"/>
            </a:lvl2pPr>
            <a:lvl3pPr lvl="2" algn="ctr">
              <a:spcBef>
                <a:spcPts val="2135"/>
              </a:spcBef>
              <a:spcAft>
                <a:spcPts val="0"/>
              </a:spcAft>
              <a:buSzPts val="1800"/>
              <a:buNone/>
              <a:defRPr sz="2400"/>
            </a:lvl3pPr>
            <a:lvl4pPr lvl="3" algn="ctr">
              <a:spcBef>
                <a:spcPts val="2135"/>
              </a:spcBef>
              <a:spcAft>
                <a:spcPts val="0"/>
              </a:spcAft>
              <a:buSzPts val="1800"/>
              <a:buNone/>
              <a:defRPr sz="2400"/>
            </a:lvl4pPr>
            <a:lvl5pPr lvl="4" algn="ctr">
              <a:spcBef>
                <a:spcPts val="2135"/>
              </a:spcBef>
              <a:spcAft>
                <a:spcPts val="0"/>
              </a:spcAft>
              <a:buSzPts val="1800"/>
              <a:buNone/>
              <a:defRPr sz="2400"/>
            </a:lvl5pPr>
            <a:lvl6pPr lvl="5" algn="ctr">
              <a:spcBef>
                <a:spcPts val="2135"/>
              </a:spcBef>
              <a:spcAft>
                <a:spcPts val="0"/>
              </a:spcAft>
              <a:buSzPts val="1800"/>
              <a:buNone/>
              <a:defRPr sz="2400"/>
            </a:lvl6pPr>
            <a:lvl7pPr lvl="6" algn="ctr">
              <a:spcBef>
                <a:spcPts val="2135"/>
              </a:spcBef>
              <a:spcAft>
                <a:spcPts val="0"/>
              </a:spcAft>
              <a:buSzPts val="1800"/>
              <a:buNone/>
              <a:defRPr sz="2400"/>
            </a:lvl7pPr>
            <a:lvl8pPr lvl="7" algn="ctr">
              <a:spcBef>
                <a:spcPts val="2135"/>
              </a:spcBef>
              <a:spcAft>
                <a:spcPts val="0"/>
              </a:spcAft>
              <a:buSzPts val="1800"/>
              <a:buNone/>
              <a:defRPr sz="2400"/>
            </a:lvl8pPr>
            <a:lvl9pPr lvl="8" algn="ctr">
              <a:spcBef>
                <a:spcPts val="2135"/>
              </a:spcBef>
              <a:spcAft>
                <a:spcPts val="2135"/>
              </a:spcAft>
              <a:buSzPts val="1800"/>
              <a:buNone/>
              <a:defRPr sz="2400"/>
            </a:lvl9pPr>
          </a:lstStyle>
          <a:p>
            <a:endParaRPr/>
          </a:p>
        </p:txBody>
      </p:sp>
      <p:sp>
        <p:nvSpPr>
          <p:cNvPr id="25" name="Google Shape;25;p5"/>
          <p:cNvSpPr txBox="1">
            <a:spLocks noGrp="1"/>
          </p:cNvSpPr>
          <p:nvPr>
            <p:ph type="subTitle" idx="4"/>
          </p:nvPr>
        </p:nvSpPr>
        <p:spPr>
          <a:xfrm>
            <a:off x="7386000" y="3526833"/>
            <a:ext cx="2887600" cy="8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spcBef>
                <a:spcPts val="0"/>
              </a:spcBef>
              <a:spcAft>
                <a:spcPts val="0"/>
              </a:spcAft>
              <a:buSzPts val="1800"/>
              <a:buNone/>
              <a:defRPr sz="2400"/>
            </a:lvl2pPr>
            <a:lvl3pPr lvl="2" algn="ctr" rtl="0">
              <a:spcBef>
                <a:spcPts val="2135"/>
              </a:spcBef>
              <a:spcAft>
                <a:spcPts val="0"/>
              </a:spcAft>
              <a:buSzPts val="1800"/>
              <a:buNone/>
              <a:defRPr sz="2400"/>
            </a:lvl3pPr>
            <a:lvl4pPr lvl="3" algn="ctr" rtl="0">
              <a:spcBef>
                <a:spcPts val="2135"/>
              </a:spcBef>
              <a:spcAft>
                <a:spcPts val="0"/>
              </a:spcAft>
              <a:buSzPts val="1800"/>
              <a:buNone/>
              <a:defRPr sz="2400"/>
            </a:lvl4pPr>
            <a:lvl5pPr lvl="4" algn="ctr" rtl="0">
              <a:spcBef>
                <a:spcPts val="2135"/>
              </a:spcBef>
              <a:spcAft>
                <a:spcPts val="0"/>
              </a:spcAft>
              <a:buSzPts val="1800"/>
              <a:buNone/>
              <a:defRPr sz="2400"/>
            </a:lvl5pPr>
            <a:lvl6pPr lvl="5" algn="ctr" rtl="0">
              <a:spcBef>
                <a:spcPts val="2135"/>
              </a:spcBef>
              <a:spcAft>
                <a:spcPts val="0"/>
              </a:spcAft>
              <a:buSzPts val="1800"/>
              <a:buNone/>
              <a:defRPr sz="2400"/>
            </a:lvl6pPr>
            <a:lvl7pPr lvl="6" algn="ctr" rtl="0">
              <a:spcBef>
                <a:spcPts val="2135"/>
              </a:spcBef>
              <a:spcAft>
                <a:spcPts val="0"/>
              </a:spcAft>
              <a:buSzPts val="1800"/>
              <a:buNone/>
              <a:defRPr sz="2400"/>
            </a:lvl7pPr>
            <a:lvl8pPr lvl="7" algn="ctr" rtl="0">
              <a:spcBef>
                <a:spcPts val="2135"/>
              </a:spcBef>
              <a:spcAft>
                <a:spcPts val="0"/>
              </a:spcAft>
              <a:buSzPts val="1800"/>
              <a:buNone/>
              <a:defRPr sz="2400"/>
            </a:lvl8pPr>
            <a:lvl9pPr lvl="8" algn="ctr" rtl="0">
              <a:spcBef>
                <a:spcPts val="2135"/>
              </a:spcBef>
              <a:spcAft>
                <a:spcPts val="2135"/>
              </a:spcAft>
              <a:buSzPts val="1800"/>
              <a:buNone/>
              <a:defRPr sz="2400"/>
            </a:lvl9pPr>
          </a:lstStyle>
          <a:p>
            <a:endParaRPr/>
          </a:p>
        </p:txBody>
      </p:sp>
    </p:spTree>
    <p:extLst>
      <p:ext uri="{BB962C8B-B14F-4D97-AF65-F5344CB8AC3E}">
        <p14:creationId xmlns:p14="http://schemas.microsoft.com/office/powerpoint/2010/main" xmlns="" val="181235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0BCE0-945C-4FDF-95A1-2149B1FF5B83}" type="datetimeFigureOut">
              <a:rPr lang="en-US" smtClean="0"/>
              <a:pPr/>
              <a:t>09-09-2009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pPr/>
              <a:t>‹#›</a:t>
            </a:fld>
            <a:endParaRPr lang="en-US"/>
          </a:p>
        </p:txBody>
      </p:sp>
    </p:spTree>
    <p:extLst>
      <p:ext uri="{BB962C8B-B14F-4D97-AF65-F5344CB8AC3E}">
        <p14:creationId xmlns:p14="http://schemas.microsoft.com/office/powerpoint/2010/main" xmlns="" val="2457493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F0BCE0-945C-4FDF-95A1-2149B1FF5B83}" type="datetimeFigureOut">
              <a:rPr lang="en-US" smtClean="0"/>
              <a:pPr/>
              <a:t>09-09-2009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a:p>
        </p:txBody>
      </p:sp>
    </p:spTree>
    <p:extLst>
      <p:ext uri="{BB962C8B-B14F-4D97-AF65-F5344CB8AC3E}">
        <p14:creationId xmlns:p14="http://schemas.microsoft.com/office/powerpoint/2010/main" xmlns="" val="3739005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F0BCE0-945C-4FDF-95A1-2149B1FF5B83}" type="datetimeFigureOut">
              <a:rPr lang="en-US" smtClean="0"/>
              <a:pPr/>
              <a:t>09-09-2009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pPr/>
              <a:t>‹#›</a:t>
            </a:fld>
            <a:endParaRPr lang="en-US"/>
          </a:p>
        </p:txBody>
      </p:sp>
    </p:spTree>
    <p:extLst>
      <p:ext uri="{BB962C8B-B14F-4D97-AF65-F5344CB8AC3E}">
        <p14:creationId xmlns:p14="http://schemas.microsoft.com/office/powerpoint/2010/main" xmlns="" val="2795842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xmlns="" val="1591062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xmlns="" val="1910485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rgbClr val="F76DB2"/>
              </a:buClr>
              <a:buSzPts val="1400"/>
              <a:buFont typeface="Barlow" panose="00000500000000000000"/>
              <a:buChar char="●"/>
              <a:defRPr/>
            </a:lvl1pPr>
            <a:lvl2pPr marL="1219200" lvl="1" indent="-423545" rtl="0">
              <a:spcBef>
                <a:spcPts val="0"/>
              </a:spcBef>
              <a:spcAft>
                <a:spcPts val="0"/>
              </a:spcAft>
              <a:buClr>
                <a:srgbClr val="353535"/>
              </a:buClr>
              <a:buSzPts val="1400"/>
              <a:buFont typeface="Barlow" panose="00000500000000000000"/>
              <a:buChar char="○"/>
              <a:defRPr/>
            </a:lvl2pPr>
            <a:lvl3pPr marL="1828800" lvl="2" indent="-414655" rtl="0">
              <a:spcBef>
                <a:spcPts val="0"/>
              </a:spcBef>
              <a:spcAft>
                <a:spcPts val="0"/>
              </a:spcAft>
              <a:buClr>
                <a:srgbClr val="353535"/>
              </a:buClr>
              <a:buSzPts val="1300"/>
              <a:buFont typeface="Barlow" panose="00000500000000000000"/>
              <a:buChar char="■"/>
              <a:defRPr sz="1735"/>
            </a:lvl3pPr>
            <a:lvl4pPr marL="2438400" lvl="3" indent="-414655" rtl="0">
              <a:spcBef>
                <a:spcPts val="0"/>
              </a:spcBef>
              <a:spcAft>
                <a:spcPts val="0"/>
              </a:spcAft>
              <a:buClr>
                <a:srgbClr val="353535"/>
              </a:buClr>
              <a:buSzPts val="1300"/>
              <a:buFont typeface="Barlow" panose="00000500000000000000"/>
              <a:buChar char="●"/>
              <a:defRPr sz="1735"/>
            </a:lvl4pPr>
            <a:lvl5pPr marL="3048000" lvl="4" indent="-414655" rtl="0">
              <a:spcBef>
                <a:spcPts val="0"/>
              </a:spcBef>
              <a:spcAft>
                <a:spcPts val="0"/>
              </a:spcAft>
              <a:buClr>
                <a:srgbClr val="353535"/>
              </a:buClr>
              <a:buSzPts val="1300"/>
              <a:buFont typeface="Barlow" panose="00000500000000000000"/>
              <a:buChar char="○"/>
              <a:defRPr sz="1735"/>
            </a:lvl5pPr>
            <a:lvl6pPr marL="3657600" lvl="5" indent="-414655" rtl="0">
              <a:spcBef>
                <a:spcPts val="0"/>
              </a:spcBef>
              <a:spcAft>
                <a:spcPts val="0"/>
              </a:spcAft>
              <a:buClr>
                <a:srgbClr val="353535"/>
              </a:buClr>
              <a:buSzPts val="1300"/>
              <a:buFont typeface="Barlow" panose="00000500000000000000"/>
              <a:buChar char="■"/>
              <a:defRPr sz="1735"/>
            </a:lvl6pPr>
            <a:lvl7pPr marL="4267200" lvl="6" indent="-414655" rtl="0">
              <a:spcBef>
                <a:spcPts val="0"/>
              </a:spcBef>
              <a:spcAft>
                <a:spcPts val="0"/>
              </a:spcAft>
              <a:buClr>
                <a:srgbClr val="353535"/>
              </a:buClr>
              <a:buSzPts val="1300"/>
              <a:buFont typeface="Barlow" panose="00000500000000000000"/>
              <a:buChar char="●"/>
              <a:defRPr sz="1735"/>
            </a:lvl7pPr>
            <a:lvl8pPr marL="4876800" lvl="7" indent="-414655" rtl="0">
              <a:spcBef>
                <a:spcPts val="0"/>
              </a:spcBef>
              <a:spcAft>
                <a:spcPts val="0"/>
              </a:spcAft>
              <a:buClr>
                <a:srgbClr val="353535"/>
              </a:buClr>
              <a:buSzPts val="1300"/>
              <a:buFont typeface="Barlow" panose="00000500000000000000"/>
              <a:buChar char="○"/>
              <a:defRPr sz="1735"/>
            </a:lvl8pPr>
            <a:lvl9pPr marL="5486400" lvl="8" indent="-414655" rtl="0">
              <a:spcBef>
                <a:spcPts val="0"/>
              </a:spcBef>
              <a:spcAft>
                <a:spcPts val="0"/>
              </a:spcAft>
              <a:buClr>
                <a:srgbClr val="353535"/>
              </a:buClr>
              <a:buSzPts val="1300"/>
              <a:buFont typeface="Barlow" panose="00000500000000000000"/>
              <a:buChar char="■"/>
              <a:defRPr sz="1735"/>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2979595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455175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xmlns="" val="1632798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5">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xmlns="" val="1908958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extLst>
      <p:ext uri="{BB962C8B-B14F-4D97-AF65-F5344CB8AC3E}">
        <p14:creationId xmlns:p14="http://schemas.microsoft.com/office/powerpoint/2010/main" xmlns="" val="325622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xmlns="" val="20762703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xmlns="" val="1499028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422305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xmlns="" val="1353582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5"/>
            </a:lvl1pPr>
            <a:lvl2pPr lvl="1" algn="ctr" rtl="0">
              <a:lnSpc>
                <a:spcPct val="100000"/>
              </a:lnSpc>
              <a:spcBef>
                <a:spcPts val="0"/>
              </a:spcBef>
              <a:spcAft>
                <a:spcPts val="0"/>
              </a:spcAft>
              <a:buSzPts val="2500"/>
              <a:buNone/>
              <a:defRPr sz="3335"/>
            </a:lvl2pPr>
            <a:lvl3pPr lvl="2" algn="ctr" rtl="0">
              <a:lnSpc>
                <a:spcPct val="100000"/>
              </a:lnSpc>
              <a:spcBef>
                <a:spcPts val="0"/>
              </a:spcBef>
              <a:spcAft>
                <a:spcPts val="0"/>
              </a:spcAft>
              <a:buSzPts val="2500"/>
              <a:buNone/>
              <a:defRPr sz="3335"/>
            </a:lvl3pPr>
            <a:lvl4pPr lvl="3" algn="ctr" rtl="0">
              <a:lnSpc>
                <a:spcPct val="100000"/>
              </a:lnSpc>
              <a:spcBef>
                <a:spcPts val="0"/>
              </a:spcBef>
              <a:spcAft>
                <a:spcPts val="0"/>
              </a:spcAft>
              <a:buSzPts val="2500"/>
              <a:buNone/>
              <a:defRPr sz="3335"/>
            </a:lvl4pPr>
            <a:lvl5pPr lvl="4" algn="ctr" rtl="0">
              <a:lnSpc>
                <a:spcPct val="100000"/>
              </a:lnSpc>
              <a:spcBef>
                <a:spcPts val="0"/>
              </a:spcBef>
              <a:spcAft>
                <a:spcPts val="0"/>
              </a:spcAft>
              <a:buSzPts val="2500"/>
              <a:buNone/>
              <a:defRPr sz="3335"/>
            </a:lvl5pPr>
            <a:lvl6pPr lvl="5" algn="ctr" rtl="0">
              <a:lnSpc>
                <a:spcPct val="100000"/>
              </a:lnSpc>
              <a:spcBef>
                <a:spcPts val="0"/>
              </a:spcBef>
              <a:spcAft>
                <a:spcPts val="0"/>
              </a:spcAft>
              <a:buSzPts val="2500"/>
              <a:buNone/>
              <a:defRPr sz="3335"/>
            </a:lvl6pPr>
            <a:lvl7pPr lvl="6" algn="ctr" rtl="0">
              <a:lnSpc>
                <a:spcPct val="100000"/>
              </a:lnSpc>
              <a:spcBef>
                <a:spcPts val="0"/>
              </a:spcBef>
              <a:spcAft>
                <a:spcPts val="0"/>
              </a:spcAft>
              <a:buSzPts val="2500"/>
              <a:buNone/>
              <a:defRPr sz="3335"/>
            </a:lvl7pPr>
            <a:lvl8pPr lvl="7" algn="ctr" rtl="0">
              <a:lnSpc>
                <a:spcPct val="100000"/>
              </a:lnSpc>
              <a:spcBef>
                <a:spcPts val="0"/>
              </a:spcBef>
              <a:spcAft>
                <a:spcPts val="0"/>
              </a:spcAft>
              <a:buSzPts val="2500"/>
              <a:buNone/>
              <a:defRPr sz="3335"/>
            </a:lvl8pPr>
            <a:lvl9pPr lvl="8" algn="ctr" rtl="0">
              <a:lnSpc>
                <a:spcPct val="100000"/>
              </a:lnSpc>
              <a:spcBef>
                <a:spcPts val="0"/>
              </a:spcBef>
              <a:spcAft>
                <a:spcPts val="0"/>
              </a:spcAft>
              <a:buSzPts val="2500"/>
              <a:buNone/>
              <a:defRPr sz="3335"/>
            </a:lvl9pPr>
          </a:lstStyle>
          <a:p>
            <a:endParaRPr/>
          </a:p>
        </p:txBody>
      </p:sp>
    </p:spTree>
    <p:extLst>
      <p:ext uri="{BB962C8B-B14F-4D97-AF65-F5344CB8AC3E}">
        <p14:creationId xmlns:p14="http://schemas.microsoft.com/office/powerpoint/2010/main" xmlns="" val="967830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9329861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xmlns="" val="1976800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xmlns="" val="11368721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xmlns="" val="24154322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5"/>
            </a:lvl1pPr>
            <a:lvl2pPr lvl="1" algn="ctr" rtl="0">
              <a:spcBef>
                <a:spcPts val="0"/>
              </a:spcBef>
              <a:spcAft>
                <a:spcPts val="0"/>
              </a:spcAft>
              <a:buClr>
                <a:schemeClr val="dk1"/>
              </a:buClr>
              <a:buSzPts val="2000"/>
              <a:buNone/>
              <a:defRPr sz="2665">
                <a:solidFill>
                  <a:schemeClr val="dk1"/>
                </a:solidFill>
              </a:defRPr>
            </a:lvl2pPr>
            <a:lvl3pPr lvl="2" algn="ctr" rtl="0">
              <a:spcBef>
                <a:spcPts val="0"/>
              </a:spcBef>
              <a:spcAft>
                <a:spcPts val="0"/>
              </a:spcAft>
              <a:buClr>
                <a:schemeClr val="dk1"/>
              </a:buClr>
              <a:buSzPts val="2000"/>
              <a:buNone/>
              <a:defRPr sz="2665">
                <a:solidFill>
                  <a:schemeClr val="dk1"/>
                </a:solidFill>
              </a:defRPr>
            </a:lvl3pPr>
            <a:lvl4pPr lvl="3" algn="ctr" rtl="0">
              <a:spcBef>
                <a:spcPts val="0"/>
              </a:spcBef>
              <a:spcAft>
                <a:spcPts val="0"/>
              </a:spcAft>
              <a:buClr>
                <a:schemeClr val="dk1"/>
              </a:buClr>
              <a:buSzPts val="2000"/>
              <a:buNone/>
              <a:defRPr sz="2665">
                <a:solidFill>
                  <a:schemeClr val="dk1"/>
                </a:solidFill>
              </a:defRPr>
            </a:lvl4pPr>
            <a:lvl5pPr lvl="4" algn="ctr" rtl="0">
              <a:spcBef>
                <a:spcPts val="0"/>
              </a:spcBef>
              <a:spcAft>
                <a:spcPts val="0"/>
              </a:spcAft>
              <a:buClr>
                <a:schemeClr val="dk1"/>
              </a:buClr>
              <a:buSzPts val="2000"/>
              <a:buNone/>
              <a:defRPr sz="2665">
                <a:solidFill>
                  <a:schemeClr val="dk1"/>
                </a:solidFill>
              </a:defRPr>
            </a:lvl5pPr>
            <a:lvl6pPr lvl="5" algn="ctr" rtl="0">
              <a:spcBef>
                <a:spcPts val="0"/>
              </a:spcBef>
              <a:spcAft>
                <a:spcPts val="0"/>
              </a:spcAft>
              <a:buClr>
                <a:schemeClr val="dk1"/>
              </a:buClr>
              <a:buSzPts val="2000"/>
              <a:buNone/>
              <a:defRPr sz="2665">
                <a:solidFill>
                  <a:schemeClr val="dk1"/>
                </a:solidFill>
              </a:defRPr>
            </a:lvl6pPr>
            <a:lvl7pPr lvl="6" algn="ctr" rtl="0">
              <a:spcBef>
                <a:spcPts val="0"/>
              </a:spcBef>
              <a:spcAft>
                <a:spcPts val="0"/>
              </a:spcAft>
              <a:buClr>
                <a:schemeClr val="dk1"/>
              </a:buClr>
              <a:buSzPts val="2000"/>
              <a:buNone/>
              <a:defRPr sz="2665">
                <a:solidFill>
                  <a:schemeClr val="dk1"/>
                </a:solidFill>
              </a:defRPr>
            </a:lvl7pPr>
            <a:lvl8pPr lvl="7" algn="ctr" rtl="0">
              <a:spcBef>
                <a:spcPts val="0"/>
              </a:spcBef>
              <a:spcAft>
                <a:spcPts val="0"/>
              </a:spcAft>
              <a:buClr>
                <a:schemeClr val="dk1"/>
              </a:buClr>
              <a:buSzPts val="2000"/>
              <a:buNone/>
              <a:defRPr sz="2665">
                <a:solidFill>
                  <a:schemeClr val="dk1"/>
                </a:solidFill>
              </a:defRPr>
            </a:lvl8pPr>
            <a:lvl9pPr lvl="8" algn="ctr" rtl="0">
              <a:spcBef>
                <a:spcPts val="0"/>
              </a:spcBef>
              <a:spcAft>
                <a:spcPts val="0"/>
              </a:spcAft>
              <a:buClr>
                <a:schemeClr val="dk1"/>
              </a:buClr>
              <a:buSzPts val="2000"/>
              <a:buNone/>
              <a:defRPr sz="2665">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800" lvl="0" algn="ctr" rtl="0">
              <a:lnSpc>
                <a:spcPct val="129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xmlns="" val="1282202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5"/>
            </a:lvl1pPr>
            <a:lvl2pPr lvl="1" algn="ctr" rtl="0">
              <a:spcBef>
                <a:spcPts val="0"/>
              </a:spcBef>
              <a:spcAft>
                <a:spcPts val="0"/>
              </a:spcAft>
              <a:buClr>
                <a:schemeClr val="dk1"/>
              </a:buClr>
              <a:buSzPts val="2000"/>
              <a:buNone/>
              <a:defRPr sz="2665">
                <a:solidFill>
                  <a:schemeClr val="dk1"/>
                </a:solidFill>
              </a:defRPr>
            </a:lvl2pPr>
            <a:lvl3pPr lvl="2" algn="ctr" rtl="0">
              <a:spcBef>
                <a:spcPts val="0"/>
              </a:spcBef>
              <a:spcAft>
                <a:spcPts val="0"/>
              </a:spcAft>
              <a:buClr>
                <a:schemeClr val="dk1"/>
              </a:buClr>
              <a:buSzPts val="2000"/>
              <a:buNone/>
              <a:defRPr sz="2665">
                <a:solidFill>
                  <a:schemeClr val="dk1"/>
                </a:solidFill>
              </a:defRPr>
            </a:lvl3pPr>
            <a:lvl4pPr lvl="3" algn="ctr" rtl="0">
              <a:spcBef>
                <a:spcPts val="0"/>
              </a:spcBef>
              <a:spcAft>
                <a:spcPts val="0"/>
              </a:spcAft>
              <a:buClr>
                <a:schemeClr val="dk1"/>
              </a:buClr>
              <a:buSzPts val="2000"/>
              <a:buNone/>
              <a:defRPr sz="2665">
                <a:solidFill>
                  <a:schemeClr val="dk1"/>
                </a:solidFill>
              </a:defRPr>
            </a:lvl4pPr>
            <a:lvl5pPr lvl="4" algn="ctr" rtl="0">
              <a:spcBef>
                <a:spcPts val="0"/>
              </a:spcBef>
              <a:spcAft>
                <a:spcPts val="0"/>
              </a:spcAft>
              <a:buClr>
                <a:schemeClr val="dk1"/>
              </a:buClr>
              <a:buSzPts val="2000"/>
              <a:buNone/>
              <a:defRPr sz="2665">
                <a:solidFill>
                  <a:schemeClr val="dk1"/>
                </a:solidFill>
              </a:defRPr>
            </a:lvl5pPr>
            <a:lvl6pPr lvl="5" algn="ctr" rtl="0">
              <a:spcBef>
                <a:spcPts val="0"/>
              </a:spcBef>
              <a:spcAft>
                <a:spcPts val="0"/>
              </a:spcAft>
              <a:buClr>
                <a:schemeClr val="dk1"/>
              </a:buClr>
              <a:buSzPts val="2000"/>
              <a:buNone/>
              <a:defRPr sz="2665">
                <a:solidFill>
                  <a:schemeClr val="dk1"/>
                </a:solidFill>
              </a:defRPr>
            </a:lvl6pPr>
            <a:lvl7pPr lvl="6" algn="ctr" rtl="0">
              <a:spcBef>
                <a:spcPts val="0"/>
              </a:spcBef>
              <a:spcAft>
                <a:spcPts val="0"/>
              </a:spcAft>
              <a:buClr>
                <a:schemeClr val="dk1"/>
              </a:buClr>
              <a:buSzPts val="2000"/>
              <a:buNone/>
              <a:defRPr sz="2665">
                <a:solidFill>
                  <a:schemeClr val="dk1"/>
                </a:solidFill>
              </a:defRPr>
            </a:lvl7pPr>
            <a:lvl8pPr lvl="7" algn="ctr" rtl="0">
              <a:spcBef>
                <a:spcPts val="0"/>
              </a:spcBef>
              <a:spcAft>
                <a:spcPts val="0"/>
              </a:spcAft>
              <a:buClr>
                <a:schemeClr val="dk1"/>
              </a:buClr>
              <a:buSzPts val="2000"/>
              <a:buNone/>
              <a:defRPr sz="2665">
                <a:solidFill>
                  <a:schemeClr val="dk1"/>
                </a:solidFill>
              </a:defRPr>
            </a:lvl8pPr>
            <a:lvl9pPr lvl="8" algn="ctr" rtl="0">
              <a:spcBef>
                <a:spcPts val="0"/>
              </a:spcBef>
              <a:spcAft>
                <a:spcPts val="0"/>
              </a:spcAft>
              <a:buClr>
                <a:schemeClr val="dk1"/>
              </a:buClr>
              <a:buSzPts val="2000"/>
              <a:buNone/>
              <a:defRPr sz="2665">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324119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7"/>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600" lvl="0" indent="-423545">
              <a:lnSpc>
                <a:spcPct val="100000"/>
              </a:lnSpc>
              <a:spcBef>
                <a:spcPts val="0"/>
              </a:spcBef>
              <a:spcAft>
                <a:spcPts val="0"/>
              </a:spcAft>
              <a:buSzPts val="1400"/>
              <a:buChar char="●"/>
              <a:defRPr sz="1865"/>
            </a:lvl1pPr>
            <a:lvl2pPr marL="1219200" lvl="1" indent="-423545">
              <a:lnSpc>
                <a:spcPct val="100000"/>
              </a:lnSpc>
              <a:spcBef>
                <a:spcPts val="0"/>
              </a:spcBef>
              <a:spcAft>
                <a:spcPts val="0"/>
              </a:spcAft>
              <a:buSzPts val="1400"/>
              <a:buChar char="○"/>
              <a:defRPr/>
            </a:lvl2pPr>
            <a:lvl3pPr marL="1828800" lvl="2" indent="-423545">
              <a:lnSpc>
                <a:spcPct val="100000"/>
              </a:lnSpc>
              <a:spcBef>
                <a:spcPts val="0"/>
              </a:spcBef>
              <a:spcAft>
                <a:spcPts val="0"/>
              </a:spcAft>
              <a:buSzPts val="1400"/>
              <a:buChar char="■"/>
              <a:defRPr/>
            </a:lvl3pPr>
            <a:lvl4pPr marL="2438400" lvl="3" indent="-423545">
              <a:lnSpc>
                <a:spcPct val="100000"/>
              </a:lnSpc>
              <a:spcBef>
                <a:spcPts val="0"/>
              </a:spcBef>
              <a:spcAft>
                <a:spcPts val="0"/>
              </a:spcAft>
              <a:buSzPts val="1400"/>
              <a:buChar char="●"/>
              <a:defRPr/>
            </a:lvl4pPr>
            <a:lvl5pPr marL="3048000" lvl="4" indent="-423545">
              <a:lnSpc>
                <a:spcPct val="100000"/>
              </a:lnSpc>
              <a:spcBef>
                <a:spcPts val="0"/>
              </a:spcBef>
              <a:spcAft>
                <a:spcPts val="0"/>
              </a:spcAft>
              <a:buSzPts val="1400"/>
              <a:buChar char="○"/>
              <a:defRPr/>
            </a:lvl5pPr>
            <a:lvl6pPr marL="3657600" lvl="5" indent="-423545">
              <a:lnSpc>
                <a:spcPct val="100000"/>
              </a:lnSpc>
              <a:spcBef>
                <a:spcPts val="0"/>
              </a:spcBef>
              <a:spcAft>
                <a:spcPts val="0"/>
              </a:spcAft>
              <a:buSzPts val="1400"/>
              <a:buChar char="■"/>
              <a:defRPr/>
            </a:lvl6pPr>
            <a:lvl7pPr marL="4267200" lvl="6" indent="-423545">
              <a:lnSpc>
                <a:spcPct val="100000"/>
              </a:lnSpc>
              <a:spcBef>
                <a:spcPts val="0"/>
              </a:spcBef>
              <a:spcAft>
                <a:spcPts val="0"/>
              </a:spcAft>
              <a:buSzPts val="1400"/>
              <a:buChar char="●"/>
              <a:defRPr/>
            </a:lvl7pPr>
            <a:lvl8pPr marL="4876800" lvl="7" indent="-423545">
              <a:lnSpc>
                <a:spcPct val="100000"/>
              </a:lnSpc>
              <a:spcBef>
                <a:spcPts val="0"/>
              </a:spcBef>
              <a:spcAft>
                <a:spcPts val="0"/>
              </a:spcAft>
              <a:buSzPts val="1400"/>
              <a:buChar char="○"/>
              <a:defRPr/>
            </a:lvl8pPr>
            <a:lvl9pPr marL="5486400" lvl="8" indent="-423545">
              <a:lnSpc>
                <a:spcPct val="100000"/>
              </a:lnSpc>
              <a:spcBef>
                <a:spcPts val="0"/>
              </a:spcBef>
              <a:spcAft>
                <a:spcPts val="0"/>
              </a:spcAft>
              <a:buSzPts val="1400"/>
              <a:buChar char="■"/>
              <a:defRPr/>
            </a:lvl9pPr>
          </a:lstStyle>
          <a:p>
            <a:endParaRPr/>
          </a:p>
        </p:txBody>
      </p:sp>
      <p:sp>
        <p:nvSpPr>
          <p:cNvPr id="32" name="Google Shape;32;p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1321353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extLst>
      <p:ext uri="{BB962C8B-B14F-4D97-AF65-F5344CB8AC3E}">
        <p14:creationId xmlns:p14="http://schemas.microsoft.com/office/powerpoint/2010/main" xmlns="" val="3468772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Font typeface="Anaheim"/>
              <a:buChar char="●"/>
              <a:defRPr/>
            </a:lvl1pPr>
            <a:lvl2pPr marL="1219200" lvl="1" indent="-423545" rtl="0">
              <a:spcBef>
                <a:spcPts val="0"/>
              </a:spcBef>
              <a:spcAft>
                <a:spcPts val="0"/>
              </a:spcAft>
              <a:buSzPts val="1400"/>
              <a:buFont typeface="Anaheim"/>
              <a:buChar char="○"/>
              <a:defRPr/>
            </a:lvl2pPr>
            <a:lvl3pPr marL="1828800" lvl="2" indent="-423545" rtl="0">
              <a:spcBef>
                <a:spcPts val="0"/>
              </a:spcBef>
              <a:spcAft>
                <a:spcPts val="0"/>
              </a:spcAft>
              <a:buSzPts val="1400"/>
              <a:buFont typeface="Anaheim"/>
              <a:buChar char="■"/>
              <a:defRPr/>
            </a:lvl3pPr>
            <a:lvl4pPr marL="2438400" lvl="3" indent="-423545" rtl="0">
              <a:spcBef>
                <a:spcPts val="0"/>
              </a:spcBef>
              <a:spcAft>
                <a:spcPts val="0"/>
              </a:spcAft>
              <a:buSzPts val="1400"/>
              <a:buFont typeface="Anaheim"/>
              <a:buChar char="●"/>
              <a:defRPr/>
            </a:lvl4pPr>
            <a:lvl5pPr marL="3048000" lvl="4" indent="-423545" rtl="0">
              <a:spcBef>
                <a:spcPts val="0"/>
              </a:spcBef>
              <a:spcAft>
                <a:spcPts val="0"/>
              </a:spcAft>
              <a:buSzPts val="1400"/>
              <a:buFont typeface="Anaheim"/>
              <a:buChar char="○"/>
              <a:defRPr/>
            </a:lvl5pPr>
            <a:lvl6pPr marL="3657600" lvl="5" indent="-423545" rtl="0">
              <a:spcBef>
                <a:spcPts val="0"/>
              </a:spcBef>
              <a:spcAft>
                <a:spcPts val="0"/>
              </a:spcAft>
              <a:buSzPts val="1400"/>
              <a:buFont typeface="Anaheim"/>
              <a:buChar char="■"/>
              <a:defRPr/>
            </a:lvl6pPr>
            <a:lvl7pPr marL="4267200" lvl="6" indent="-423545" rtl="0">
              <a:spcBef>
                <a:spcPts val="0"/>
              </a:spcBef>
              <a:spcAft>
                <a:spcPts val="0"/>
              </a:spcAft>
              <a:buSzPts val="1400"/>
              <a:buFont typeface="Anaheim"/>
              <a:buChar char="●"/>
              <a:defRPr/>
            </a:lvl7pPr>
            <a:lvl8pPr marL="4876800" lvl="7" indent="-423545" rtl="0">
              <a:spcBef>
                <a:spcPts val="0"/>
              </a:spcBef>
              <a:spcAft>
                <a:spcPts val="0"/>
              </a:spcAft>
              <a:buSzPts val="1400"/>
              <a:buFont typeface="Anaheim"/>
              <a:buChar char="○"/>
              <a:defRPr/>
            </a:lvl8pPr>
            <a:lvl9pPr marL="5486400" lvl="8" indent="-423545"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600" marR="67945"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extLst>
      <p:ext uri="{BB962C8B-B14F-4D97-AF65-F5344CB8AC3E}">
        <p14:creationId xmlns:p14="http://schemas.microsoft.com/office/powerpoint/2010/main" xmlns="" val="3327442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xmlns="" val="4186240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xmlns="" val="2298573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xmlns="" val="10849489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1468223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xmlns="" val="3434027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xmlns="" val="11316875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5604547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GB" sz="1200">
                <a:solidFill>
                  <a:schemeClr val="dk1"/>
                </a:solidFill>
                <a:latin typeface="Nunito"/>
                <a:ea typeface="Nunito"/>
                <a:cs typeface="Nunito"/>
                <a:sym typeface="Nunito"/>
              </a:rPr>
              <a:t>CREDITS: This presentation template was created by </a:t>
            </a:r>
            <a:r>
              <a:rPr lang="en-GB" sz="1200" b="1">
                <a:solidFill>
                  <a:schemeClr val="dk1"/>
                </a:solidFill>
                <a:uFill>
                  <a:noFill/>
                </a:uFill>
                <a:latin typeface="Nunito"/>
                <a:ea typeface="Nunito"/>
                <a:cs typeface="Nunito"/>
                <a:sym typeface="Nunito"/>
                <a:hlinkClick r:id="rId2"/>
              </a:rPr>
              <a:t>Slidesgo</a:t>
            </a:r>
            <a:r>
              <a:rPr lang="en-GB" sz="1200">
                <a:solidFill>
                  <a:schemeClr val="dk1"/>
                </a:solidFill>
                <a:latin typeface="Nunito"/>
                <a:ea typeface="Nunito"/>
                <a:cs typeface="Nunito"/>
                <a:sym typeface="Nunito"/>
              </a:rPr>
              <a:t>, including icons by </a:t>
            </a:r>
            <a:r>
              <a:rPr lang="en-GB" sz="1200" b="1">
                <a:solidFill>
                  <a:schemeClr val="dk1"/>
                </a:solidFill>
                <a:uFill>
                  <a:noFill/>
                </a:uFill>
                <a:latin typeface="Nunito"/>
                <a:ea typeface="Nunito"/>
                <a:cs typeface="Nunito"/>
                <a:sym typeface="Nunito"/>
                <a:hlinkClick r:id="rId3"/>
              </a:rPr>
              <a:t>Flaticon</a:t>
            </a:r>
            <a:r>
              <a:rPr lang="en-GB" sz="1200">
                <a:solidFill>
                  <a:schemeClr val="dk1"/>
                </a:solidFill>
                <a:latin typeface="Nunito"/>
                <a:ea typeface="Nunito"/>
                <a:cs typeface="Nunito"/>
                <a:sym typeface="Nunito"/>
              </a:rPr>
              <a:t> and infographics &amp; images by </a:t>
            </a:r>
            <a:r>
              <a:rPr lang="en-GB" sz="1200" b="1">
                <a:solidFill>
                  <a:schemeClr val="dk1"/>
                </a:solidFill>
                <a:uFill>
                  <a:noFill/>
                </a:uFill>
                <a:latin typeface="Nunito"/>
                <a:ea typeface="Nunito"/>
                <a:cs typeface="Nunito"/>
                <a:sym typeface="Nunito"/>
                <a:hlinkClick r:id="rId4"/>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xmlns="" val="1410878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8"/>
          <p:cNvSpPr txBox="1">
            <a:spLocks noGrp="1"/>
          </p:cNvSpPr>
          <p:nvPr>
            <p:ph type="title"/>
          </p:nvPr>
        </p:nvSpPr>
        <p:spPr>
          <a:xfrm>
            <a:off x="5036400" y="1692800"/>
            <a:ext cx="6180000" cy="3966800"/>
          </a:xfrm>
          <a:prstGeom prst="rect">
            <a:avLst/>
          </a:prstGeom>
        </p:spPr>
        <p:txBody>
          <a:bodyPr spcFirstLastPara="1" wrap="square" lIns="91425" tIns="91425" rIns="91425" bIns="91425" anchor="ctr" anchorCtr="0">
            <a:noAutofit/>
          </a:bodyPr>
          <a:lstStyle>
            <a:lvl1pPr lvl="0" algn="r">
              <a:spcBef>
                <a:spcPts val="0"/>
              </a:spcBef>
              <a:spcAft>
                <a:spcPts val="0"/>
              </a:spcAft>
              <a:buSzPts val="7200"/>
              <a:buNone/>
              <a:defRPr sz="9600"/>
            </a:lvl1pPr>
            <a:lvl2pPr lvl="1" algn="r">
              <a:spcBef>
                <a:spcPts val="0"/>
              </a:spcBef>
              <a:spcAft>
                <a:spcPts val="0"/>
              </a:spcAft>
              <a:buSzPts val="7200"/>
              <a:buNone/>
              <a:defRPr sz="9600"/>
            </a:lvl2pPr>
            <a:lvl3pPr lvl="2" algn="r">
              <a:spcBef>
                <a:spcPts val="0"/>
              </a:spcBef>
              <a:spcAft>
                <a:spcPts val="0"/>
              </a:spcAft>
              <a:buSzPts val="7200"/>
              <a:buNone/>
              <a:defRPr sz="9600"/>
            </a:lvl3pPr>
            <a:lvl4pPr lvl="3" algn="r">
              <a:spcBef>
                <a:spcPts val="0"/>
              </a:spcBef>
              <a:spcAft>
                <a:spcPts val="0"/>
              </a:spcAft>
              <a:buSzPts val="7200"/>
              <a:buNone/>
              <a:defRPr sz="9600"/>
            </a:lvl4pPr>
            <a:lvl5pPr lvl="4" algn="r">
              <a:spcBef>
                <a:spcPts val="0"/>
              </a:spcBef>
              <a:spcAft>
                <a:spcPts val="0"/>
              </a:spcAft>
              <a:buSzPts val="7200"/>
              <a:buNone/>
              <a:defRPr sz="9600"/>
            </a:lvl5pPr>
            <a:lvl6pPr lvl="5" algn="r">
              <a:spcBef>
                <a:spcPts val="0"/>
              </a:spcBef>
              <a:spcAft>
                <a:spcPts val="0"/>
              </a:spcAft>
              <a:buSzPts val="7200"/>
              <a:buNone/>
              <a:defRPr sz="9600"/>
            </a:lvl6pPr>
            <a:lvl7pPr lvl="6" algn="r">
              <a:spcBef>
                <a:spcPts val="0"/>
              </a:spcBef>
              <a:spcAft>
                <a:spcPts val="0"/>
              </a:spcAft>
              <a:buSzPts val="7200"/>
              <a:buNone/>
              <a:defRPr sz="9600"/>
            </a:lvl7pPr>
            <a:lvl8pPr lvl="7" algn="r">
              <a:spcBef>
                <a:spcPts val="0"/>
              </a:spcBef>
              <a:spcAft>
                <a:spcPts val="0"/>
              </a:spcAft>
              <a:buSzPts val="7200"/>
              <a:buNone/>
              <a:defRPr sz="9600"/>
            </a:lvl8pPr>
            <a:lvl9pPr lvl="8" algn="r">
              <a:spcBef>
                <a:spcPts val="0"/>
              </a:spcBef>
              <a:spcAft>
                <a:spcPts val="0"/>
              </a:spcAft>
              <a:buSzPts val="7200"/>
              <a:buNone/>
              <a:defRPr sz="9600"/>
            </a:lvl9pPr>
          </a:lstStyle>
          <a:p>
            <a:endParaRPr/>
          </a:p>
        </p:txBody>
      </p:sp>
    </p:spTree>
    <p:extLst>
      <p:ext uri="{BB962C8B-B14F-4D97-AF65-F5344CB8AC3E}">
        <p14:creationId xmlns:p14="http://schemas.microsoft.com/office/powerpoint/2010/main" xmlns="" val="38074819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11347553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xmlns="" val="13212618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xmlns="" val="3047848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xmlns="" val="1140398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xmlns="" val="9347237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xmlns="" val="369427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259033" y="258267"/>
            <a:ext cx="11674000" cy="6327200"/>
          </a:xfrm>
          <a:prstGeom prst="roundRect">
            <a:avLst>
              <a:gd name="adj" fmla="val 8150"/>
            </a:avLst>
          </a:prstGeom>
          <a:solidFill>
            <a:srgbClr val="F2D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9"/>
          <p:cNvSpPr txBox="1">
            <a:spLocks noGrp="1"/>
          </p:cNvSpPr>
          <p:nvPr>
            <p:ph type="title"/>
          </p:nvPr>
        </p:nvSpPr>
        <p:spPr>
          <a:xfrm>
            <a:off x="975600" y="762000"/>
            <a:ext cx="58536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9" name="Google Shape;39;p9"/>
          <p:cNvSpPr txBox="1">
            <a:spLocks noGrp="1"/>
          </p:cNvSpPr>
          <p:nvPr>
            <p:ph type="body" idx="1"/>
          </p:nvPr>
        </p:nvSpPr>
        <p:spPr>
          <a:xfrm>
            <a:off x="975600" y="1692800"/>
            <a:ext cx="5853600" cy="3064400"/>
          </a:xfrm>
          <a:prstGeom prst="rect">
            <a:avLst/>
          </a:prstGeom>
        </p:spPr>
        <p:txBody>
          <a:bodyPr spcFirstLastPara="1" wrap="square" lIns="91425" tIns="91425" rIns="91425" bIns="91425" anchor="ctr" anchorCtr="0">
            <a:noAutofit/>
          </a:bodyPr>
          <a:lstStyle>
            <a:lvl1pPr marL="609600" lvl="0" indent="-423545">
              <a:lnSpc>
                <a:spcPct val="100000"/>
              </a:lnSpc>
              <a:spcBef>
                <a:spcPts val="0"/>
              </a:spcBef>
              <a:spcAft>
                <a:spcPts val="0"/>
              </a:spcAft>
              <a:buClr>
                <a:srgbClr val="FE668E"/>
              </a:buClr>
              <a:buSzPts val="1400"/>
              <a:buChar char="●"/>
              <a:defRPr sz="1865"/>
            </a:lvl1pPr>
            <a:lvl2pPr marL="1219200" lvl="1" indent="-423545">
              <a:lnSpc>
                <a:spcPct val="100000"/>
              </a:lnSpc>
              <a:spcBef>
                <a:spcPts val="0"/>
              </a:spcBef>
              <a:spcAft>
                <a:spcPts val="0"/>
              </a:spcAft>
              <a:buSzPts val="1400"/>
              <a:buChar char="○"/>
              <a:defRPr/>
            </a:lvl2pPr>
            <a:lvl3pPr marL="1828800" lvl="2" indent="-423545">
              <a:lnSpc>
                <a:spcPct val="100000"/>
              </a:lnSpc>
              <a:spcBef>
                <a:spcPts val="0"/>
              </a:spcBef>
              <a:spcAft>
                <a:spcPts val="0"/>
              </a:spcAft>
              <a:buSzPts val="1400"/>
              <a:buChar char="■"/>
              <a:defRPr/>
            </a:lvl3pPr>
            <a:lvl4pPr marL="2438400" lvl="3" indent="-423545">
              <a:lnSpc>
                <a:spcPct val="100000"/>
              </a:lnSpc>
              <a:spcBef>
                <a:spcPts val="0"/>
              </a:spcBef>
              <a:spcAft>
                <a:spcPts val="0"/>
              </a:spcAft>
              <a:buSzPts val="1400"/>
              <a:buChar char="●"/>
              <a:defRPr/>
            </a:lvl4pPr>
            <a:lvl5pPr marL="3048000" lvl="4" indent="-423545">
              <a:lnSpc>
                <a:spcPct val="100000"/>
              </a:lnSpc>
              <a:spcBef>
                <a:spcPts val="0"/>
              </a:spcBef>
              <a:spcAft>
                <a:spcPts val="0"/>
              </a:spcAft>
              <a:buSzPts val="1400"/>
              <a:buChar char="○"/>
              <a:defRPr/>
            </a:lvl5pPr>
            <a:lvl6pPr marL="3657600" lvl="5" indent="-423545">
              <a:lnSpc>
                <a:spcPct val="100000"/>
              </a:lnSpc>
              <a:spcBef>
                <a:spcPts val="0"/>
              </a:spcBef>
              <a:spcAft>
                <a:spcPts val="0"/>
              </a:spcAft>
              <a:buSzPts val="1400"/>
              <a:buChar char="■"/>
              <a:defRPr/>
            </a:lvl6pPr>
            <a:lvl7pPr marL="4267200" lvl="6" indent="-423545">
              <a:lnSpc>
                <a:spcPct val="100000"/>
              </a:lnSpc>
              <a:spcBef>
                <a:spcPts val="0"/>
              </a:spcBef>
              <a:spcAft>
                <a:spcPts val="0"/>
              </a:spcAft>
              <a:buSzPts val="1400"/>
              <a:buChar char="●"/>
              <a:defRPr/>
            </a:lvl7pPr>
            <a:lvl8pPr marL="4876800" lvl="7" indent="-423545">
              <a:lnSpc>
                <a:spcPct val="100000"/>
              </a:lnSpc>
              <a:spcBef>
                <a:spcPts val="0"/>
              </a:spcBef>
              <a:spcAft>
                <a:spcPts val="0"/>
              </a:spcAft>
              <a:buSzPts val="1400"/>
              <a:buChar char="○"/>
              <a:defRPr/>
            </a:lvl8pPr>
            <a:lvl9pPr marL="5486400" lvl="8" indent="-423545">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xmlns="" val="325640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1822100" y="2836633"/>
            <a:ext cx="4906800" cy="325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xmlns="" val="1264986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theme" Target="../theme/theme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image" Target="../media/image1.jpeg"/><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5600" y="762000"/>
            <a:ext cx="10240800" cy="93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75600" y="1979933"/>
            <a:ext cx="10240800" cy="4111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pic>
        <p:nvPicPr>
          <p:cNvPr id="2" name="Picture 1"/>
          <p:cNvPicPr>
            <a:picLocks noChangeAspect="1"/>
          </p:cNvPicPr>
          <p:nvPr userDrawn="1"/>
        </p:nvPicPr>
        <p:blipFill>
          <a:blip r:embed="rId33" cstate="print">
            <a:extLst>
              <a:ext uri="{28A0092B-C50C-407E-A947-70E740481C1C}">
                <a14:useLocalDpi xmlns:a14="http://schemas.microsoft.com/office/drawing/2010/main" xmlns="" val="0"/>
              </a:ext>
            </a:extLst>
          </a:blip>
          <a:stretch>
            <a:fillRect/>
          </a:stretch>
        </p:blipFill>
        <p:spPr>
          <a:xfrm>
            <a:off x="-1228436" y="0"/>
            <a:ext cx="1228436" cy="1074517"/>
          </a:xfrm>
          <a:prstGeom prst="rect">
            <a:avLst/>
          </a:prstGeom>
        </p:spPr>
      </p:pic>
    </p:spTree>
    <p:extLst>
      <p:ext uri="{BB962C8B-B14F-4D97-AF65-F5344CB8AC3E}">
        <p14:creationId xmlns:p14="http://schemas.microsoft.com/office/powerpoint/2010/main" xmlns="" val="170834273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9Slide.vn - 2019">
            <a:extLst>
              <a:ext uri="{FF2B5EF4-FFF2-40B4-BE49-F238E27FC236}">
                <a16:creationId xmlns:a16="http://schemas.microsoft.com/office/drawing/2014/main" xmlns="" id="{2F52E3BB-3A53-4B6F-B4CF-5E4F105177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7CF0BCE0-945C-4FDF-95A1-2149B1FF5B83}" type="datetimeFigureOut">
              <a:rPr lang="en-US" smtClean="0"/>
              <a:pPr algn="r"/>
              <a:t>09-09-2009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100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77608-3819-479B-BB98-C216BA724EFE}" type="slidenum">
              <a:rPr lang="en-US" smtClean="0"/>
              <a:pPr/>
              <a:t>‹#›</a:t>
            </a:fld>
            <a:endParaRPr lang="en-US" sz="1000" dirty="0"/>
          </a:p>
        </p:txBody>
      </p:sp>
      <p:pic>
        <p:nvPicPr>
          <p:cNvPr id="8" name="Picture 7">
            <a:extLst>
              <a:ext uri="{FF2B5EF4-FFF2-40B4-BE49-F238E27FC236}">
                <a16:creationId xmlns:a16="http://schemas.microsoft.com/office/drawing/2014/main" xmlns="" id="{3BCAD10B-A072-4CA2-8220-8CFA08519C76}"/>
              </a:ext>
            </a:extLst>
          </p:cNvPr>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48503553" y="-1278286"/>
            <a:ext cx="2933081" cy="2933081"/>
          </a:xfrm>
          <a:prstGeom prst="ellipse">
            <a:avLst/>
          </a:prstGeom>
          <a:ln>
            <a:noFill/>
          </a:ln>
          <a:effectLst>
            <a:softEdge rad="112500"/>
          </a:effectLst>
        </p:spPr>
      </p:pic>
      <p:pic>
        <p:nvPicPr>
          <p:cNvPr id="9" name="Picture 8">
            <a:extLst>
              <a:ext uri="{FF2B5EF4-FFF2-40B4-BE49-F238E27FC236}">
                <a16:creationId xmlns:a16="http://schemas.microsoft.com/office/drawing/2014/main" xmlns="" id="{B9B9F273-EAB1-4185-A140-E87722702F0F}"/>
              </a:ext>
            </a:extLst>
          </p:cNvPr>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2798831" y="-26373486"/>
            <a:ext cx="2933081" cy="2933081"/>
          </a:xfrm>
          <a:prstGeom prst="ellipse">
            <a:avLst/>
          </a:prstGeom>
          <a:ln>
            <a:noFill/>
          </a:ln>
          <a:effectLst>
            <a:softEdge rad="112500"/>
          </a:effectLst>
        </p:spPr>
      </p:pic>
      <p:pic>
        <p:nvPicPr>
          <p:cNvPr id="10" name="Picture 9">
            <a:extLst>
              <a:ext uri="{FF2B5EF4-FFF2-40B4-BE49-F238E27FC236}">
                <a16:creationId xmlns:a16="http://schemas.microsoft.com/office/drawing/2014/main" xmlns="" id="{0BB31EF1-8F75-44E3-BA53-E975BBB142D1}"/>
              </a:ext>
            </a:extLst>
          </p:cNvPr>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53506947" y="-2926613"/>
            <a:ext cx="2933081" cy="2933081"/>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991BCA9F-0A7E-4F0A-889D-F4A4E9011DA9}"/>
              </a:ext>
            </a:extLst>
          </p:cNvPr>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4140202" y="20870515"/>
            <a:ext cx="2933081" cy="2933081"/>
          </a:xfrm>
          <a:prstGeom prst="ellipse">
            <a:avLst/>
          </a:prstGeom>
          <a:ln>
            <a:noFill/>
          </a:ln>
          <a:effectLst>
            <a:softEdge rad="112500"/>
          </a:effectLst>
        </p:spPr>
      </p:pic>
      <p:pic>
        <p:nvPicPr>
          <p:cNvPr id="12" name="Picture 11"/>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1228436" y="6468"/>
            <a:ext cx="1228436" cy="1074517"/>
          </a:xfrm>
          <a:prstGeom prst="rect">
            <a:avLst/>
          </a:prstGeom>
        </p:spPr>
      </p:pic>
    </p:spTree>
    <p:extLst>
      <p:ext uri="{BB962C8B-B14F-4D97-AF65-F5344CB8AC3E}">
        <p14:creationId xmlns:p14="http://schemas.microsoft.com/office/powerpoint/2010/main" xmlns="" val="315657588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27" name="9Slide.vn - 2019">
            <a:extLst>
              <a:ext uri="{FF2B5EF4-FFF2-40B4-BE49-F238E27FC236}">
                <a16:creationId xmlns:a16="http://schemas.microsoft.com/office/drawing/2014/main" xmlns="" id="{A847B898-1DC5-402E-9428-4490CAFFD5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pic>
        <p:nvPicPr>
          <p:cNvPr id="5" name="Picture 4">
            <a:extLst>
              <a:ext uri="{FF2B5EF4-FFF2-40B4-BE49-F238E27FC236}">
                <a16:creationId xmlns:a16="http://schemas.microsoft.com/office/drawing/2014/main" xmlns="" id="{4DA14379-B5F3-4B5F-893B-8AC7755D4687}"/>
              </a:ext>
            </a:extLst>
          </p:cNvPr>
          <p:cNvPicPr>
            <a:picLocks noChangeAspect="1"/>
          </p:cNvPicPr>
          <p:nvPr userDrawn="1"/>
        </p:nvPicPr>
        <p:blipFill>
          <a:blip r:embed="rId35" cstate="print">
            <a:extLst>
              <a:ext uri="{28A0092B-C50C-407E-A947-70E740481C1C}">
                <a14:useLocalDpi xmlns:a14="http://schemas.microsoft.com/office/drawing/2010/main" xmlns="" val="0"/>
              </a:ext>
            </a:extLst>
          </a:blip>
          <a:stretch>
            <a:fillRect/>
          </a:stretch>
        </p:blipFill>
        <p:spPr>
          <a:xfrm>
            <a:off x="-48503553" y="-1278286"/>
            <a:ext cx="2933081" cy="2933081"/>
          </a:xfrm>
          <a:prstGeom prst="ellipse">
            <a:avLst/>
          </a:prstGeom>
          <a:ln>
            <a:noFill/>
          </a:ln>
          <a:effectLst>
            <a:softEdge rad="112500"/>
          </a:effectLst>
        </p:spPr>
      </p:pic>
      <p:pic>
        <p:nvPicPr>
          <p:cNvPr id="8" name="Picture 7">
            <a:extLst>
              <a:ext uri="{FF2B5EF4-FFF2-40B4-BE49-F238E27FC236}">
                <a16:creationId xmlns:a16="http://schemas.microsoft.com/office/drawing/2014/main" xmlns="" id="{3A874F67-8636-4178-A19D-1E4960D6039E}"/>
              </a:ext>
            </a:extLst>
          </p:cNvPr>
          <p:cNvPicPr>
            <a:picLocks noChangeAspect="1"/>
          </p:cNvPicPr>
          <p:nvPr userDrawn="1"/>
        </p:nvPicPr>
        <p:blipFill>
          <a:blip r:embed="rId35" cstate="print">
            <a:extLst>
              <a:ext uri="{28A0092B-C50C-407E-A947-70E740481C1C}">
                <a14:useLocalDpi xmlns:a14="http://schemas.microsoft.com/office/drawing/2010/main" xmlns="" val="0"/>
              </a:ext>
            </a:extLst>
          </a:blip>
          <a:stretch>
            <a:fillRect/>
          </a:stretch>
        </p:blipFill>
        <p:spPr>
          <a:xfrm>
            <a:off x="2798831" y="-26373486"/>
            <a:ext cx="2933081" cy="2933081"/>
          </a:xfrm>
          <a:prstGeom prst="ellipse">
            <a:avLst/>
          </a:prstGeom>
          <a:ln>
            <a:noFill/>
          </a:ln>
          <a:effectLst>
            <a:softEdge rad="112500"/>
          </a:effectLst>
        </p:spPr>
      </p:pic>
      <p:pic>
        <p:nvPicPr>
          <p:cNvPr id="9" name="Picture 8">
            <a:extLst>
              <a:ext uri="{FF2B5EF4-FFF2-40B4-BE49-F238E27FC236}">
                <a16:creationId xmlns:a16="http://schemas.microsoft.com/office/drawing/2014/main" xmlns="" id="{6038F27D-E8D4-4184-B6F6-F2D53297F7CA}"/>
              </a:ext>
            </a:extLst>
          </p:cNvPr>
          <p:cNvPicPr>
            <a:picLocks noChangeAspect="1"/>
          </p:cNvPicPr>
          <p:nvPr userDrawn="1"/>
        </p:nvPicPr>
        <p:blipFill>
          <a:blip r:embed="rId35" cstate="print">
            <a:extLst>
              <a:ext uri="{28A0092B-C50C-407E-A947-70E740481C1C}">
                <a14:useLocalDpi xmlns:a14="http://schemas.microsoft.com/office/drawing/2010/main" xmlns="" val="0"/>
              </a:ext>
            </a:extLst>
          </a:blip>
          <a:stretch>
            <a:fillRect/>
          </a:stretch>
        </p:blipFill>
        <p:spPr>
          <a:xfrm>
            <a:off x="53506947" y="-2926613"/>
            <a:ext cx="2933081" cy="2933081"/>
          </a:xfrm>
          <a:prstGeom prst="ellipse">
            <a:avLst/>
          </a:prstGeom>
          <a:ln>
            <a:noFill/>
          </a:ln>
          <a:effectLst>
            <a:softEdge rad="112500"/>
          </a:effectLst>
        </p:spPr>
      </p:pic>
      <p:pic>
        <p:nvPicPr>
          <p:cNvPr id="10" name="Picture 9">
            <a:extLst>
              <a:ext uri="{FF2B5EF4-FFF2-40B4-BE49-F238E27FC236}">
                <a16:creationId xmlns:a16="http://schemas.microsoft.com/office/drawing/2014/main" xmlns="" id="{CB5E9547-A3DE-4846-8E3F-C4EE71B587E0}"/>
              </a:ext>
            </a:extLst>
          </p:cNvPr>
          <p:cNvPicPr>
            <a:picLocks noChangeAspect="1"/>
          </p:cNvPicPr>
          <p:nvPr userDrawn="1"/>
        </p:nvPicPr>
        <p:blipFill>
          <a:blip r:embed="rId35" cstate="print">
            <a:extLst>
              <a:ext uri="{28A0092B-C50C-407E-A947-70E740481C1C}">
                <a14:useLocalDpi xmlns:a14="http://schemas.microsoft.com/office/drawing/2010/main" xmlns="" val="0"/>
              </a:ext>
            </a:extLst>
          </a:blip>
          <a:stretch>
            <a:fillRect/>
          </a:stretch>
        </p:blipFill>
        <p:spPr>
          <a:xfrm>
            <a:off x="4140202" y="20870515"/>
            <a:ext cx="2933081" cy="2933081"/>
          </a:xfrm>
          <a:prstGeom prst="ellipse">
            <a:avLst/>
          </a:prstGeom>
          <a:ln>
            <a:noFill/>
          </a:ln>
          <a:effectLst>
            <a:softEdge rad="112500"/>
          </a:effectLst>
        </p:spPr>
      </p:pic>
      <p:pic>
        <p:nvPicPr>
          <p:cNvPr id="11" name="Picture 10"/>
          <p:cNvPicPr>
            <a:picLocks noChangeAspect="1"/>
          </p:cNvPicPr>
          <p:nvPr userDrawn="1"/>
        </p:nvPicPr>
        <p:blipFill>
          <a:blip r:embed="rId36" cstate="print">
            <a:extLst>
              <a:ext uri="{28A0092B-C50C-407E-A947-70E740481C1C}">
                <a14:useLocalDpi xmlns:a14="http://schemas.microsoft.com/office/drawing/2010/main" xmlns="" val="0"/>
              </a:ext>
            </a:extLst>
          </a:blip>
          <a:stretch>
            <a:fillRect/>
          </a:stretch>
        </p:blipFill>
        <p:spPr>
          <a:xfrm>
            <a:off x="-1228436" y="0"/>
            <a:ext cx="1228436" cy="1074517"/>
          </a:xfrm>
          <a:prstGeom prst="rect">
            <a:avLst/>
          </a:prstGeom>
        </p:spPr>
      </p:pic>
    </p:spTree>
    <p:extLst>
      <p:ext uri="{BB962C8B-B14F-4D97-AF65-F5344CB8AC3E}">
        <p14:creationId xmlns:p14="http://schemas.microsoft.com/office/powerpoint/2010/main" xmlns="" val="3430195836"/>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3.png"/><Relationship Id="rId7" Type="http://schemas.openxmlformats.org/officeDocument/2006/relationships/image" Target="../media/image3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3.svg"/><Relationship Id="rId18" Type="http://schemas.openxmlformats.org/officeDocument/2006/relationships/audio" Target="../media/audio21.wav"/><Relationship Id="rId3" Type="http://schemas.openxmlformats.org/officeDocument/2006/relationships/audio" Target="../media/audio2.wav"/><Relationship Id="rId7" Type="http://schemas.openxmlformats.org/officeDocument/2006/relationships/image" Target="../media/image4.png"/><Relationship Id="rId12" Type="http://schemas.openxmlformats.org/officeDocument/2006/relationships/image" Target="../media/image38.png"/><Relationship Id="rId17" Type="http://schemas.openxmlformats.org/officeDocument/2006/relationships/image" Target="../media/image10.png"/><Relationship Id="rId2" Type="http://schemas.openxmlformats.org/officeDocument/2006/relationships/slideLayout" Target="../slideLayouts/slideLayout72.xml"/><Relationship Id="rId16" Type="http://schemas.microsoft.com/office/2007/relationships/media" Target="../media/media3.mp3"/><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51.svg"/><Relationship Id="rId15" Type="http://schemas.openxmlformats.org/officeDocument/2006/relationships/image" Target="../media/image55.sv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49.sv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40.png"/><Relationship Id="rId1" Type="http://schemas.openxmlformats.org/officeDocument/2006/relationships/slideLayout" Target="../slideLayouts/slideLayout72.xml"/><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17.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image" Target="../media/image5.svg"/><Relationship Id="rId2" Type="http://schemas.openxmlformats.org/officeDocument/2006/relationships/slideLayout" Target="../slideLayouts/slideLayout33.xml"/><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media" Target="../media/media2.mp3"/><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7.xml"/><Relationship Id="rId3" Type="http://schemas.openxmlformats.org/officeDocument/2006/relationships/image" Target="../media/image14.png"/><Relationship Id="rId7" Type="http://schemas.openxmlformats.org/officeDocument/2006/relationships/slide" Target="slide10.xml"/><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slide" Target="slide8.xml"/><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slide" Target="slide9.xml"/><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gif"/><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gif"/><Relationship Id="rId4" Type="http://schemas.microsoft.com/office/2007/relationships/hdphoto" Target="../media/hdphoto2.wdp"/><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21" name="Picture 2" descr="Medieval fairy tale"/>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sharpenSoften amount="-16000"/>
                    </a14:imgEffect>
                  </a14:imgLayer>
                </a14:imgProps>
              </a:ext>
              <a:ext uri="{28A0092B-C50C-407E-A947-70E740481C1C}">
                <a14:useLocalDpi xmlns:a14="http://schemas.microsoft.com/office/drawing/2010/main" xmlns="" val="0"/>
              </a:ext>
            </a:extLst>
          </a:blip>
          <a:srcRect r="908" b="40694"/>
          <a:stretch>
            <a:fillRect/>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xmlns="">
                <a:solidFill>
                  <a:srgbClr val="FFFFFF"/>
                </a:solidFill>
              </a14:hiddenFill>
            </a:ext>
          </a:extLst>
        </p:spPr>
      </p:pic>
      <p:pic>
        <p:nvPicPr>
          <p:cNvPr id="64" name="Picture 4"/>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 xmlns:asvg="http://schemas.microsoft.com/office/drawing/2016/SVG/main" r:embed="rId6"/>
              </a:ext>
            </a:extLst>
          </a:blip>
          <a:srcRect/>
          <a:stretch>
            <a:fillRect/>
          </a:stretch>
        </p:blipFill>
        <p:spPr>
          <a:xfrm>
            <a:off x="368301" y="172584"/>
            <a:ext cx="11684000" cy="6512831"/>
          </a:xfrm>
          <a:prstGeom prst="rect">
            <a:avLst/>
          </a:prstGeom>
        </p:spPr>
      </p:pic>
      <p:pic>
        <p:nvPicPr>
          <p:cNvPr id="5" name="Picture 4"/>
          <p:cNvPicPr>
            <a:picLocks noChangeAspect="1"/>
          </p:cNvPicPr>
          <p:nvPr/>
        </p:nvPicPr>
        <p:blipFill>
          <a:blip r:embed="rId7"/>
          <a:stretch>
            <a:fillRect/>
          </a:stretch>
        </p:blipFill>
        <p:spPr>
          <a:xfrm>
            <a:off x="-1397000" y="2052391"/>
            <a:ext cx="10605714" cy="3052529"/>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Nàng công chúa ngủ trong rừng [kèm tranh minh họa siêu đẹp] - Thế giới cổ  tích"/>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50"/>
          <p:cNvPicPr>
            <a:picLocks noChangeAspect="1"/>
          </p:cNvPicPr>
          <p:nvPr/>
        </p:nvPicPr>
        <p:blipFill rotWithShape="1">
          <a:blip r:embed="rId4">
            <a:grayscl/>
          </a:blip>
          <a:srcRect l="4654" t="920" r="-3260" b="-920"/>
          <a:stretch>
            <a:fillRect/>
          </a:stretch>
        </p:blipFill>
        <p:spPr>
          <a:xfrm>
            <a:off x="-291528" y="-177566"/>
            <a:ext cx="5322821" cy="7453644"/>
          </a:xfrm>
          <a:prstGeom prst="rect">
            <a:avLst/>
          </a:prstGeom>
        </p:spPr>
      </p:pic>
      <p:pic>
        <p:nvPicPr>
          <p:cNvPr id="7170" name="Picture 2" descr="Sleeping Beauty Merryweather GIF - Sleeping Beauty Merryweather Flora -  Discover &amp;amp; Share GIFs"/>
          <p:cNvPicPr>
            <a:picLocks noChangeAspect="1" noChangeArrowheads="1" noCrop="1"/>
          </p:cNvPicPr>
          <p:nvPr/>
        </p:nvPicPr>
        <p:blipFill>
          <a:blip r:embed="rId5"/>
          <a:srcRect/>
          <a:stretch>
            <a:fillRect/>
          </a:stretch>
        </p:blipFill>
        <p:spPr bwMode="auto">
          <a:xfrm>
            <a:off x="4507065" y="919047"/>
            <a:ext cx="7574310" cy="526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5" name="Google Shape;256;p37"/>
          <p:cNvGrpSpPr/>
          <p:nvPr/>
        </p:nvGrpSpPr>
        <p:grpSpPr>
          <a:xfrm>
            <a:off x="10460153" y="3926413"/>
            <a:ext cx="1527191" cy="2253053"/>
            <a:chOff x="5871596" y="1592199"/>
            <a:chExt cx="1236391" cy="1824039"/>
          </a:xfrm>
        </p:grpSpPr>
        <p:sp>
          <p:nvSpPr>
            <p:cNvPr id="6" name="Google Shape;257;p37"/>
            <p:cNvSpPr/>
            <p:nvPr/>
          </p:nvSpPr>
          <p:spPr>
            <a:xfrm>
              <a:off x="6790410" y="1687049"/>
              <a:ext cx="143754" cy="1071612"/>
            </a:xfrm>
            <a:custGeom>
              <a:avLst/>
              <a:gdLst/>
              <a:ahLst/>
              <a:cxnLst/>
              <a:rect l="l" t="t" r="r" b="b"/>
              <a:pathLst>
                <a:path w="2528" h="18845" extrusionOk="0">
                  <a:moveTo>
                    <a:pt x="550" y="1"/>
                  </a:moveTo>
                  <a:cubicBezTo>
                    <a:pt x="472" y="1"/>
                    <a:pt x="389" y="90"/>
                    <a:pt x="430" y="192"/>
                  </a:cubicBezTo>
                  <a:cubicBezTo>
                    <a:pt x="1828" y="2989"/>
                    <a:pt x="2071" y="6393"/>
                    <a:pt x="2193" y="9463"/>
                  </a:cubicBezTo>
                  <a:cubicBezTo>
                    <a:pt x="2345" y="12654"/>
                    <a:pt x="1828" y="15968"/>
                    <a:pt x="65" y="18673"/>
                  </a:cubicBezTo>
                  <a:cubicBezTo>
                    <a:pt x="0" y="18759"/>
                    <a:pt x="88" y="18845"/>
                    <a:pt x="177" y="18845"/>
                  </a:cubicBezTo>
                  <a:cubicBezTo>
                    <a:pt x="214" y="18845"/>
                    <a:pt x="251" y="18830"/>
                    <a:pt x="278" y="18794"/>
                  </a:cubicBezTo>
                  <a:cubicBezTo>
                    <a:pt x="2041" y="16089"/>
                    <a:pt x="2527" y="12867"/>
                    <a:pt x="2466" y="9706"/>
                  </a:cubicBezTo>
                  <a:cubicBezTo>
                    <a:pt x="2405" y="8004"/>
                    <a:pt x="2223" y="6302"/>
                    <a:pt x="1980" y="4630"/>
                  </a:cubicBezTo>
                  <a:cubicBezTo>
                    <a:pt x="1737" y="3049"/>
                    <a:pt x="1342" y="1499"/>
                    <a:pt x="642" y="71"/>
                  </a:cubicBezTo>
                  <a:cubicBezTo>
                    <a:pt x="623" y="21"/>
                    <a:pt x="58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 name="Google Shape;258;p37"/>
            <p:cNvSpPr/>
            <p:nvPr/>
          </p:nvSpPr>
          <p:spPr>
            <a:xfrm>
              <a:off x="6752595" y="2365156"/>
              <a:ext cx="114127" cy="250659"/>
            </a:xfrm>
            <a:custGeom>
              <a:avLst/>
              <a:gdLst/>
              <a:ahLst/>
              <a:cxnLst/>
              <a:rect l="l" t="t" r="r" b="b"/>
              <a:pathLst>
                <a:path w="2007" h="4408" extrusionOk="0">
                  <a:moveTo>
                    <a:pt x="548" y="0"/>
                  </a:moveTo>
                  <a:cubicBezTo>
                    <a:pt x="517" y="0"/>
                    <a:pt x="456" y="30"/>
                    <a:pt x="426" y="61"/>
                  </a:cubicBezTo>
                  <a:cubicBezTo>
                    <a:pt x="152" y="243"/>
                    <a:pt x="61" y="608"/>
                    <a:pt x="31" y="912"/>
                  </a:cubicBezTo>
                  <a:cubicBezTo>
                    <a:pt x="0" y="1581"/>
                    <a:pt x="244" y="2249"/>
                    <a:pt x="578" y="2857"/>
                  </a:cubicBezTo>
                  <a:cubicBezTo>
                    <a:pt x="912" y="3465"/>
                    <a:pt x="1368" y="4043"/>
                    <a:pt x="1946" y="4407"/>
                  </a:cubicBezTo>
                  <a:lnTo>
                    <a:pt x="2007" y="4316"/>
                  </a:lnTo>
                  <a:cubicBezTo>
                    <a:pt x="1216" y="3100"/>
                    <a:pt x="1338" y="1520"/>
                    <a:pt x="760" y="213"/>
                  </a:cubicBezTo>
                  <a:cubicBezTo>
                    <a:pt x="730" y="122"/>
                    <a:pt x="669" y="0"/>
                    <a:pt x="5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 name="Google Shape;259;p37"/>
            <p:cNvSpPr/>
            <p:nvPr/>
          </p:nvSpPr>
          <p:spPr>
            <a:xfrm>
              <a:off x="6890889" y="2319039"/>
              <a:ext cx="195330" cy="217279"/>
            </a:xfrm>
            <a:custGeom>
              <a:avLst/>
              <a:gdLst/>
              <a:ahLst/>
              <a:cxnLst/>
              <a:rect l="l" t="t" r="r" b="b"/>
              <a:pathLst>
                <a:path w="3435" h="3821" extrusionOk="0">
                  <a:moveTo>
                    <a:pt x="3036" y="1"/>
                  </a:moveTo>
                  <a:cubicBezTo>
                    <a:pt x="2857" y="1"/>
                    <a:pt x="2687" y="200"/>
                    <a:pt x="2584" y="355"/>
                  </a:cubicBezTo>
                  <a:cubicBezTo>
                    <a:pt x="1885" y="1540"/>
                    <a:pt x="1216" y="2817"/>
                    <a:pt x="122" y="3638"/>
                  </a:cubicBezTo>
                  <a:lnTo>
                    <a:pt x="0" y="3820"/>
                  </a:lnTo>
                  <a:cubicBezTo>
                    <a:pt x="1429" y="3699"/>
                    <a:pt x="2736" y="2726"/>
                    <a:pt x="3222" y="1389"/>
                  </a:cubicBezTo>
                  <a:cubicBezTo>
                    <a:pt x="3344" y="1054"/>
                    <a:pt x="3435" y="689"/>
                    <a:pt x="3344" y="355"/>
                  </a:cubicBezTo>
                  <a:cubicBezTo>
                    <a:pt x="3313" y="233"/>
                    <a:pt x="3252" y="82"/>
                    <a:pt x="3131" y="21"/>
                  </a:cubicBezTo>
                  <a:cubicBezTo>
                    <a:pt x="3099" y="7"/>
                    <a:pt x="3067" y="1"/>
                    <a:pt x="3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9" name="Google Shape;260;p37"/>
            <p:cNvSpPr/>
            <p:nvPr/>
          </p:nvSpPr>
          <p:spPr>
            <a:xfrm>
              <a:off x="6815487" y="2204572"/>
              <a:ext cx="112137" cy="189700"/>
            </a:xfrm>
            <a:custGeom>
              <a:avLst/>
              <a:gdLst/>
              <a:ahLst/>
              <a:cxnLst/>
              <a:rect l="l" t="t" r="r" b="b"/>
              <a:pathLst>
                <a:path w="1972" h="3336" extrusionOk="0">
                  <a:moveTo>
                    <a:pt x="134" y="0"/>
                  </a:moveTo>
                  <a:cubicBezTo>
                    <a:pt x="69" y="0"/>
                    <a:pt x="1" y="59"/>
                    <a:pt x="19" y="149"/>
                  </a:cubicBezTo>
                  <a:cubicBezTo>
                    <a:pt x="201" y="1365"/>
                    <a:pt x="809" y="2459"/>
                    <a:pt x="1691" y="3310"/>
                  </a:cubicBezTo>
                  <a:cubicBezTo>
                    <a:pt x="1714" y="3328"/>
                    <a:pt x="1740" y="3335"/>
                    <a:pt x="1765" y="3335"/>
                  </a:cubicBezTo>
                  <a:cubicBezTo>
                    <a:pt x="1871" y="3335"/>
                    <a:pt x="1972" y="3202"/>
                    <a:pt x="1873" y="3128"/>
                  </a:cubicBezTo>
                  <a:cubicBezTo>
                    <a:pt x="992" y="2307"/>
                    <a:pt x="445" y="1274"/>
                    <a:pt x="232" y="88"/>
                  </a:cubicBezTo>
                  <a:cubicBezTo>
                    <a:pt x="220" y="27"/>
                    <a:pt x="178"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0" name="Google Shape;261;p37"/>
            <p:cNvSpPr/>
            <p:nvPr/>
          </p:nvSpPr>
          <p:spPr>
            <a:xfrm>
              <a:off x="6917673" y="2104547"/>
              <a:ext cx="137442" cy="199026"/>
            </a:xfrm>
            <a:custGeom>
              <a:avLst/>
              <a:gdLst/>
              <a:ahLst/>
              <a:cxnLst/>
              <a:rect l="l" t="t" r="r" b="b"/>
              <a:pathLst>
                <a:path w="2417" h="3500" extrusionOk="0">
                  <a:moveTo>
                    <a:pt x="2295" y="1"/>
                  </a:moveTo>
                  <a:cubicBezTo>
                    <a:pt x="2234" y="1"/>
                    <a:pt x="2174" y="39"/>
                    <a:pt x="2174" y="115"/>
                  </a:cubicBezTo>
                  <a:cubicBezTo>
                    <a:pt x="1991" y="1452"/>
                    <a:pt x="1262" y="2577"/>
                    <a:pt x="107" y="3276"/>
                  </a:cubicBezTo>
                  <a:cubicBezTo>
                    <a:pt x="0" y="3329"/>
                    <a:pt x="80" y="3500"/>
                    <a:pt x="184" y="3500"/>
                  </a:cubicBezTo>
                  <a:cubicBezTo>
                    <a:pt x="198" y="3500"/>
                    <a:pt x="213" y="3496"/>
                    <a:pt x="228" y="3489"/>
                  </a:cubicBezTo>
                  <a:cubicBezTo>
                    <a:pt x="1444" y="2729"/>
                    <a:pt x="2234" y="1513"/>
                    <a:pt x="2417" y="115"/>
                  </a:cubicBezTo>
                  <a:cubicBezTo>
                    <a:pt x="2417" y="39"/>
                    <a:pt x="2356" y="1"/>
                    <a:pt x="22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62;p37"/>
            <p:cNvSpPr/>
            <p:nvPr/>
          </p:nvSpPr>
          <p:spPr>
            <a:xfrm>
              <a:off x="6792344" y="1953117"/>
              <a:ext cx="129708" cy="218644"/>
            </a:xfrm>
            <a:custGeom>
              <a:avLst/>
              <a:gdLst/>
              <a:ahLst/>
              <a:cxnLst/>
              <a:rect l="l" t="t" r="r" b="b"/>
              <a:pathLst>
                <a:path w="2281" h="3845" extrusionOk="0">
                  <a:moveTo>
                    <a:pt x="393" y="1"/>
                  </a:moveTo>
                  <a:cubicBezTo>
                    <a:pt x="284" y="1"/>
                    <a:pt x="161" y="41"/>
                    <a:pt x="92" y="133"/>
                  </a:cubicBezTo>
                  <a:cubicBezTo>
                    <a:pt x="61" y="194"/>
                    <a:pt x="31" y="285"/>
                    <a:pt x="31" y="377"/>
                  </a:cubicBezTo>
                  <a:cubicBezTo>
                    <a:pt x="1" y="589"/>
                    <a:pt x="61" y="802"/>
                    <a:pt x="153" y="985"/>
                  </a:cubicBezTo>
                  <a:cubicBezTo>
                    <a:pt x="517" y="2079"/>
                    <a:pt x="1186" y="3051"/>
                    <a:pt x="2098" y="3811"/>
                  </a:cubicBezTo>
                  <a:lnTo>
                    <a:pt x="2181" y="3811"/>
                  </a:lnTo>
                  <a:cubicBezTo>
                    <a:pt x="2172" y="3802"/>
                    <a:pt x="2164" y="3792"/>
                    <a:pt x="2159" y="3781"/>
                  </a:cubicBezTo>
                  <a:cubicBezTo>
                    <a:pt x="1794" y="2899"/>
                    <a:pt x="1460" y="2018"/>
                    <a:pt x="1216" y="1136"/>
                  </a:cubicBezTo>
                  <a:cubicBezTo>
                    <a:pt x="1125" y="802"/>
                    <a:pt x="1034" y="498"/>
                    <a:pt x="852" y="255"/>
                  </a:cubicBezTo>
                  <a:cubicBezTo>
                    <a:pt x="760" y="133"/>
                    <a:pt x="639" y="42"/>
                    <a:pt x="487" y="12"/>
                  </a:cubicBezTo>
                  <a:cubicBezTo>
                    <a:pt x="458" y="5"/>
                    <a:pt x="426" y="1"/>
                    <a:pt x="393" y="1"/>
                  </a:cubicBezTo>
                  <a:close/>
                  <a:moveTo>
                    <a:pt x="2181" y="3811"/>
                  </a:moveTo>
                  <a:lnTo>
                    <a:pt x="2181" y="3811"/>
                  </a:lnTo>
                  <a:cubicBezTo>
                    <a:pt x="2202" y="3832"/>
                    <a:pt x="2228" y="3844"/>
                    <a:pt x="2249" y="3844"/>
                  </a:cubicBezTo>
                  <a:cubicBezTo>
                    <a:pt x="2267" y="3844"/>
                    <a:pt x="2280" y="3835"/>
                    <a:pt x="2280" y="381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2" name="Google Shape;263;p37"/>
            <p:cNvSpPr/>
            <p:nvPr/>
          </p:nvSpPr>
          <p:spPr>
            <a:xfrm>
              <a:off x="6913351" y="1839446"/>
              <a:ext cx="115833" cy="245712"/>
            </a:xfrm>
            <a:custGeom>
              <a:avLst/>
              <a:gdLst/>
              <a:ahLst/>
              <a:cxnLst/>
              <a:rect l="l" t="t" r="r" b="b"/>
              <a:pathLst>
                <a:path w="2037" h="4321" extrusionOk="0">
                  <a:moveTo>
                    <a:pt x="1493" y="0"/>
                  </a:moveTo>
                  <a:cubicBezTo>
                    <a:pt x="1325" y="0"/>
                    <a:pt x="1143" y="112"/>
                    <a:pt x="1034" y="248"/>
                  </a:cubicBezTo>
                  <a:cubicBezTo>
                    <a:pt x="912" y="430"/>
                    <a:pt x="882" y="643"/>
                    <a:pt x="851" y="856"/>
                  </a:cubicBezTo>
                  <a:cubicBezTo>
                    <a:pt x="760" y="1433"/>
                    <a:pt x="760" y="1980"/>
                    <a:pt x="669" y="2528"/>
                  </a:cubicBezTo>
                  <a:cubicBezTo>
                    <a:pt x="578" y="3105"/>
                    <a:pt x="395" y="3652"/>
                    <a:pt x="0" y="4078"/>
                  </a:cubicBezTo>
                  <a:lnTo>
                    <a:pt x="0" y="4321"/>
                  </a:lnTo>
                  <a:cubicBezTo>
                    <a:pt x="1246" y="3591"/>
                    <a:pt x="2037" y="2163"/>
                    <a:pt x="1976" y="765"/>
                  </a:cubicBezTo>
                  <a:cubicBezTo>
                    <a:pt x="1946" y="461"/>
                    <a:pt x="1854" y="96"/>
                    <a:pt x="1550" y="5"/>
                  </a:cubicBezTo>
                  <a:cubicBezTo>
                    <a:pt x="1531" y="2"/>
                    <a:pt x="1512" y="0"/>
                    <a:pt x="1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64;p37"/>
            <p:cNvSpPr/>
            <p:nvPr/>
          </p:nvSpPr>
          <p:spPr>
            <a:xfrm>
              <a:off x="6683050" y="1592199"/>
              <a:ext cx="268344" cy="247645"/>
            </a:xfrm>
            <a:custGeom>
              <a:avLst/>
              <a:gdLst/>
              <a:ahLst/>
              <a:cxnLst/>
              <a:rect l="l" t="t" r="r" b="b"/>
              <a:pathLst>
                <a:path w="4719" h="4355" extrusionOk="0">
                  <a:moveTo>
                    <a:pt x="3697" y="0"/>
                  </a:moveTo>
                  <a:cubicBezTo>
                    <a:pt x="3673" y="0"/>
                    <a:pt x="3649" y="2"/>
                    <a:pt x="3625" y="6"/>
                  </a:cubicBezTo>
                  <a:cubicBezTo>
                    <a:pt x="3382" y="37"/>
                    <a:pt x="3260" y="280"/>
                    <a:pt x="3199" y="493"/>
                  </a:cubicBezTo>
                  <a:cubicBezTo>
                    <a:pt x="3138" y="705"/>
                    <a:pt x="3169" y="948"/>
                    <a:pt x="3108" y="1192"/>
                  </a:cubicBezTo>
                  <a:cubicBezTo>
                    <a:pt x="3047" y="918"/>
                    <a:pt x="2926" y="644"/>
                    <a:pt x="2743" y="432"/>
                  </a:cubicBezTo>
                  <a:cubicBezTo>
                    <a:pt x="2622" y="249"/>
                    <a:pt x="2439" y="97"/>
                    <a:pt x="2227" y="97"/>
                  </a:cubicBezTo>
                  <a:cubicBezTo>
                    <a:pt x="1983" y="128"/>
                    <a:pt x="1801" y="341"/>
                    <a:pt x="1771" y="584"/>
                  </a:cubicBezTo>
                  <a:cubicBezTo>
                    <a:pt x="1740" y="796"/>
                    <a:pt x="1801" y="1040"/>
                    <a:pt x="1892" y="1252"/>
                  </a:cubicBezTo>
                  <a:cubicBezTo>
                    <a:pt x="1649" y="918"/>
                    <a:pt x="1315" y="675"/>
                    <a:pt x="950" y="553"/>
                  </a:cubicBezTo>
                  <a:cubicBezTo>
                    <a:pt x="858" y="521"/>
                    <a:pt x="778" y="506"/>
                    <a:pt x="709" y="506"/>
                  </a:cubicBezTo>
                  <a:cubicBezTo>
                    <a:pt x="1" y="506"/>
                    <a:pt x="422" y="2075"/>
                    <a:pt x="616" y="2407"/>
                  </a:cubicBezTo>
                  <a:cubicBezTo>
                    <a:pt x="980" y="3046"/>
                    <a:pt x="1558" y="3623"/>
                    <a:pt x="2166" y="4018"/>
                  </a:cubicBezTo>
                  <a:cubicBezTo>
                    <a:pt x="2439" y="4201"/>
                    <a:pt x="2743" y="4353"/>
                    <a:pt x="3078" y="4353"/>
                  </a:cubicBezTo>
                  <a:cubicBezTo>
                    <a:pt x="3098" y="4354"/>
                    <a:pt x="3119" y="4355"/>
                    <a:pt x="3139" y="4355"/>
                  </a:cubicBezTo>
                  <a:cubicBezTo>
                    <a:pt x="3602" y="4355"/>
                    <a:pt x="4031" y="4031"/>
                    <a:pt x="4293" y="3623"/>
                  </a:cubicBezTo>
                  <a:cubicBezTo>
                    <a:pt x="4537" y="3198"/>
                    <a:pt x="4628" y="2681"/>
                    <a:pt x="4658" y="2195"/>
                  </a:cubicBezTo>
                  <a:cubicBezTo>
                    <a:pt x="4719" y="1496"/>
                    <a:pt x="4628" y="705"/>
                    <a:pt x="4111" y="189"/>
                  </a:cubicBezTo>
                  <a:cubicBezTo>
                    <a:pt x="4005" y="83"/>
                    <a:pt x="3854" y="0"/>
                    <a:pt x="36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4" name="Google Shape;265;p37"/>
            <p:cNvSpPr/>
            <p:nvPr/>
          </p:nvSpPr>
          <p:spPr>
            <a:xfrm>
              <a:off x="5871596" y="2852370"/>
              <a:ext cx="886916" cy="563869"/>
            </a:xfrm>
            <a:custGeom>
              <a:avLst/>
              <a:gdLst/>
              <a:ahLst/>
              <a:cxnLst/>
              <a:rect l="l" t="t" r="r" b="b"/>
              <a:pathLst>
                <a:path w="15597" h="9916" extrusionOk="0">
                  <a:moveTo>
                    <a:pt x="15425" y="1"/>
                  </a:moveTo>
                  <a:cubicBezTo>
                    <a:pt x="15391" y="1"/>
                    <a:pt x="15360" y="19"/>
                    <a:pt x="15341" y="64"/>
                  </a:cubicBezTo>
                  <a:cubicBezTo>
                    <a:pt x="12363" y="5779"/>
                    <a:pt x="6132" y="8362"/>
                    <a:pt x="144" y="9669"/>
                  </a:cubicBezTo>
                  <a:cubicBezTo>
                    <a:pt x="1" y="9698"/>
                    <a:pt x="46" y="9915"/>
                    <a:pt x="179" y="9915"/>
                  </a:cubicBezTo>
                  <a:cubicBezTo>
                    <a:pt x="187" y="9915"/>
                    <a:pt x="196" y="9914"/>
                    <a:pt x="204" y="9913"/>
                  </a:cubicBezTo>
                  <a:cubicBezTo>
                    <a:pt x="6253" y="8575"/>
                    <a:pt x="12545" y="5931"/>
                    <a:pt x="15554" y="186"/>
                  </a:cubicBezTo>
                  <a:cubicBezTo>
                    <a:pt x="15597" y="101"/>
                    <a:pt x="15505" y="1"/>
                    <a:pt x="15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5" name="Google Shape;266;p37"/>
            <p:cNvSpPr/>
            <p:nvPr/>
          </p:nvSpPr>
          <p:spPr>
            <a:xfrm>
              <a:off x="6228875" y="3003117"/>
              <a:ext cx="78189" cy="290066"/>
            </a:xfrm>
            <a:custGeom>
              <a:avLst/>
              <a:gdLst/>
              <a:ahLst/>
              <a:cxnLst/>
              <a:rect l="l" t="t" r="r" b="b"/>
              <a:pathLst>
                <a:path w="1375" h="5101" extrusionOk="0">
                  <a:moveTo>
                    <a:pt x="1226" y="0"/>
                  </a:moveTo>
                  <a:cubicBezTo>
                    <a:pt x="1174" y="0"/>
                    <a:pt x="1119" y="27"/>
                    <a:pt x="1095" y="88"/>
                  </a:cubicBezTo>
                  <a:cubicBezTo>
                    <a:pt x="517" y="1669"/>
                    <a:pt x="1" y="3340"/>
                    <a:pt x="487" y="5012"/>
                  </a:cubicBezTo>
                  <a:cubicBezTo>
                    <a:pt x="511" y="5074"/>
                    <a:pt x="566" y="5100"/>
                    <a:pt x="618" y="5100"/>
                  </a:cubicBezTo>
                  <a:cubicBezTo>
                    <a:pt x="694" y="5100"/>
                    <a:pt x="766" y="5042"/>
                    <a:pt x="730" y="4951"/>
                  </a:cubicBezTo>
                  <a:cubicBezTo>
                    <a:pt x="244" y="3310"/>
                    <a:pt x="791" y="1699"/>
                    <a:pt x="1338" y="149"/>
                  </a:cubicBezTo>
                  <a:cubicBezTo>
                    <a:pt x="1374" y="58"/>
                    <a:pt x="1302" y="0"/>
                    <a:pt x="1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6" name="Google Shape;267;p37"/>
            <p:cNvSpPr/>
            <p:nvPr/>
          </p:nvSpPr>
          <p:spPr>
            <a:xfrm>
              <a:off x="6330207" y="3244279"/>
              <a:ext cx="290123" cy="53737"/>
            </a:xfrm>
            <a:custGeom>
              <a:avLst/>
              <a:gdLst/>
              <a:ahLst/>
              <a:cxnLst/>
              <a:rect l="l" t="t" r="r" b="b"/>
              <a:pathLst>
                <a:path w="5102" h="945" extrusionOk="0">
                  <a:moveTo>
                    <a:pt x="201" y="1"/>
                  </a:moveTo>
                  <a:cubicBezTo>
                    <a:pt x="77" y="1"/>
                    <a:pt x="0" y="171"/>
                    <a:pt x="134" y="224"/>
                  </a:cubicBezTo>
                  <a:cubicBezTo>
                    <a:pt x="1030" y="700"/>
                    <a:pt x="2014" y="944"/>
                    <a:pt x="3007" y="944"/>
                  </a:cubicBezTo>
                  <a:cubicBezTo>
                    <a:pt x="3664" y="944"/>
                    <a:pt x="4325" y="837"/>
                    <a:pt x="4966" y="619"/>
                  </a:cubicBezTo>
                  <a:cubicBezTo>
                    <a:pt x="5102" y="565"/>
                    <a:pt x="5068" y="366"/>
                    <a:pt x="4952" y="366"/>
                  </a:cubicBezTo>
                  <a:cubicBezTo>
                    <a:pt x="4938" y="366"/>
                    <a:pt x="4922" y="369"/>
                    <a:pt x="4906" y="376"/>
                  </a:cubicBezTo>
                  <a:cubicBezTo>
                    <a:pt x="4278" y="585"/>
                    <a:pt x="3636" y="690"/>
                    <a:pt x="2997" y="690"/>
                  </a:cubicBezTo>
                  <a:cubicBezTo>
                    <a:pt x="2057" y="690"/>
                    <a:pt x="1124" y="464"/>
                    <a:pt x="255" y="11"/>
                  </a:cubicBezTo>
                  <a:cubicBezTo>
                    <a:pt x="236" y="4"/>
                    <a:pt x="218"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7" name="Google Shape;268;p37"/>
            <p:cNvSpPr/>
            <p:nvPr/>
          </p:nvSpPr>
          <p:spPr>
            <a:xfrm>
              <a:off x="6469127" y="2951257"/>
              <a:ext cx="36678" cy="208807"/>
            </a:xfrm>
            <a:custGeom>
              <a:avLst/>
              <a:gdLst/>
              <a:ahLst/>
              <a:cxnLst/>
              <a:rect l="l" t="t" r="r" b="b"/>
              <a:pathLst>
                <a:path w="645" h="3672" extrusionOk="0">
                  <a:moveTo>
                    <a:pt x="503" y="0"/>
                  </a:moveTo>
                  <a:cubicBezTo>
                    <a:pt x="455" y="0"/>
                    <a:pt x="408" y="27"/>
                    <a:pt x="396" y="88"/>
                  </a:cubicBezTo>
                  <a:cubicBezTo>
                    <a:pt x="1" y="1243"/>
                    <a:pt x="1" y="2429"/>
                    <a:pt x="365" y="3584"/>
                  </a:cubicBezTo>
                  <a:cubicBezTo>
                    <a:pt x="378" y="3645"/>
                    <a:pt x="425" y="3672"/>
                    <a:pt x="474" y="3672"/>
                  </a:cubicBezTo>
                  <a:cubicBezTo>
                    <a:pt x="547" y="3672"/>
                    <a:pt x="627" y="3614"/>
                    <a:pt x="608" y="3523"/>
                  </a:cubicBezTo>
                  <a:cubicBezTo>
                    <a:pt x="244" y="2398"/>
                    <a:pt x="274" y="1274"/>
                    <a:pt x="608" y="149"/>
                  </a:cubicBezTo>
                  <a:cubicBezTo>
                    <a:pt x="645" y="58"/>
                    <a:pt x="573"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8" name="Google Shape;269;p37"/>
            <p:cNvSpPr/>
            <p:nvPr/>
          </p:nvSpPr>
          <p:spPr>
            <a:xfrm>
              <a:off x="6601564" y="2983329"/>
              <a:ext cx="254867" cy="83761"/>
            </a:xfrm>
            <a:custGeom>
              <a:avLst/>
              <a:gdLst/>
              <a:ahLst/>
              <a:cxnLst/>
              <a:rect l="l" t="t" r="r" b="b"/>
              <a:pathLst>
                <a:path w="4482" h="1473" extrusionOk="0">
                  <a:moveTo>
                    <a:pt x="4312" y="1"/>
                  </a:moveTo>
                  <a:cubicBezTo>
                    <a:pt x="4285" y="1"/>
                    <a:pt x="4259" y="12"/>
                    <a:pt x="4237" y="41"/>
                  </a:cubicBezTo>
                  <a:cubicBezTo>
                    <a:pt x="3812" y="467"/>
                    <a:pt x="3295" y="740"/>
                    <a:pt x="2717" y="922"/>
                  </a:cubicBezTo>
                  <a:cubicBezTo>
                    <a:pt x="2283" y="1067"/>
                    <a:pt x="1595" y="1240"/>
                    <a:pt x="990" y="1240"/>
                  </a:cubicBezTo>
                  <a:cubicBezTo>
                    <a:pt x="705" y="1240"/>
                    <a:pt x="439" y="1202"/>
                    <a:pt x="225" y="1105"/>
                  </a:cubicBezTo>
                  <a:cubicBezTo>
                    <a:pt x="210" y="1097"/>
                    <a:pt x="195" y="1094"/>
                    <a:pt x="181" y="1094"/>
                  </a:cubicBezTo>
                  <a:cubicBezTo>
                    <a:pt x="77" y="1094"/>
                    <a:pt x="0" y="1264"/>
                    <a:pt x="134" y="1318"/>
                  </a:cubicBezTo>
                  <a:cubicBezTo>
                    <a:pt x="370" y="1430"/>
                    <a:pt x="641" y="1472"/>
                    <a:pt x="923" y="1472"/>
                  </a:cubicBezTo>
                  <a:cubicBezTo>
                    <a:pt x="1401" y="1472"/>
                    <a:pt x="1913" y="1352"/>
                    <a:pt x="2353" y="1257"/>
                  </a:cubicBezTo>
                  <a:cubicBezTo>
                    <a:pt x="3112" y="1135"/>
                    <a:pt x="3842" y="771"/>
                    <a:pt x="4389" y="193"/>
                  </a:cubicBezTo>
                  <a:cubicBezTo>
                    <a:pt x="4482" y="123"/>
                    <a:pt x="4397" y="1"/>
                    <a:pt x="43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9" name="Google Shape;270;p37"/>
            <p:cNvSpPr/>
            <p:nvPr/>
          </p:nvSpPr>
          <p:spPr>
            <a:xfrm>
              <a:off x="6666162" y="2628495"/>
              <a:ext cx="252422" cy="255208"/>
            </a:xfrm>
            <a:custGeom>
              <a:avLst/>
              <a:gdLst/>
              <a:ahLst/>
              <a:cxnLst/>
              <a:rect l="l" t="t" r="r" b="b"/>
              <a:pathLst>
                <a:path w="4439" h="4488" extrusionOk="0">
                  <a:moveTo>
                    <a:pt x="825" y="0"/>
                  </a:moveTo>
                  <a:cubicBezTo>
                    <a:pt x="773" y="0"/>
                    <a:pt x="721" y="7"/>
                    <a:pt x="669" y="20"/>
                  </a:cubicBezTo>
                  <a:cubicBezTo>
                    <a:pt x="335" y="111"/>
                    <a:pt x="183" y="536"/>
                    <a:pt x="153" y="871"/>
                  </a:cubicBezTo>
                  <a:cubicBezTo>
                    <a:pt x="1" y="2178"/>
                    <a:pt x="517" y="3485"/>
                    <a:pt x="1308" y="4488"/>
                  </a:cubicBezTo>
                  <a:cubicBezTo>
                    <a:pt x="2493" y="3971"/>
                    <a:pt x="3618" y="3181"/>
                    <a:pt x="4226" y="2026"/>
                  </a:cubicBezTo>
                  <a:cubicBezTo>
                    <a:pt x="4347" y="1752"/>
                    <a:pt x="4438" y="1479"/>
                    <a:pt x="4438" y="1175"/>
                  </a:cubicBezTo>
                  <a:cubicBezTo>
                    <a:pt x="4438" y="871"/>
                    <a:pt x="4317" y="567"/>
                    <a:pt x="4074" y="445"/>
                  </a:cubicBezTo>
                  <a:cubicBezTo>
                    <a:pt x="3952" y="374"/>
                    <a:pt x="3817" y="344"/>
                    <a:pt x="3679" y="344"/>
                  </a:cubicBezTo>
                  <a:cubicBezTo>
                    <a:pt x="3402" y="344"/>
                    <a:pt x="3111" y="465"/>
                    <a:pt x="2888" y="627"/>
                  </a:cubicBezTo>
                  <a:cubicBezTo>
                    <a:pt x="2564" y="813"/>
                    <a:pt x="2292" y="1051"/>
                    <a:pt x="2047" y="1329"/>
                  </a:cubicBezTo>
                  <a:lnTo>
                    <a:pt x="2047" y="1329"/>
                  </a:lnTo>
                  <a:cubicBezTo>
                    <a:pt x="1972" y="881"/>
                    <a:pt x="1717" y="470"/>
                    <a:pt x="1368" y="202"/>
                  </a:cubicBezTo>
                  <a:cubicBezTo>
                    <a:pt x="1201" y="82"/>
                    <a:pt x="1015" y="0"/>
                    <a:pt x="825"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0" name="Google Shape;271;p37"/>
            <p:cNvSpPr/>
            <p:nvPr/>
          </p:nvSpPr>
          <p:spPr>
            <a:xfrm>
              <a:off x="6678274" y="2794425"/>
              <a:ext cx="165988" cy="113729"/>
            </a:xfrm>
            <a:custGeom>
              <a:avLst/>
              <a:gdLst/>
              <a:ahLst/>
              <a:cxnLst/>
              <a:rect l="l" t="t" r="r" b="b"/>
              <a:pathLst>
                <a:path w="2919" h="2000" extrusionOk="0">
                  <a:moveTo>
                    <a:pt x="1224" y="0"/>
                  </a:moveTo>
                  <a:cubicBezTo>
                    <a:pt x="1122" y="0"/>
                    <a:pt x="1014" y="77"/>
                    <a:pt x="943" y="171"/>
                  </a:cubicBezTo>
                  <a:cubicBezTo>
                    <a:pt x="882" y="293"/>
                    <a:pt x="882" y="445"/>
                    <a:pt x="852" y="597"/>
                  </a:cubicBezTo>
                  <a:cubicBezTo>
                    <a:pt x="870" y="354"/>
                    <a:pt x="577" y="122"/>
                    <a:pt x="336" y="122"/>
                  </a:cubicBezTo>
                  <a:cubicBezTo>
                    <a:pt x="185" y="122"/>
                    <a:pt x="54" y="212"/>
                    <a:pt x="31" y="445"/>
                  </a:cubicBezTo>
                  <a:cubicBezTo>
                    <a:pt x="0" y="871"/>
                    <a:pt x="335" y="1327"/>
                    <a:pt x="608" y="1630"/>
                  </a:cubicBezTo>
                  <a:cubicBezTo>
                    <a:pt x="760" y="1813"/>
                    <a:pt x="973" y="1965"/>
                    <a:pt x="1186" y="1995"/>
                  </a:cubicBezTo>
                  <a:cubicBezTo>
                    <a:pt x="1212" y="1998"/>
                    <a:pt x="1237" y="2000"/>
                    <a:pt x="1263" y="2000"/>
                  </a:cubicBezTo>
                  <a:cubicBezTo>
                    <a:pt x="1480" y="2000"/>
                    <a:pt x="1695" y="1891"/>
                    <a:pt x="1885" y="1782"/>
                  </a:cubicBezTo>
                  <a:cubicBezTo>
                    <a:pt x="2189" y="1600"/>
                    <a:pt x="2493" y="1357"/>
                    <a:pt x="2736" y="1053"/>
                  </a:cubicBezTo>
                  <a:cubicBezTo>
                    <a:pt x="2797" y="992"/>
                    <a:pt x="2858" y="871"/>
                    <a:pt x="2888" y="779"/>
                  </a:cubicBezTo>
                  <a:cubicBezTo>
                    <a:pt x="2918" y="658"/>
                    <a:pt x="2858" y="536"/>
                    <a:pt x="2736" y="506"/>
                  </a:cubicBezTo>
                  <a:cubicBezTo>
                    <a:pt x="2706" y="491"/>
                    <a:pt x="2675" y="483"/>
                    <a:pt x="2649" y="483"/>
                  </a:cubicBezTo>
                  <a:cubicBezTo>
                    <a:pt x="2622" y="483"/>
                    <a:pt x="2599" y="491"/>
                    <a:pt x="2584" y="506"/>
                  </a:cubicBezTo>
                  <a:cubicBezTo>
                    <a:pt x="2250" y="597"/>
                    <a:pt x="1946" y="719"/>
                    <a:pt x="1703" y="931"/>
                  </a:cubicBezTo>
                  <a:cubicBezTo>
                    <a:pt x="1703" y="688"/>
                    <a:pt x="1642" y="445"/>
                    <a:pt x="1551" y="232"/>
                  </a:cubicBezTo>
                  <a:cubicBezTo>
                    <a:pt x="1490" y="141"/>
                    <a:pt x="1429" y="50"/>
                    <a:pt x="1307" y="20"/>
                  </a:cubicBezTo>
                  <a:cubicBezTo>
                    <a:pt x="1281" y="6"/>
                    <a:pt x="1253"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1" name="Google Shape;272;p37"/>
            <p:cNvSpPr/>
            <p:nvPr/>
          </p:nvSpPr>
          <p:spPr>
            <a:xfrm>
              <a:off x="6597014" y="3203394"/>
              <a:ext cx="126239" cy="83875"/>
            </a:xfrm>
            <a:custGeom>
              <a:avLst/>
              <a:gdLst/>
              <a:ahLst/>
              <a:cxnLst/>
              <a:rect l="l" t="t" r="r" b="b"/>
              <a:pathLst>
                <a:path w="2220" h="1475" extrusionOk="0">
                  <a:moveTo>
                    <a:pt x="1156" y="1"/>
                  </a:moveTo>
                  <a:cubicBezTo>
                    <a:pt x="943" y="1"/>
                    <a:pt x="761" y="153"/>
                    <a:pt x="609" y="305"/>
                  </a:cubicBezTo>
                  <a:cubicBezTo>
                    <a:pt x="335" y="548"/>
                    <a:pt x="153" y="882"/>
                    <a:pt x="1" y="1217"/>
                  </a:cubicBezTo>
                  <a:cubicBezTo>
                    <a:pt x="1" y="1217"/>
                    <a:pt x="1" y="1247"/>
                    <a:pt x="1" y="1277"/>
                  </a:cubicBezTo>
                  <a:cubicBezTo>
                    <a:pt x="1" y="1308"/>
                    <a:pt x="31" y="1338"/>
                    <a:pt x="62" y="1338"/>
                  </a:cubicBezTo>
                  <a:cubicBezTo>
                    <a:pt x="345" y="1427"/>
                    <a:pt x="649" y="1474"/>
                    <a:pt x="949" y="1474"/>
                  </a:cubicBezTo>
                  <a:cubicBezTo>
                    <a:pt x="1165" y="1474"/>
                    <a:pt x="1378" y="1450"/>
                    <a:pt x="1581" y="1399"/>
                  </a:cubicBezTo>
                  <a:cubicBezTo>
                    <a:pt x="1794" y="1338"/>
                    <a:pt x="2007" y="1247"/>
                    <a:pt x="2129" y="1065"/>
                  </a:cubicBezTo>
                  <a:cubicBezTo>
                    <a:pt x="2189" y="1004"/>
                    <a:pt x="2220" y="913"/>
                    <a:pt x="2189" y="852"/>
                  </a:cubicBezTo>
                  <a:cubicBezTo>
                    <a:pt x="2159" y="822"/>
                    <a:pt x="2129" y="791"/>
                    <a:pt x="2098" y="761"/>
                  </a:cubicBezTo>
                  <a:cubicBezTo>
                    <a:pt x="1931" y="660"/>
                    <a:pt x="1736" y="615"/>
                    <a:pt x="1539" y="615"/>
                  </a:cubicBezTo>
                  <a:cubicBezTo>
                    <a:pt x="1378" y="615"/>
                    <a:pt x="1215" y="645"/>
                    <a:pt x="1065" y="700"/>
                  </a:cubicBezTo>
                  <a:cubicBezTo>
                    <a:pt x="1034" y="730"/>
                    <a:pt x="1004" y="730"/>
                    <a:pt x="974" y="730"/>
                  </a:cubicBezTo>
                  <a:cubicBezTo>
                    <a:pt x="974" y="709"/>
                    <a:pt x="989" y="687"/>
                    <a:pt x="998" y="687"/>
                  </a:cubicBezTo>
                  <a:cubicBezTo>
                    <a:pt x="1001" y="687"/>
                    <a:pt x="1004" y="691"/>
                    <a:pt x="1004" y="700"/>
                  </a:cubicBezTo>
                  <a:lnTo>
                    <a:pt x="1004" y="639"/>
                  </a:lnTo>
                  <a:cubicBezTo>
                    <a:pt x="1156" y="518"/>
                    <a:pt x="1277" y="366"/>
                    <a:pt x="1308" y="153"/>
                  </a:cubicBezTo>
                  <a:cubicBezTo>
                    <a:pt x="1308" y="122"/>
                    <a:pt x="1308" y="92"/>
                    <a:pt x="1308" y="31"/>
                  </a:cubicBezTo>
                  <a:cubicBezTo>
                    <a:pt x="1277" y="1"/>
                    <a:pt x="1217" y="1"/>
                    <a:pt x="1156"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2" name="Google Shape;273;p37"/>
            <p:cNvSpPr/>
            <p:nvPr/>
          </p:nvSpPr>
          <p:spPr>
            <a:xfrm>
              <a:off x="6828623" y="2923394"/>
              <a:ext cx="128002" cy="83818"/>
            </a:xfrm>
            <a:custGeom>
              <a:avLst/>
              <a:gdLst/>
              <a:ahLst/>
              <a:cxnLst/>
              <a:rect l="l" t="t" r="r" b="b"/>
              <a:pathLst>
                <a:path w="2251" h="1474" extrusionOk="0">
                  <a:moveTo>
                    <a:pt x="1186" y="1"/>
                  </a:moveTo>
                  <a:cubicBezTo>
                    <a:pt x="974" y="1"/>
                    <a:pt x="761" y="153"/>
                    <a:pt x="609" y="305"/>
                  </a:cubicBezTo>
                  <a:cubicBezTo>
                    <a:pt x="366" y="548"/>
                    <a:pt x="153" y="882"/>
                    <a:pt x="31" y="1217"/>
                  </a:cubicBezTo>
                  <a:cubicBezTo>
                    <a:pt x="1" y="1217"/>
                    <a:pt x="1" y="1247"/>
                    <a:pt x="1" y="1277"/>
                  </a:cubicBezTo>
                  <a:cubicBezTo>
                    <a:pt x="31" y="1308"/>
                    <a:pt x="62" y="1338"/>
                    <a:pt x="92" y="1338"/>
                  </a:cubicBezTo>
                  <a:cubicBezTo>
                    <a:pt x="375" y="1427"/>
                    <a:pt x="669" y="1474"/>
                    <a:pt x="961" y="1474"/>
                  </a:cubicBezTo>
                  <a:cubicBezTo>
                    <a:pt x="1170" y="1474"/>
                    <a:pt x="1378" y="1450"/>
                    <a:pt x="1581" y="1399"/>
                  </a:cubicBezTo>
                  <a:cubicBezTo>
                    <a:pt x="1794" y="1338"/>
                    <a:pt x="2007" y="1247"/>
                    <a:pt x="2159" y="1095"/>
                  </a:cubicBezTo>
                  <a:cubicBezTo>
                    <a:pt x="2189" y="1004"/>
                    <a:pt x="2250" y="913"/>
                    <a:pt x="2189" y="852"/>
                  </a:cubicBezTo>
                  <a:cubicBezTo>
                    <a:pt x="2189" y="821"/>
                    <a:pt x="2129" y="791"/>
                    <a:pt x="2098" y="761"/>
                  </a:cubicBezTo>
                  <a:cubicBezTo>
                    <a:pt x="1931" y="660"/>
                    <a:pt x="1736" y="615"/>
                    <a:pt x="1539" y="615"/>
                  </a:cubicBezTo>
                  <a:cubicBezTo>
                    <a:pt x="1378" y="615"/>
                    <a:pt x="1215" y="645"/>
                    <a:pt x="1065" y="700"/>
                  </a:cubicBezTo>
                  <a:cubicBezTo>
                    <a:pt x="1034" y="730"/>
                    <a:pt x="1004" y="730"/>
                    <a:pt x="1004" y="730"/>
                  </a:cubicBezTo>
                  <a:cubicBezTo>
                    <a:pt x="982" y="709"/>
                    <a:pt x="1007" y="687"/>
                    <a:pt x="1023" y="687"/>
                  </a:cubicBezTo>
                  <a:cubicBezTo>
                    <a:pt x="1029" y="687"/>
                    <a:pt x="1034" y="691"/>
                    <a:pt x="1034" y="700"/>
                  </a:cubicBezTo>
                  <a:lnTo>
                    <a:pt x="1034" y="639"/>
                  </a:lnTo>
                  <a:cubicBezTo>
                    <a:pt x="1186" y="518"/>
                    <a:pt x="1278" y="366"/>
                    <a:pt x="1308" y="153"/>
                  </a:cubicBezTo>
                  <a:cubicBezTo>
                    <a:pt x="1338" y="122"/>
                    <a:pt x="1338" y="92"/>
                    <a:pt x="1308" y="31"/>
                  </a:cubicBezTo>
                  <a:cubicBezTo>
                    <a:pt x="1278" y="1"/>
                    <a:pt x="1217" y="1"/>
                    <a:pt x="1186"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3" name="Google Shape;274;p37"/>
            <p:cNvSpPr/>
            <p:nvPr/>
          </p:nvSpPr>
          <p:spPr>
            <a:xfrm>
              <a:off x="6259980" y="2919641"/>
              <a:ext cx="91666" cy="105825"/>
            </a:xfrm>
            <a:custGeom>
              <a:avLst/>
              <a:gdLst/>
              <a:ahLst/>
              <a:cxnLst/>
              <a:rect l="l" t="t" r="r" b="b"/>
              <a:pathLst>
                <a:path w="1612" h="1861" extrusionOk="0">
                  <a:moveTo>
                    <a:pt x="287" y="0"/>
                  </a:moveTo>
                  <a:cubicBezTo>
                    <a:pt x="183" y="0"/>
                    <a:pt x="84" y="83"/>
                    <a:pt x="31" y="188"/>
                  </a:cubicBezTo>
                  <a:cubicBezTo>
                    <a:pt x="1" y="280"/>
                    <a:pt x="1" y="432"/>
                    <a:pt x="31" y="553"/>
                  </a:cubicBezTo>
                  <a:cubicBezTo>
                    <a:pt x="122" y="1009"/>
                    <a:pt x="335" y="1465"/>
                    <a:pt x="639" y="1860"/>
                  </a:cubicBezTo>
                  <a:cubicBezTo>
                    <a:pt x="1004" y="1435"/>
                    <a:pt x="1369" y="1009"/>
                    <a:pt x="1551" y="492"/>
                  </a:cubicBezTo>
                  <a:cubicBezTo>
                    <a:pt x="1581" y="371"/>
                    <a:pt x="1612" y="188"/>
                    <a:pt x="1490" y="128"/>
                  </a:cubicBezTo>
                  <a:cubicBezTo>
                    <a:pt x="1449" y="86"/>
                    <a:pt x="1395" y="70"/>
                    <a:pt x="1341" y="70"/>
                  </a:cubicBezTo>
                  <a:cubicBezTo>
                    <a:pt x="1274" y="70"/>
                    <a:pt x="1206" y="94"/>
                    <a:pt x="1156" y="128"/>
                  </a:cubicBezTo>
                  <a:cubicBezTo>
                    <a:pt x="928" y="279"/>
                    <a:pt x="763" y="495"/>
                    <a:pt x="697" y="738"/>
                  </a:cubicBezTo>
                  <a:lnTo>
                    <a:pt x="697" y="738"/>
                  </a:lnTo>
                  <a:cubicBezTo>
                    <a:pt x="684" y="525"/>
                    <a:pt x="624" y="318"/>
                    <a:pt x="517" y="158"/>
                  </a:cubicBezTo>
                  <a:cubicBezTo>
                    <a:pt x="457" y="97"/>
                    <a:pt x="426" y="36"/>
                    <a:pt x="335" y="6"/>
                  </a:cubicBezTo>
                  <a:cubicBezTo>
                    <a:pt x="319" y="2"/>
                    <a:pt x="303" y="0"/>
                    <a:pt x="287"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4" name="Google Shape;275;p37"/>
            <p:cNvSpPr/>
            <p:nvPr/>
          </p:nvSpPr>
          <p:spPr>
            <a:xfrm>
              <a:off x="6458777" y="2874661"/>
              <a:ext cx="91666" cy="105825"/>
            </a:xfrm>
            <a:custGeom>
              <a:avLst/>
              <a:gdLst/>
              <a:ahLst/>
              <a:cxnLst/>
              <a:rect l="l" t="t" r="r" b="b"/>
              <a:pathLst>
                <a:path w="1612" h="1861" extrusionOk="0">
                  <a:moveTo>
                    <a:pt x="315" y="1"/>
                  </a:moveTo>
                  <a:cubicBezTo>
                    <a:pt x="205" y="1"/>
                    <a:pt x="87" y="80"/>
                    <a:pt x="61" y="159"/>
                  </a:cubicBezTo>
                  <a:cubicBezTo>
                    <a:pt x="0" y="280"/>
                    <a:pt x="31" y="432"/>
                    <a:pt x="31" y="554"/>
                  </a:cubicBezTo>
                  <a:cubicBezTo>
                    <a:pt x="122" y="1010"/>
                    <a:pt x="335" y="1466"/>
                    <a:pt x="639" y="1861"/>
                  </a:cubicBezTo>
                  <a:cubicBezTo>
                    <a:pt x="1003" y="1435"/>
                    <a:pt x="1368" y="1010"/>
                    <a:pt x="1550" y="493"/>
                  </a:cubicBezTo>
                  <a:cubicBezTo>
                    <a:pt x="1581" y="371"/>
                    <a:pt x="1611" y="189"/>
                    <a:pt x="1520" y="98"/>
                  </a:cubicBezTo>
                  <a:cubicBezTo>
                    <a:pt x="1485" y="75"/>
                    <a:pt x="1441" y="65"/>
                    <a:pt x="1394" y="65"/>
                  </a:cubicBezTo>
                  <a:cubicBezTo>
                    <a:pt x="1317" y="65"/>
                    <a:pt x="1230" y="91"/>
                    <a:pt x="1155" y="128"/>
                  </a:cubicBezTo>
                  <a:cubicBezTo>
                    <a:pt x="951" y="256"/>
                    <a:pt x="789" y="470"/>
                    <a:pt x="707" y="716"/>
                  </a:cubicBezTo>
                  <a:lnTo>
                    <a:pt x="707" y="716"/>
                  </a:lnTo>
                  <a:cubicBezTo>
                    <a:pt x="709" y="510"/>
                    <a:pt x="646" y="308"/>
                    <a:pt x="517" y="128"/>
                  </a:cubicBezTo>
                  <a:cubicBezTo>
                    <a:pt x="487" y="98"/>
                    <a:pt x="426" y="37"/>
                    <a:pt x="365" y="7"/>
                  </a:cubicBezTo>
                  <a:cubicBezTo>
                    <a:pt x="349" y="3"/>
                    <a:pt x="332" y="1"/>
                    <a:pt x="315"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5" name="Google Shape;276;p37"/>
            <p:cNvSpPr/>
            <p:nvPr/>
          </p:nvSpPr>
          <p:spPr>
            <a:xfrm>
              <a:off x="7005916" y="2000246"/>
              <a:ext cx="102072" cy="124363"/>
            </a:xfrm>
            <a:custGeom>
              <a:avLst/>
              <a:gdLst/>
              <a:ahLst/>
              <a:cxnLst/>
              <a:rect l="l" t="t" r="r" b="b"/>
              <a:pathLst>
                <a:path w="1795" h="2187" extrusionOk="0">
                  <a:moveTo>
                    <a:pt x="1520" y="1"/>
                  </a:moveTo>
                  <a:cubicBezTo>
                    <a:pt x="1450" y="1"/>
                    <a:pt x="1375" y="25"/>
                    <a:pt x="1308" y="58"/>
                  </a:cubicBezTo>
                  <a:cubicBezTo>
                    <a:pt x="1058" y="183"/>
                    <a:pt x="850" y="369"/>
                    <a:pt x="699" y="600"/>
                  </a:cubicBezTo>
                  <a:lnTo>
                    <a:pt x="699" y="600"/>
                  </a:lnTo>
                  <a:cubicBezTo>
                    <a:pt x="668" y="450"/>
                    <a:pt x="608" y="300"/>
                    <a:pt x="518" y="210"/>
                  </a:cubicBezTo>
                  <a:cubicBezTo>
                    <a:pt x="452" y="162"/>
                    <a:pt x="370" y="130"/>
                    <a:pt x="293" y="130"/>
                  </a:cubicBezTo>
                  <a:cubicBezTo>
                    <a:pt x="227" y="130"/>
                    <a:pt x="165" y="154"/>
                    <a:pt x="122" y="210"/>
                  </a:cubicBezTo>
                  <a:cubicBezTo>
                    <a:pt x="92" y="271"/>
                    <a:pt x="62" y="332"/>
                    <a:pt x="62" y="393"/>
                  </a:cubicBezTo>
                  <a:cubicBezTo>
                    <a:pt x="1" y="1031"/>
                    <a:pt x="305" y="1669"/>
                    <a:pt x="670" y="2186"/>
                  </a:cubicBezTo>
                  <a:cubicBezTo>
                    <a:pt x="913" y="1912"/>
                    <a:pt x="1156" y="1609"/>
                    <a:pt x="1399" y="1305"/>
                  </a:cubicBezTo>
                  <a:cubicBezTo>
                    <a:pt x="1612" y="970"/>
                    <a:pt x="1794" y="636"/>
                    <a:pt x="1764" y="271"/>
                  </a:cubicBezTo>
                  <a:cubicBezTo>
                    <a:pt x="1733" y="180"/>
                    <a:pt x="1733" y="89"/>
                    <a:pt x="1673" y="58"/>
                  </a:cubicBezTo>
                  <a:cubicBezTo>
                    <a:pt x="1631" y="17"/>
                    <a:pt x="1578" y="1"/>
                    <a:pt x="1520"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6" name="Google Shape;277;p37"/>
            <p:cNvSpPr/>
            <p:nvPr/>
          </p:nvSpPr>
          <p:spPr>
            <a:xfrm>
              <a:off x="6718022" y="2096984"/>
              <a:ext cx="117596" cy="126467"/>
            </a:xfrm>
            <a:custGeom>
              <a:avLst/>
              <a:gdLst/>
              <a:ahLst/>
              <a:cxnLst/>
              <a:rect l="l" t="t" r="r" b="b"/>
              <a:pathLst>
                <a:path w="2068" h="2224" extrusionOk="0">
                  <a:moveTo>
                    <a:pt x="1430" y="1"/>
                  </a:moveTo>
                  <a:cubicBezTo>
                    <a:pt x="1420" y="1"/>
                    <a:pt x="1409" y="2"/>
                    <a:pt x="1399" y="5"/>
                  </a:cubicBezTo>
                  <a:cubicBezTo>
                    <a:pt x="1157" y="381"/>
                    <a:pt x="1081" y="828"/>
                    <a:pt x="1172" y="1242"/>
                  </a:cubicBezTo>
                  <a:lnTo>
                    <a:pt x="1172" y="1242"/>
                  </a:lnTo>
                  <a:cubicBezTo>
                    <a:pt x="1033" y="1089"/>
                    <a:pt x="824" y="1003"/>
                    <a:pt x="612" y="1003"/>
                  </a:cubicBezTo>
                  <a:cubicBezTo>
                    <a:pt x="508" y="1003"/>
                    <a:pt x="402" y="1024"/>
                    <a:pt x="305" y="1069"/>
                  </a:cubicBezTo>
                  <a:cubicBezTo>
                    <a:pt x="213" y="1129"/>
                    <a:pt x="92" y="1190"/>
                    <a:pt x="61" y="1312"/>
                  </a:cubicBezTo>
                  <a:cubicBezTo>
                    <a:pt x="1" y="1555"/>
                    <a:pt x="274" y="1737"/>
                    <a:pt x="487" y="1828"/>
                  </a:cubicBezTo>
                  <a:cubicBezTo>
                    <a:pt x="943" y="2041"/>
                    <a:pt x="1460" y="2163"/>
                    <a:pt x="1946" y="2224"/>
                  </a:cubicBezTo>
                  <a:cubicBezTo>
                    <a:pt x="2067" y="2132"/>
                    <a:pt x="2037" y="1950"/>
                    <a:pt x="2037" y="1798"/>
                  </a:cubicBezTo>
                  <a:cubicBezTo>
                    <a:pt x="1946" y="1281"/>
                    <a:pt x="1824" y="795"/>
                    <a:pt x="1672" y="278"/>
                  </a:cubicBezTo>
                  <a:cubicBezTo>
                    <a:pt x="1645" y="140"/>
                    <a:pt x="1541" y="1"/>
                    <a:pt x="1430"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grpSp>
        <p:nvGrpSpPr>
          <p:cNvPr id="27" name="Google Shape;290;p37"/>
          <p:cNvGrpSpPr/>
          <p:nvPr/>
        </p:nvGrpSpPr>
        <p:grpSpPr>
          <a:xfrm>
            <a:off x="4437098" y="3838065"/>
            <a:ext cx="1490027" cy="2237626"/>
            <a:chOff x="2036013" y="1604700"/>
            <a:chExt cx="1206304" cy="1811550"/>
          </a:xfrm>
        </p:grpSpPr>
        <p:sp>
          <p:nvSpPr>
            <p:cNvPr id="28" name="Google Shape;291;p37"/>
            <p:cNvSpPr/>
            <p:nvPr/>
          </p:nvSpPr>
          <p:spPr>
            <a:xfrm>
              <a:off x="2187082" y="1698900"/>
              <a:ext cx="142712" cy="1064271"/>
            </a:xfrm>
            <a:custGeom>
              <a:avLst/>
              <a:gdLst/>
              <a:ahLst/>
              <a:cxnLst/>
              <a:rect l="l" t="t" r="r" b="b"/>
              <a:pathLst>
                <a:path w="2527" h="18845" extrusionOk="0">
                  <a:moveTo>
                    <a:pt x="1998" y="1"/>
                  </a:moveTo>
                  <a:cubicBezTo>
                    <a:pt x="1957" y="1"/>
                    <a:pt x="1914" y="21"/>
                    <a:pt x="1885" y="71"/>
                  </a:cubicBezTo>
                  <a:cubicBezTo>
                    <a:pt x="1186" y="1499"/>
                    <a:pt x="791" y="3049"/>
                    <a:pt x="547" y="4630"/>
                  </a:cubicBezTo>
                  <a:cubicBezTo>
                    <a:pt x="304" y="6302"/>
                    <a:pt x="122" y="8004"/>
                    <a:pt x="92" y="9706"/>
                  </a:cubicBezTo>
                  <a:cubicBezTo>
                    <a:pt x="0" y="12867"/>
                    <a:pt x="487" y="16089"/>
                    <a:pt x="2250" y="18794"/>
                  </a:cubicBezTo>
                  <a:cubicBezTo>
                    <a:pt x="2276" y="18830"/>
                    <a:pt x="2313" y="18845"/>
                    <a:pt x="2350" y="18845"/>
                  </a:cubicBezTo>
                  <a:cubicBezTo>
                    <a:pt x="2439" y="18845"/>
                    <a:pt x="2527" y="18759"/>
                    <a:pt x="2462" y="18673"/>
                  </a:cubicBezTo>
                  <a:cubicBezTo>
                    <a:pt x="699" y="15968"/>
                    <a:pt x="213" y="12654"/>
                    <a:pt x="335" y="9463"/>
                  </a:cubicBezTo>
                  <a:cubicBezTo>
                    <a:pt x="456" y="6393"/>
                    <a:pt x="730" y="2989"/>
                    <a:pt x="2098" y="192"/>
                  </a:cubicBezTo>
                  <a:cubicBezTo>
                    <a:pt x="2159" y="90"/>
                    <a:pt x="2082" y="1"/>
                    <a:pt x="19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29" name="Google Shape;292;p37"/>
            <p:cNvSpPr/>
            <p:nvPr/>
          </p:nvSpPr>
          <p:spPr>
            <a:xfrm>
              <a:off x="2255756" y="2372365"/>
              <a:ext cx="111595" cy="248942"/>
            </a:xfrm>
            <a:custGeom>
              <a:avLst/>
              <a:gdLst/>
              <a:ahLst/>
              <a:cxnLst/>
              <a:rect l="l" t="t" r="r" b="b"/>
              <a:pathLst>
                <a:path w="1976" h="4408" extrusionOk="0">
                  <a:moveTo>
                    <a:pt x="1429" y="0"/>
                  </a:moveTo>
                  <a:cubicBezTo>
                    <a:pt x="1307" y="0"/>
                    <a:pt x="1246" y="122"/>
                    <a:pt x="1216" y="213"/>
                  </a:cubicBezTo>
                  <a:cubicBezTo>
                    <a:pt x="638" y="1520"/>
                    <a:pt x="760" y="3100"/>
                    <a:pt x="0" y="4316"/>
                  </a:cubicBezTo>
                  <a:lnTo>
                    <a:pt x="31" y="4407"/>
                  </a:lnTo>
                  <a:cubicBezTo>
                    <a:pt x="638" y="4043"/>
                    <a:pt x="1064" y="3465"/>
                    <a:pt x="1398" y="2857"/>
                  </a:cubicBezTo>
                  <a:cubicBezTo>
                    <a:pt x="1733" y="2249"/>
                    <a:pt x="1976" y="1581"/>
                    <a:pt x="1945" y="912"/>
                  </a:cubicBezTo>
                  <a:cubicBezTo>
                    <a:pt x="1915" y="608"/>
                    <a:pt x="1824" y="243"/>
                    <a:pt x="1550" y="61"/>
                  </a:cubicBezTo>
                  <a:cubicBezTo>
                    <a:pt x="1520" y="30"/>
                    <a:pt x="1459" y="0"/>
                    <a:pt x="1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0" name="Google Shape;293;p37"/>
            <p:cNvSpPr/>
            <p:nvPr/>
          </p:nvSpPr>
          <p:spPr>
            <a:xfrm>
              <a:off x="2036013" y="2326564"/>
              <a:ext cx="194048" cy="215791"/>
            </a:xfrm>
            <a:custGeom>
              <a:avLst/>
              <a:gdLst/>
              <a:ahLst/>
              <a:cxnLst/>
              <a:rect l="l" t="t" r="r" b="b"/>
              <a:pathLst>
                <a:path w="3436" h="3821" extrusionOk="0">
                  <a:moveTo>
                    <a:pt x="400" y="1"/>
                  </a:moveTo>
                  <a:cubicBezTo>
                    <a:pt x="368" y="1"/>
                    <a:pt x="336" y="7"/>
                    <a:pt x="304" y="21"/>
                  </a:cubicBezTo>
                  <a:cubicBezTo>
                    <a:pt x="183" y="82"/>
                    <a:pt x="122" y="233"/>
                    <a:pt x="92" y="355"/>
                  </a:cubicBezTo>
                  <a:cubicBezTo>
                    <a:pt x="1" y="689"/>
                    <a:pt x="92" y="1054"/>
                    <a:pt x="213" y="1389"/>
                  </a:cubicBezTo>
                  <a:cubicBezTo>
                    <a:pt x="700" y="2726"/>
                    <a:pt x="2037" y="3699"/>
                    <a:pt x="3435" y="3820"/>
                  </a:cubicBezTo>
                  <a:lnTo>
                    <a:pt x="3314" y="3638"/>
                  </a:lnTo>
                  <a:cubicBezTo>
                    <a:pt x="2219" y="2817"/>
                    <a:pt x="1581" y="1540"/>
                    <a:pt x="852" y="355"/>
                  </a:cubicBezTo>
                  <a:cubicBezTo>
                    <a:pt x="748" y="200"/>
                    <a:pt x="579"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1" name="Google Shape;294;p37"/>
            <p:cNvSpPr/>
            <p:nvPr/>
          </p:nvSpPr>
          <p:spPr>
            <a:xfrm>
              <a:off x="2193520" y="2212880"/>
              <a:ext cx="113063" cy="188401"/>
            </a:xfrm>
            <a:custGeom>
              <a:avLst/>
              <a:gdLst/>
              <a:ahLst/>
              <a:cxnLst/>
              <a:rect l="l" t="t" r="r" b="b"/>
              <a:pathLst>
                <a:path w="2002" h="3336" extrusionOk="0">
                  <a:moveTo>
                    <a:pt x="1849" y="0"/>
                  </a:moveTo>
                  <a:cubicBezTo>
                    <a:pt x="1800" y="0"/>
                    <a:pt x="1753" y="27"/>
                    <a:pt x="1740" y="88"/>
                  </a:cubicBezTo>
                  <a:cubicBezTo>
                    <a:pt x="1528" y="1274"/>
                    <a:pt x="981" y="2307"/>
                    <a:pt x="99" y="3128"/>
                  </a:cubicBezTo>
                  <a:cubicBezTo>
                    <a:pt x="1" y="3202"/>
                    <a:pt x="101" y="3335"/>
                    <a:pt x="208" y="3335"/>
                  </a:cubicBezTo>
                  <a:cubicBezTo>
                    <a:pt x="233" y="3335"/>
                    <a:pt x="258" y="3328"/>
                    <a:pt x="281" y="3310"/>
                  </a:cubicBezTo>
                  <a:cubicBezTo>
                    <a:pt x="1193" y="2459"/>
                    <a:pt x="1771" y="1365"/>
                    <a:pt x="1984" y="149"/>
                  </a:cubicBezTo>
                  <a:cubicBezTo>
                    <a:pt x="2002" y="59"/>
                    <a:pt x="1923" y="0"/>
                    <a:pt x="18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2" name="Google Shape;295;p37"/>
            <p:cNvSpPr/>
            <p:nvPr/>
          </p:nvSpPr>
          <p:spPr>
            <a:xfrm>
              <a:off x="2067751" y="2113540"/>
              <a:ext cx="135709" cy="197663"/>
            </a:xfrm>
            <a:custGeom>
              <a:avLst/>
              <a:gdLst/>
              <a:ahLst/>
              <a:cxnLst/>
              <a:rect l="l" t="t" r="r" b="b"/>
              <a:pathLst>
                <a:path w="2403" h="3500" extrusionOk="0">
                  <a:moveTo>
                    <a:pt x="115" y="1"/>
                  </a:moveTo>
                  <a:cubicBezTo>
                    <a:pt x="54" y="1"/>
                    <a:pt x="1" y="39"/>
                    <a:pt x="16" y="115"/>
                  </a:cubicBezTo>
                  <a:cubicBezTo>
                    <a:pt x="198" y="1513"/>
                    <a:pt x="958" y="2729"/>
                    <a:pt x="2174" y="3489"/>
                  </a:cubicBezTo>
                  <a:cubicBezTo>
                    <a:pt x="2189" y="3496"/>
                    <a:pt x="2204" y="3500"/>
                    <a:pt x="2218" y="3500"/>
                  </a:cubicBezTo>
                  <a:cubicBezTo>
                    <a:pt x="2322" y="3500"/>
                    <a:pt x="2402" y="3329"/>
                    <a:pt x="2296" y="3276"/>
                  </a:cubicBezTo>
                  <a:cubicBezTo>
                    <a:pt x="1171" y="2577"/>
                    <a:pt x="411" y="1452"/>
                    <a:pt x="259" y="115"/>
                  </a:cubicBezTo>
                  <a:cubicBezTo>
                    <a:pt x="244" y="39"/>
                    <a:pt x="176"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3" name="Google Shape;296;p37"/>
            <p:cNvSpPr/>
            <p:nvPr/>
          </p:nvSpPr>
          <p:spPr>
            <a:xfrm>
              <a:off x="2199111" y="1963147"/>
              <a:ext cx="128763" cy="217146"/>
            </a:xfrm>
            <a:custGeom>
              <a:avLst/>
              <a:gdLst/>
              <a:ahLst/>
              <a:cxnLst/>
              <a:rect l="l" t="t" r="r" b="b"/>
              <a:pathLst>
                <a:path w="2280" h="3845" extrusionOk="0">
                  <a:moveTo>
                    <a:pt x="1900" y="1"/>
                  </a:moveTo>
                  <a:cubicBezTo>
                    <a:pt x="1865" y="1"/>
                    <a:pt x="1829" y="5"/>
                    <a:pt x="1793" y="12"/>
                  </a:cubicBezTo>
                  <a:cubicBezTo>
                    <a:pt x="1672" y="42"/>
                    <a:pt x="1550" y="133"/>
                    <a:pt x="1459" y="255"/>
                  </a:cubicBezTo>
                  <a:cubicBezTo>
                    <a:pt x="1246" y="498"/>
                    <a:pt x="1155" y="802"/>
                    <a:pt x="1064" y="1136"/>
                  </a:cubicBezTo>
                  <a:cubicBezTo>
                    <a:pt x="821" y="2018"/>
                    <a:pt x="486" y="2899"/>
                    <a:pt x="122" y="3781"/>
                  </a:cubicBezTo>
                  <a:cubicBezTo>
                    <a:pt x="116" y="3792"/>
                    <a:pt x="108" y="3802"/>
                    <a:pt x="99" y="3811"/>
                  </a:cubicBezTo>
                  <a:lnTo>
                    <a:pt x="213" y="3811"/>
                  </a:lnTo>
                  <a:cubicBezTo>
                    <a:pt x="1094" y="3051"/>
                    <a:pt x="1763" y="2079"/>
                    <a:pt x="2158" y="985"/>
                  </a:cubicBezTo>
                  <a:cubicBezTo>
                    <a:pt x="2219" y="802"/>
                    <a:pt x="2280" y="589"/>
                    <a:pt x="2249" y="377"/>
                  </a:cubicBezTo>
                  <a:cubicBezTo>
                    <a:pt x="2249" y="285"/>
                    <a:pt x="2249" y="194"/>
                    <a:pt x="2189" y="133"/>
                  </a:cubicBezTo>
                  <a:cubicBezTo>
                    <a:pt x="2119" y="41"/>
                    <a:pt x="2014" y="1"/>
                    <a:pt x="1900" y="1"/>
                  </a:cubicBezTo>
                  <a:close/>
                  <a:moveTo>
                    <a:pt x="0" y="3811"/>
                  </a:moveTo>
                  <a:cubicBezTo>
                    <a:pt x="0" y="3835"/>
                    <a:pt x="13" y="3844"/>
                    <a:pt x="32" y="3844"/>
                  </a:cubicBezTo>
                  <a:cubicBezTo>
                    <a:pt x="52" y="3844"/>
                    <a:pt x="79" y="3832"/>
                    <a:pt x="99" y="381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4" name="Google Shape;297;p37"/>
            <p:cNvSpPr/>
            <p:nvPr/>
          </p:nvSpPr>
          <p:spPr>
            <a:xfrm>
              <a:off x="2092657" y="1850253"/>
              <a:ext cx="115096" cy="244028"/>
            </a:xfrm>
            <a:custGeom>
              <a:avLst/>
              <a:gdLst/>
              <a:ahLst/>
              <a:cxnLst/>
              <a:rect l="l" t="t" r="r" b="b"/>
              <a:pathLst>
                <a:path w="2038" h="4321" extrusionOk="0">
                  <a:moveTo>
                    <a:pt x="546" y="0"/>
                  </a:moveTo>
                  <a:cubicBezTo>
                    <a:pt x="526" y="0"/>
                    <a:pt x="506" y="2"/>
                    <a:pt x="487" y="5"/>
                  </a:cubicBezTo>
                  <a:cubicBezTo>
                    <a:pt x="183" y="96"/>
                    <a:pt x="92" y="461"/>
                    <a:pt x="61" y="765"/>
                  </a:cubicBezTo>
                  <a:cubicBezTo>
                    <a:pt x="1" y="2163"/>
                    <a:pt x="791" y="3591"/>
                    <a:pt x="2037" y="4321"/>
                  </a:cubicBezTo>
                  <a:lnTo>
                    <a:pt x="2037" y="4078"/>
                  </a:lnTo>
                  <a:cubicBezTo>
                    <a:pt x="1642" y="3652"/>
                    <a:pt x="1460" y="3105"/>
                    <a:pt x="1368" y="2528"/>
                  </a:cubicBezTo>
                  <a:cubicBezTo>
                    <a:pt x="1277" y="1980"/>
                    <a:pt x="1277" y="1433"/>
                    <a:pt x="1186" y="856"/>
                  </a:cubicBezTo>
                  <a:cubicBezTo>
                    <a:pt x="1186" y="643"/>
                    <a:pt x="1125" y="430"/>
                    <a:pt x="1004" y="248"/>
                  </a:cubicBezTo>
                  <a:cubicBezTo>
                    <a:pt x="922" y="112"/>
                    <a:pt x="718" y="0"/>
                    <a:pt x="5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5" name="Google Shape;298;p37"/>
            <p:cNvSpPr/>
            <p:nvPr/>
          </p:nvSpPr>
          <p:spPr>
            <a:xfrm>
              <a:off x="2171608" y="1604700"/>
              <a:ext cx="264811" cy="245949"/>
            </a:xfrm>
            <a:custGeom>
              <a:avLst/>
              <a:gdLst/>
              <a:ahLst/>
              <a:cxnLst/>
              <a:rect l="l" t="t" r="r" b="b"/>
              <a:pathLst>
                <a:path w="4689" h="4355" extrusionOk="0">
                  <a:moveTo>
                    <a:pt x="993" y="0"/>
                  </a:moveTo>
                  <a:cubicBezTo>
                    <a:pt x="835" y="0"/>
                    <a:pt x="684" y="83"/>
                    <a:pt x="578" y="189"/>
                  </a:cubicBezTo>
                  <a:cubicBezTo>
                    <a:pt x="62" y="705"/>
                    <a:pt x="1" y="1496"/>
                    <a:pt x="31" y="2195"/>
                  </a:cubicBezTo>
                  <a:cubicBezTo>
                    <a:pt x="62" y="2681"/>
                    <a:pt x="153" y="3198"/>
                    <a:pt x="426" y="3623"/>
                  </a:cubicBezTo>
                  <a:cubicBezTo>
                    <a:pt x="659" y="4031"/>
                    <a:pt x="1087" y="4355"/>
                    <a:pt x="1550" y="4355"/>
                  </a:cubicBezTo>
                  <a:cubicBezTo>
                    <a:pt x="1571" y="4355"/>
                    <a:pt x="1591" y="4354"/>
                    <a:pt x="1612" y="4353"/>
                  </a:cubicBezTo>
                  <a:cubicBezTo>
                    <a:pt x="1946" y="4353"/>
                    <a:pt x="2250" y="4201"/>
                    <a:pt x="2524" y="4018"/>
                  </a:cubicBezTo>
                  <a:cubicBezTo>
                    <a:pt x="3132" y="3623"/>
                    <a:pt x="3709" y="3046"/>
                    <a:pt x="4074" y="2407"/>
                  </a:cubicBezTo>
                  <a:cubicBezTo>
                    <a:pt x="4268" y="2075"/>
                    <a:pt x="4689" y="506"/>
                    <a:pt x="4003" y="506"/>
                  </a:cubicBezTo>
                  <a:cubicBezTo>
                    <a:pt x="3936" y="506"/>
                    <a:pt x="3859" y="521"/>
                    <a:pt x="3770" y="553"/>
                  </a:cubicBezTo>
                  <a:cubicBezTo>
                    <a:pt x="3375" y="675"/>
                    <a:pt x="3040" y="918"/>
                    <a:pt x="2828" y="1252"/>
                  </a:cubicBezTo>
                  <a:cubicBezTo>
                    <a:pt x="2919" y="1040"/>
                    <a:pt x="2980" y="796"/>
                    <a:pt x="2919" y="584"/>
                  </a:cubicBezTo>
                  <a:cubicBezTo>
                    <a:pt x="2888" y="341"/>
                    <a:pt x="2706" y="128"/>
                    <a:pt x="2493" y="97"/>
                  </a:cubicBezTo>
                  <a:cubicBezTo>
                    <a:pt x="2250" y="97"/>
                    <a:pt x="2068" y="249"/>
                    <a:pt x="1946" y="432"/>
                  </a:cubicBezTo>
                  <a:cubicBezTo>
                    <a:pt x="1764" y="644"/>
                    <a:pt x="1673" y="918"/>
                    <a:pt x="1612" y="1192"/>
                  </a:cubicBezTo>
                  <a:cubicBezTo>
                    <a:pt x="1551" y="948"/>
                    <a:pt x="1551" y="705"/>
                    <a:pt x="1490" y="493"/>
                  </a:cubicBezTo>
                  <a:cubicBezTo>
                    <a:pt x="1460" y="280"/>
                    <a:pt x="1308" y="37"/>
                    <a:pt x="1065" y="6"/>
                  </a:cubicBezTo>
                  <a:cubicBezTo>
                    <a:pt x="1041" y="2"/>
                    <a:pt x="1017" y="0"/>
                    <a:pt x="9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6" name="Google Shape;299;p37"/>
            <p:cNvSpPr/>
            <p:nvPr/>
          </p:nvSpPr>
          <p:spPr>
            <a:xfrm>
              <a:off x="2361476" y="2856243"/>
              <a:ext cx="880841" cy="560006"/>
            </a:xfrm>
            <a:custGeom>
              <a:avLst/>
              <a:gdLst/>
              <a:ahLst/>
              <a:cxnLst/>
              <a:rect l="l" t="t" r="r" b="b"/>
              <a:pathLst>
                <a:path w="15597" h="9916" extrusionOk="0">
                  <a:moveTo>
                    <a:pt x="172" y="1"/>
                  </a:moveTo>
                  <a:cubicBezTo>
                    <a:pt x="92" y="1"/>
                    <a:pt x="0" y="101"/>
                    <a:pt x="43" y="186"/>
                  </a:cubicBezTo>
                  <a:cubicBezTo>
                    <a:pt x="3083" y="5931"/>
                    <a:pt x="9375" y="8575"/>
                    <a:pt x="15393" y="9913"/>
                  </a:cubicBezTo>
                  <a:cubicBezTo>
                    <a:pt x="15402" y="9914"/>
                    <a:pt x="15410" y="9915"/>
                    <a:pt x="15419" y="9915"/>
                  </a:cubicBezTo>
                  <a:cubicBezTo>
                    <a:pt x="15551" y="9915"/>
                    <a:pt x="15597" y="9698"/>
                    <a:pt x="15454" y="9669"/>
                  </a:cubicBezTo>
                  <a:cubicBezTo>
                    <a:pt x="9496" y="8362"/>
                    <a:pt x="3265" y="5779"/>
                    <a:pt x="256" y="64"/>
                  </a:cubicBezTo>
                  <a:cubicBezTo>
                    <a:pt x="238" y="19"/>
                    <a:pt x="206"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7" name="Google Shape;300;p37"/>
            <p:cNvSpPr/>
            <p:nvPr/>
          </p:nvSpPr>
          <p:spPr>
            <a:xfrm>
              <a:off x="2810902" y="3005959"/>
              <a:ext cx="78331" cy="288079"/>
            </a:xfrm>
            <a:custGeom>
              <a:avLst/>
              <a:gdLst/>
              <a:ahLst/>
              <a:cxnLst/>
              <a:rect l="l" t="t" r="r" b="b"/>
              <a:pathLst>
                <a:path w="1387" h="5101" extrusionOk="0">
                  <a:moveTo>
                    <a:pt x="140" y="0"/>
                  </a:moveTo>
                  <a:cubicBezTo>
                    <a:pt x="69" y="0"/>
                    <a:pt x="0" y="58"/>
                    <a:pt x="18" y="149"/>
                  </a:cubicBezTo>
                  <a:cubicBezTo>
                    <a:pt x="596" y="1699"/>
                    <a:pt x="1143" y="3310"/>
                    <a:pt x="626" y="4951"/>
                  </a:cubicBezTo>
                  <a:cubicBezTo>
                    <a:pt x="608" y="5042"/>
                    <a:pt x="687" y="5100"/>
                    <a:pt x="761" y="5100"/>
                  </a:cubicBezTo>
                  <a:cubicBezTo>
                    <a:pt x="810" y="5100"/>
                    <a:pt x="857" y="5074"/>
                    <a:pt x="869" y="5012"/>
                  </a:cubicBezTo>
                  <a:cubicBezTo>
                    <a:pt x="1386" y="3340"/>
                    <a:pt x="839" y="1669"/>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8" name="Google Shape;301;p37"/>
            <p:cNvSpPr/>
            <p:nvPr/>
          </p:nvSpPr>
          <p:spPr>
            <a:xfrm>
              <a:off x="2498710" y="3245469"/>
              <a:ext cx="288192" cy="53369"/>
            </a:xfrm>
            <a:custGeom>
              <a:avLst/>
              <a:gdLst/>
              <a:ahLst/>
              <a:cxnLst/>
              <a:rect l="l" t="t" r="r" b="b"/>
              <a:pathLst>
                <a:path w="5103" h="945" extrusionOk="0">
                  <a:moveTo>
                    <a:pt x="4901" y="1"/>
                  </a:moveTo>
                  <a:cubicBezTo>
                    <a:pt x="4884" y="1"/>
                    <a:pt x="4866" y="4"/>
                    <a:pt x="4847" y="11"/>
                  </a:cubicBezTo>
                  <a:cubicBezTo>
                    <a:pt x="3997" y="464"/>
                    <a:pt x="3060" y="690"/>
                    <a:pt x="2115" y="690"/>
                  </a:cubicBezTo>
                  <a:cubicBezTo>
                    <a:pt x="1472" y="690"/>
                    <a:pt x="824" y="585"/>
                    <a:pt x="197" y="376"/>
                  </a:cubicBezTo>
                  <a:cubicBezTo>
                    <a:pt x="180" y="369"/>
                    <a:pt x="165" y="366"/>
                    <a:pt x="150" y="366"/>
                  </a:cubicBezTo>
                  <a:cubicBezTo>
                    <a:pt x="34" y="366"/>
                    <a:pt x="1" y="565"/>
                    <a:pt x="136" y="619"/>
                  </a:cubicBezTo>
                  <a:cubicBezTo>
                    <a:pt x="777" y="837"/>
                    <a:pt x="1438" y="944"/>
                    <a:pt x="2095" y="944"/>
                  </a:cubicBezTo>
                  <a:cubicBezTo>
                    <a:pt x="3088" y="944"/>
                    <a:pt x="4073" y="700"/>
                    <a:pt x="4969" y="224"/>
                  </a:cubicBezTo>
                  <a:cubicBezTo>
                    <a:pt x="5102" y="171"/>
                    <a:pt x="5025" y="1"/>
                    <a:pt x="4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39" name="Google Shape;302;p37"/>
            <p:cNvSpPr/>
            <p:nvPr/>
          </p:nvSpPr>
          <p:spPr>
            <a:xfrm>
              <a:off x="2613467" y="2954454"/>
              <a:ext cx="35410" cy="207376"/>
            </a:xfrm>
            <a:custGeom>
              <a:avLst/>
              <a:gdLst/>
              <a:ahLst/>
              <a:cxnLst/>
              <a:rect l="l" t="t" r="r" b="b"/>
              <a:pathLst>
                <a:path w="627" h="3672" extrusionOk="0">
                  <a:moveTo>
                    <a:pt x="140" y="0"/>
                  </a:moveTo>
                  <a:cubicBezTo>
                    <a:pt x="69" y="0"/>
                    <a:pt x="1" y="58"/>
                    <a:pt x="19" y="149"/>
                  </a:cubicBezTo>
                  <a:cubicBezTo>
                    <a:pt x="384" y="1274"/>
                    <a:pt x="384" y="2398"/>
                    <a:pt x="49" y="3523"/>
                  </a:cubicBezTo>
                  <a:cubicBezTo>
                    <a:pt x="13" y="3614"/>
                    <a:pt x="85" y="3672"/>
                    <a:pt x="155" y="3672"/>
                  </a:cubicBezTo>
                  <a:cubicBezTo>
                    <a:pt x="203" y="3672"/>
                    <a:pt x="250" y="3645"/>
                    <a:pt x="262" y="3584"/>
                  </a:cubicBezTo>
                  <a:cubicBezTo>
                    <a:pt x="627" y="2429"/>
                    <a:pt x="627" y="1243"/>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0" name="Google Shape;303;p37"/>
            <p:cNvSpPr/>
            <p:nvPr/>
          </p:nvSpPr>
          <p:spPr>
            <a:xfrm>
              <a:off x="2264227" y="2986305"/>
              <a:ext cx="253347" cy="83188"/>
            </a:xfrm>
            <a:custGeom>
              <a:avLst/>
              <a:gdLst/>
              <a:ahLst/>
              <a:cxnLst/>
              <a:rect l="l" t="t" r="r" b="b"/>
              <a:pathLst>
                <a:path w="4486" h="1473" extrusionOk="0">
                  <a:moveTo>
                    <a:pt x="184" y="1"/>
                  </a:moveTo>
                  <a:cubicBezTo>
                    <a:pt x="85" y="1"/>
                    <a:pt x="0" y="123"/>
                    <a:pt x="93" y="193"/>
                  </a:cubicBezTo>
                  <a:cubicBezTo>
                    <a:pt x="640" y="771"/>
                    <a:pt x="1370" y="1135"/>
                    <a:pt x="2160" y="1257"/>
                  </a:cubicBezTo>
                  <a:cubicBezTo>
                    <a:pt x="2581" y="1352"/>
                    <a:pt x="3086" y="1472"/>
                    <a:pt x="3569" y="1472"/>
                  </a:cubicBezTo>
                  <a:cubicBezTo>
                    <a:pt x="3854" y="1472"/>
                    <a:pt x="4131" y="1430"/>
                    <a:pt x="4379" y="1318"/>
                  </a:cubicBezTo>
                  <a:cubicBezTo>
                    <a:pt x="4486" y="1264"/>
                    <a:pt x="4405" y="1094"/>
                    <a:pt x="4302" y="1094"/>
                  </a:cubicBezTo>
                  <a:cubicBezTo>
                    <a:pt x="4287" y="1094"/>
                    <a:pt x="4272" y="1097"/>
                    <a:pt x="4258" y="1105"/>
                  </a:cubicBezTo>
                  <a:cubicBezTo>
                    <a:pt x="4044" y="1202"/>
                    <a:pt x="3780" y="1240"/>
                    <a:pt x="3499" y="1240"/>
                  </a:cubicBezTo>
                  <a:cubicBezTo>
                    <a:pt x="2900" y="1240"/>
                    <a:pt x="2220" y="1067"/>
                    <a:pt x="1765" y="922"/>
                  </a:cubicBezTo>
                  <a:cubicBezTo>
                    <a:pt x="1188" y="740"/>
                    <a:pt x="701" y="467"/>
                    <a:pt x="276" y="41"/>
                  </a:cubicBezTo>
                  <a:cubicBezTo>
                    <a:pt x="247" y="12"/>
                    <a:pt x="215" y="1"/>
                    <a:pt x="1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1" name="Google Shape;304;p37"/>
            <p:cNvSpPr/>
            <p:nvPr/>
          </p:nvSpPr>
          <p:spPr>
            <a:xfrm>
              <a:off x="2202500" y="2633901"/>
              <a:ext cx="252443" cy="253460"/>
            </a:xfrm>
            <a:custGeom>
              <a:avLst/>
              <a:gdLst/>
              <a:ahLst/>
              <a:cxnLst/>
              <a:rect l="l" t="t" r="r" b="b"/>
              <a:pathLst>
                <a:path w="4470" h="4488" extrusionOk="0">
                  <a:moveTo>
                    <a:pt x="3614" y="0"/>
                  </a:moveTo>
                  <a:cubicBezTo>
                    <a:pt x="3424" y="0"/>
                    <a:pt x="3238" y="82"/>
                    <a:pt x="3071" y="202"/>
                  </a:cubicBezTo>
                  <a:cubicBezTo>
                    <a:pt x="2716" y="474"/>
                    <a:pt x="2460" y="894"/>
                    <a:pt x="2411" y="1350"/>
                  </a:cubicBezTo>
                  <a:lnTo>
                    <a:pt x="2411" y="1350"/>
                  </a:lnTo>
                  <a:cubicBezTo>
                    <a:pt x="2161" y="1063"/>
                    <a:pt x="1884" y="817"/>
                    <a:pt x="1551" y="627"/>
                  </a:cubicBezTo>
                  <a:cubicBezTo>
                    <a:pt x="1328" y="465"/>
                    <a:pt x="1038" y="344"/>
                    <a:pt x="761" y="344"/>
                  </a:cubicBezTo>
                  <a:cubicBezTo>
                    <a:pt x="622" y="344"/>
                    <a:pt x="487" y="374"/>
                    <a:pt x="366" y="445"/>
                  </a:cubicBezTo>
                  <a:cubicBezTo>
                    <a:pt x="122" y="567"/>
                    <a:pt x="1" y="871"/>
                    <a:pt x="1" y="1175"/>
                  </a:cubicBezTo>
                  <a:cubicBezTo>
                    <a:pt x="1" y="1479"/>
                    <a:pt x="92" y="1752"/>
                    <a:pt x="244" y="2026"/>
                  </a:cubicBezTo>
                  <a:cubicBezTo>
                    <a:pt x="822" y="3181"/>
                    <a:pt x="1946" y="3971"/>
                    <a:pt x="3132" y="4488"/>
                  </a:cubicBezTo>
                  <a:cubicBezTo>
                    <a:pt x="3922" y="3485"/>
                    <a:pt x="4469" y="2178"/>
                    <a:pt x="4317" y="871"/>
                  </a:cubicBezTo>
                  <a:cubicBezTo>
                    <a:pt x="4256" y="536"/>
                    <a:pt x="4104" y="111"/>
                    <a:pt x="3770" y="20"/>
                  </a:cubicBezTo>
                  <a:cubicBezTo>
                    <a:pt x="3718" y="7"/>
                    <a:pt x="3666" y="0"/>
                    <a:pt x="3614"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2" name="Google Shape;305;p37"/>
            <p:cNvSpPr/>
            <p:nvPr/>
          </p:nvSpPr>
          <p:spPr>
            <a:xfrm>
              <a:off x="2278063" y="2798695"/>
              <a:ext cx="164851" cy="112950"/>
            </a:xfrm>
            <a:custGeom>
              <a:avLst/>
              <a:gdLst/>
              <a:ahLst/>
              <a:cxnLst/>
              <a:rect l="l" t="t" r="r" b="b"/>
              <a:pathLst>
                <a:path w="2919" h="2000" extrusionOk="0">
                  <a:moveTo>
                    <a:pt x="1680" y="0"/>
                  </a:moveTo>
                  <a:cubicBezTo>
                    <a:pt x="1648" y="0"/>
                    <a:pt x="1614" y="6"/>
                    <a:pt x="1581" y="20"/>
                  </a:cubicBezTo>
                  <a:cubicBezTo>
                    <a:pt x="1490" y="50"/>
                    <a:pt x="1399" y="141"/>
                    <a:pt x="1368" y="232"/>
                  </a:cubicBezTo>
                  <a:cubicBezTo>
                    <a:pt x="1247" y="445"/>
                    <a:pt x="1186" y="688"/>
                    <a:pt x="1186" y="931"/>
                  </a:cubicBezTo>
                  <a:cubicBezTo>
                    <a:pt x="943" y="719"/>
                    <a:pt x="639" y="597"/>
                    <a:pt x="335" y="506"/>
                  </a:cubicBezTo>
                  <a:cubicBezTo>
                    <a:pt x="304" y="491"/>
                    <a:pt x="274" y="483"/>
                    <a:pt x="243" y="483"/>
                  </a:cubicBezTo>
                  <a:cubicBezTo>
                    <a:pt x="213" y="483"/>
                    <a:pt x="183" y="491"/>
                    <a:pt x="152" y="506"/>
                  </a:cubicBezTo>
                  <a:cubicBezTo>
                    <a:pt x="61" y="536"/>
                    <a:pt x="0" y="658"/>
                    <a:pt x="0" y="779"/>
                  </a:cubicBezTo>
                  <a:cubicBezTo>
                    <a:pt x="31" y="871"/>
                    <a:pt x="91" y="992"/>
                    <a:pt x="183" y="1053"/>
                  </a:cubicBezTo>
                  <a:cubicBezTo>
                    <a:pt x="426" y="1357"/>
                    <a:pt x="699" y="1600"/>
                    <a:pt x="1003" y="1782"/>
                  </a:cubicBezTo>
                  <a:cubicBezTo>
                    <a:pt x="1194" y="1891"/>
                    <a:pt x="1408" y="2000"/>
                    <a:pt x="1625" y="2000"/>
                  </a:cubicBezTo>
                  <a:cubicBezTo>
                    <a:pt x="1651" y="2000"/>
                    <a:pt x="1677" y="1998"/>
                    <a:pt x="1702" y="1995"/>
                  </a:cubicBezTo>
                  <a:cubicBezTo>
                    <a:pt x="1946" y="1965"/>
                    <a:pt x="2128" y="1813"/>
                    <a:pt x="2280" y="1630"/>
                  </a:cubicBezTo>
                  <a:cubicBezTo>
                    <a:pt x="2554" y="1327"/>
                    <a:pt x="2918" y="871"/>
                    <a:pt x="2858" y="445"/>
                  </a:cubicBezTo>
                  <a:cubicBezTo>
                    <a:pt x="2834" y="212"/>
                    <a:pt x="2708" y="122"/>
                    <a:pt x="2561" y="122"/>
                  </a:cubicBezTo>
                  <a:cubicBezTo>
                    <a:pt x="2325" y="122"/>
                    <a:pt x="2037" y="354"/>
                    <a:pt x="2037" y="597"/>
                  </a:cubicBezTo>
                  <a:cubicBezTo>
                    <a:pt x="2037" y="445"/>
                    <a:pt x="2006" y="293"/>
                    <a:pt x="1946" y="171"/>
                  </a:cubicBezTo>
                  <a:cubicBezTo>
                    <a:pt x="1898" y="77"/>
                    <a:pt x="1795" y="0"/>
                    <a:pt x="16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3" name="Google Shape;306;p37"/>
            <p:cNvSpPr/>
            <p:nvPr/>
          </p:nvSpPr>
          <p:spPr>
            <a:xfrm>
              <a:off x="2396491" y="3204864"/>
              <a:ext cx="127069" cy="83301"/>
            </a:xfrm>
            <a:custGeom>
              <a:avLst/>
              <a:gdLst/>
              <a:ahLst/>
              <a:cxnLst/>
              <a:rect l="l" t="t" r="r" b="b"/>
              <a:pathLst>
                <a:path w="2250" h="1475" extrusionOk="0">
                  <a:moveTo>
                    <a:pt x="1064" y="1"/>
                  </a:moveTo>
                  <a:cubicBezTo>
                    <a:pt x="1004" y="1"/>
                    <a:pt x="943" y="1"/>
                    <a:pt x="943" y="31"/>
                  </a:cubicBezTo>
                  <a:cubicBezTo>
                    <a:pt x="912" y="92"/>
                    <a:pt x="912" y="122"/>
                    <a:pt x="912" y="153"/>
                  </a:cubicBezTo>
                  <a:cubicBezTo>
                    <a:pt x="943" y="366"/>
                    <a:pt x="1064" y="518"/>
                    <a:pt x="1216" y="639"/>
                  </a:cubicBezTo>
                  <a:lnTo>
                    <a:pt x="1216" y="700"/>
                  </a:lnTo>
                  <a:cubicBezTo>
                    <a:pt x="1216" y="691"/>
                    <a:pt x="1222" y="687"/>
                    <a:pt x="1228" y="687"/>
                  </a:cubicBezTo>
                  <a:cubicBezTo>
                    <a:pt x="1244" y="687"/>
                    <a:pt x="1268" y="709"/>
                    <a:pt x="1247" y="730"/>
                  </a:cubicBezTo>
                  <a:cubicBezTo>
                    <a:pt x="1216" y="730"/>
                    <a:pt x="1186" y="730"/>
                    <a:pt x="1156" y="700"/>
                  </a:cubicBezTo>
                  <a:cubicBezTo>
                    <a:pt x="1019" y="645"/>
                    <a:pt x="864" y="615"/>
                    <a:pt x="704" y="615"/>
                  </a:cubicBezTo>
                  <a:cubicBezTo>
                    <a:pt x="509" y="615"/>
                    <a:pt x="306" y="660"/>
                    <a:pt x="122" y="761"/>
                  </a:cubicBezTo>
                  <a:cubicBezTo>
                    <a:pt x="92" y="791"/>
                    <a:pt x="61" y="822"/>
                    <a:pt x="31" y="852"/>
                  </a:cubicBezTo>
                  <a:cubicBezTo>
                    <a:pt x="1" y="913"/>
                    <a:pt x="31" y="1004"/>
                    <a:pt x="92" y="1065"/>
                  </a:cubicBezTo>
                  <a:cubicBezTo>
                    <a:pt x="213" y="1247"/>
                    <a:pt x="457" y="1338"/>
                    <a:pt x="669" y="1399"/>
                  </a:cubicBezTo>
                  <a:cubicBezTo>
                    <a:pt x="872" y="1450"/>
                    <a:pt x="1081" y="1474"/>
                    <a:pt x="1290" y="1474"/>
                  </a:cubicBezTo>
                  <a:cubicBezTo>
                    <a:pt x="1582" y="1474"/>
                    <a:pt x="1875" y="1427"/>
                    <a:pt x="2159" y="1338"/>
                  </a:cubicBezTo>
                  <a:cubicBezTo>
                    <a:pt x="2189" y="1338"/>
                    <a:pt x="2219" y="1308"/>
                    <a:pt x="2219" y="1277"/>
                  </a:cubicBezTo>
                  <a:cubicBezTo>
                    <a:pt x="2250" y="1247"/>
                    <a:pt x="2219" y="1217"/>
                    <a:pt x="2219" y="1217"/>
                  </a:cubicBezTo>
                  <a:cubicBezTo>
                    <a:pt x="2098" y="882"/>
                    <a:pt x="1885" y="548"/>
                    <a:pt x="1612" y="305"/>
                  </a:cubicBezTo>
                  <a:cubicBezTo>
                    <a:pt x="146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4" name="Google Shape;307;p37"/>
            <p:cNvSpPr/>
            <p:nvPr/>
          </p:nvSpPr>
          <p:spPr>
            <a:xfrm>
              <a:off x="2166469" y="2938810"/>
              <a:ext cx="127069" cy="83244"/>
            </a:xfrm>
            <a:custGeom>
              <a:avLst/>
              <a:gdLst/>
              <a:ahLst/>
              <a:cxnLst/>
              <a:rect l="l" t="t" r="r" b="b"/>
              <a:pathLst>
                <a:path w="2250" h="1474" extrusionOk="0">
                  <a:moveTo>
                    <a:pt x="1064" y="1"/>
                  </a:moveTo>
                  <a:cubicBezTo>
                    <a:pt x="1034" y="1"/>
                    <a:pt x="973" y="1"/>
                    <a:pt x="943" y="61"/>
                  </a:cubicBezTo>
                  <a:cubicBezTo>
                    <a:pt x="912" y="92"/>
                    <a:pt x="912" y="122"/>
                    <a:pt x="912" y="153"/>
                  </a:cubicBezTo>
                  <a:cubicBezTo>
                    <a:pt x="973" y="365"/>
                    <a:pt x="1064" y="548"/>
                    <a:pt x="1216" y="639"/>
                  </a:cubicBezTo>
                  <a:lnTo>
                    <a:pt x="1216" y="700"/>
                  </a:lnTo>
                  <a:cubicBezTo>
                    <a:pt x="1216" y="691"/>
                    <a:pt x="1222" y="687"/>
                    <a:pt x="1228" y="687"/>
                  </a:cubicBezTo>
                  <a:cubicBezTo>
                    <a:pt x="1244" y="687"/>
                    <a:pt x="1268" y="709"/>
                    <a:pt x="1247" y="730"/>
                  </a:cubicBezTo>
                  <a:lnTo>
                    <a:pt x="1186" y="730"/>
                  </a:lnTo>
                  <a:cubicBezTo>
                    <a:pt x="1026" y="658"/>
                    <a:pt x="853" y="620"/>
                    <a:pt x="682" y="620"/>
                  </a:cubicBezTo>
                  <a:cubicBezTo>
                    <a:pt x="495" y="620"/>
                    <a:pt x="311" y="665"/>
                    <a:pt x="153" y="760"/>
                  </a:cubicBezTo>
                  <a:cubicBezTo>
                    <a:pt x="122" y="791"/>
                    <a:pt x="61" y="821"/>
                    <a:pt x="61" y="852"/>
                  </a:cubicBezTo>
                  <a:cubicBezTo>
                    <a:pt x="1" y="912"/>
                    <a:pt x="61" y="1004"/>
                    <a:pt x="92" y="1095"/>
                  </a:cubicBezTo>
                  <a:cubicBezTo>
                    <a:pt x="244" y="1247"/>
                    <a:pt x="457" y="1338"/>
                    <a:pt x="669" y="1399"/>
                  </a:cubicBezTo>
                  <a:cubicBezTo>
                    <a:pt x="872" y="1449"/>
                    <a:pt x="1081" y="1474"/>
                    <a:pt x="1290" y="1474"/>
                  </a:cubicBezTo>
                  <a:cubicBezTo>
                    <a:pt x="1582" y="1474"/>
                    <a:pt x="1875" y="1426"/>
                    <a:pt x="2159" y="1338"/>
                  </a:cubicBezTo>
                  <a:cubicBezTo>
                    <a:pt x="2189" y="1338"/>
                    <a:pt x="2219" y="1308"/>
                    <a:pt x="2250" y="1277"/>
                  </a:cubicBezTo>
                  <a:cubicBezTo>
                    <a:pt x="2250" y="1247"/>
                    <a:pt x="2250" y="1247"/>
                    <a:pt x="2219" y="1216"/>
                  </a:cubicBezTo>
                  <a:cubicBezTo>
                    <a:pt x="2098" y="882"/>
                    <a:pt x="1885" y="578"/>
                    <a:pt x="1642" y="305"/>
                  </a:cubicBezTo>
                  <a:cubicBezTo>
                    <a:pt x="149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5" name="Google Shape;308;p37"/>
            <p:cNvSpPr/>
            <p:nvPr/>
          </p:nvSpPr>
          <p:spPr>
            <a:xfrm>
              <a:off x="2765553" y="2919608"/>
              <a:ext cx="91038" cy="105100"/>
            </a:xfrm>
            <a:custGeom>
              <a:avLst/>
              <a:gdLst/>
              <a:ahLst/>
              <a:cxnLst/>
              <a:rect l="l" t="t" r="r" b="b"/>
              <a:pathLst>
                <a:path w="1612" h="1861" extrusionOk="0">
                  <a:moveTo>
                    <a:pt x="1326" y="0"/>
                  </a:moveTo>
                  <a:cubicBezTo>
                    <a:pt x="1310" y="0"/>
                    <a:pt x="1294" y="2"/>
                    <a:pt x="1277" y="6"/>
                  </a:cubicBezTo>
                  <a:cubicBezTo>
                    <a:pt x="1217" y="37"/>
                    <a:pt x="1156" y="97"/>
                    <a:pt x="1125" y="158"/>
                  </a:cubicBezTo>
                  <a:cubicBezTo>
                    <a:pt x="992" y="318"/>
                    <a:pt x="929" y="525"/>
                    <a:pt x="915" y="738"/>
                  </a:cubicBezTo>
                  <a:lnTo>
                    <a:pt x="915" y="738"/>
                  </a:lnTo>
                  <a:cubicBezTo>
                    <a:pt x="849" y="495"/>
                    <a:pt x="685" y="280"/>
                    <a:pt x="457" y="128"/>
                  </a:cubicBezTo>
                  <a:cubicBezTo>
                    <a:pt x="407" y="94"/>
                    <a:pt x="338" y="70"/>
                    <a:pt x="272" y="70"/>
                  </a:cubicBezTo>
                  <a:cubicBezTo>
                    <a:pt x="217" y="70"/>
                    <a:pt x="163" y="87"/>
                    <a:pt x="122" y="128"/>
                  </a:cubicBezTo>
                  <a:cubicBezTo>
                    <a:pt x="1" y="189"/>
                    <a:pt x="31" y="371"/>
                    <a:pt x="92" y="493"/>
                  </a:cubicBezTo>
                  <a:cubicBezTo>
                    <a:pt x="244" y="1009"/>
                    <a:pt x="639" y="1435"/>
                    <a:pt x="973" y="1860"/>
                  </a:cubicBezTo>
                  <a:cubicBezTo>
                    <a:pt x="1277" y="1465"/>
                    <a:pt x="1490" y="1009"/>
                    <a:pt x="1581" y="553"/>
                  </a:cubicBezTo>
                  <a:cubicBezTo>
                    <a:pt x="1612" y="432"/>
                    <a:pt x="1612" y="280"/>
                    <a:pt x="1581" y="158"/>
                  </a:cubicBezTo>
                  <a:cubicBezTo>
                    <a:pt x="1529" y="79"/>
                    <a:pt x="1430" y="0"/>
                    <a:pt x="1326"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6" name="Google Shape;309;p37"/>
            <p:cNvSpPr/>
            <p:nvPr/>
          </p:nvSpPr>
          <p:spPr>
            <a:xfrm>
              <a:off x="2568174" y="2874993"/>
              <a:ext cx="91038" cy="105100"/>
            </a:xfrm>
            <a:custGeom>
              <a:avLst/>
              <a:gdLst/>
              <a:ahLst/>
              <a:cxnLst/>
              <a:rect l="l" t="t" r="r" b="b"/>
              <a:pathLst>
                <a:path w="1612" h="1861" extrusionOk="0">
                  <a:moveTo>
                    <a:pt x="1325" y="0"/>
                  </a:moveTo>
                  <a:cubicBezTo>
                    <a:pt x="1309" y="0"/>
                    <a:pt x="1293" y="2"/>
                    <a:pt x="1277" y="6"/>
                  </a:cubicBezTo>
                  <a:cubicBezTo>
                    <a:pt x="1186" y="36"/>
                    <a:pt x="1155" y="97"/>
                    <a:pt x="1094" y="158"/>
                  </a:cubicBezTo>
                  <a:cubicBezTo>
                    <a:pt x="989" y="316"/>
                    <a:pt x="929" y="543"/>
                    <a:pt x="915" y="740"/>
                  </a:cubicBezTo>
                  <a:lnTo>
                    <a:pt x="915" y="740"/>
                  </a:lnTo>
                  <a:cubicBezTo>
                    <a:pt x="849" y="496"/>
                    <a:pt x="684" y="285"/>
                    <a:pt x="456" y="158"/>
                  </a:cubicBezTo>
                  <a:cubicBezTo>
                    <a:pt x="398" y="119"/>
                    <a:pt x="316" y="81"/>
                    <a:pt x="241" y="81"/>
                  </a:cubicBezTo>
                  <a:cubicBezTo>
                    <a:pt x="197" y="81"/>
                    <a:pt x="155" y="94"/>
                    <a:pt x="122" y="127"/>
                  </a:cubicBezTo>
                  <a:cubicBezTo>
                    <a:pt x="0" y="219"/>
                    <a:pt x="31" y="371"/>
                    <a:pt x="61" y="492"/>
                  </a:cubicBezTo>
                  <a:cubicBezTo>
                    <a:pt x="243" y="1009"/>
                    <a:pt x="608" y="1435"/>
                    <a:pt x="973" y="1860"/>
                  </a:cubicBezTo>
                  <a:cubicBezTo>
                    <a:pt x="1277" y="1495"/>
                    <a:pt x="1490" y="1039"/>
                    <a:pt x="1581" y="553"/>
                  </a:cubicBezTo>
                  <a:cubicBezTo>
                    <a:pt x="1611" y="431"/>
                    <a:pt x="1611" y="310"/>
                    <a:pt x="1581" y="188"/>
                  </a:cubicBezTo>
                  <a:cubicBezTo>
                    <a:pt x="1528" y="83"/>
                    <a:pt x="1429" y="0"/>
                    <a:pt x="1325"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7" name="Google Shape;310;p37"/>
            <p:cNvSpPr/>
            <p:nvPr/>
          </p:nvSpPr>
          <p:spPr>
            <a:xfrm>
              <a:off x="2279757" y="2114161"/>
              <a:ext cx="115096" cy="124358"/>
            </a:xfrm>
            <a:custGeom>
              <a:avLst/>
              <a:gdLst/>
              <a:ahLst/>
              <a:cxnLst/>
              <a:rect l="l" t="t" r="r" b="b"/>
              <a:pathLst>
                <a:path w="2038" h="2202" extrusionOk="0">
                  <a:moveTo>
                    <a:pt x="590" y="1"/>
                  </a:moveTo>
                  <a:cubicBezTo>
                    <a:pt x="486" y="1"/>
                    <a:pt x="392" y="155"/>
                    <a:pt x="365" y="286"/>
                  </a:cubicBezTo>
                  <a:cubicBezTo>
                    <a:pt x="213" y="773"/>
                    <a:pt x="92" y="1289"/>
                    <a:pt x="31" y="1806"/>
                  </a:cubicBezTo>
                  <a:cubicBezTo>
                    <a:pt x="1" y="1928"/>
                    <a:pt x="1" y="2110"/>
                    <a:pt x="92" y="2201"/>
                  </a:cubicBezTo>
                  <a:cubicBezTo>
                    <a:pt x="609" y="2140"/>
                    <a:pt x="1095" y="2019"/>
                    <a:pt x="1551" y="1806"/>
                  </a:cubicBezTo>
                  <a:cubicBezTo>
                    <a:pt x="1794" y="1715"/>
                    <a:pt x="2037" y="1532"/>
                    <a:pt x="1976" y="1289"/>
                  </a:cubicBezTo>
                  <a:cubicBezTo>
                    <a:pt x="1946" y="1198"/>
                    <a:pt x="1855" y="1107"/>
                    <a:pt x="1733" y="1077"/>
                  </a:cubicBezTo>
                  <a:cubicBezTo>
                    <a:pt x="1645" y="1032"/>
                    <a:pt x="1545" y="1011"/>
                    <a:pt x="1444" y="1011"/>
                  </a:cubicBezTo>
                  <a:cubicBezTo>
                    <a:pt x="1230" y="1011"/>
                    <a:pt x="1007" y="1106"/>
                    <a:pt x="853" y="1273"/>
                  </a:cubicBezTo>
                  <a:lnTo>
                    <a:pt x="853" y="1273"/>
                  </a:lnTo>
                  <a:cubicBezTo>
                    <a:pt x="963" y="845"/>
                    <a:pt x="891" y="377"/>
                    <a:pt x="639" y="13"/>
                  </a:cubicBezTo>
                  <a:cubicBezTo>
                    <a:pt x="623" y="4"/>
                    <a:pt x="606" y="1"/>
                    <a:pt x="590"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pic>
        <p:nvPicPr>
          <p:cNvPr id="49" name="Picture 9"/>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rcRect/>
          <a:stretch>
            <a:fillRect/>
          </a:stretch>
        </p:blipFill>
        <p:spPr>
          <a:xfrm>
            <a:off x="185960" y="1571005"/>
            <a:ext cx="3851518" cy="5321614"/>
          </a:xfrm>
          <a:prstGeom prst="rect">
            <a:avLst/>
          </a:prstGeom>
        </p:spPr>
      </p:pic>
      <p:grpSp>
        <p:nvGrpSpPr>
          <p:cNvPr id="53" name="Group 52"/>
          <p:cNvGrpSpPr/>
          <p:nvPr/>
        </p:nvGrpSpPr>
        <p:grpSpPr>
          <a:xfrm flipH="1">
            <a:off x="9144046" y="50347"/>
            <a:ext cx="2745960" cy="1616870"/>
            <a:chOff x="8092458" y="-876522"/>
            <a:chExt cx="3321952" cy="3649517"/>
          </a:xfrm>
        </p:grpSpPr>
        <p:pic>
          <p:nvPicPr>
            <p:cNvPr id="54" name="图片 3"/>
            <p:cNvPicPr>
              <a:picLocks noChangeAspect="1"/>
            </p:cNvPicPr>
            <p:nvPr/>
          </p:nvPicPr>
          <p:blipFill>
            <a:blip r:embed="rId8"/>
            <a:stretch>
              <a:fillRect/>
            </a:stretch>
          </p:blipFill>
          <p:spPr>
            <a:xfrm>
              <a:off x="8092458" y="-876522"/>
              <a:ext cx="3321952" cy="3649517"/>
            </a:xfrm>
            <a:prstGeom prst="rect">
              <a:avLst/>
            </a:prstGeom>
          </p:spPr>
        </p:pic>
        <p:sp>
          <p:nvSpPr>
            <p:cNvPr id="55" name="TextBox 54"/>
            <p:cNvSpPr txBox="1"/>
            <p:nvPr/>
          </p:nvSpPr>
          <p:spPr>
            <a:xfrm>
              <a:off x="8480231" y="-146086"/>
              <a:ext cx="2416538" cy="18756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Trông</a:t>
              </a:r>
              <a:r>
                <a:rPr kumimoji="0" lang="en-US" sz="24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hoàng</a:t>
              </a:r>
              <a:r>
                <a:rPr kumimoji="0" lang="en-US" sz="24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tử</a:t>
              </a:r>
              <a:r>
                <a:rPr kumimoji="0" lang="en-US" sz="24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tuyệt</a:t>
              </a:r>
              <a:r>
                <a:rPr kumimoji="0" lang="en-US" sz="24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quá</a:t>
              </a:r>
              <a:r>
                <a:rPr kumimoji="0" lang="en-US" sz="24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a:t>
              </a:r>
            </a:p>
          </p:txBody>
        </p:sp>
      </p:grpSp>
      <p:grpSp>
        <p:nvGrpSpPr>
          <p:cNvPr id="56" name="Group 55"/>
          <p:cNvGrpSpPr/>
          <p:nvPr/>
        </p:nvGrpSpPr>
        <p:grpSpPr>
          <a:xfrm flipH="1">
            <a:off x="1648702" y="-3999"/>
            <a:ext cx="2745960" cy="1616870"/>
            <a:chOff x="8092458" y="-876522"/>
            <a:chExt cx="3321952" cy="3649517"/>
          </a:xfrm>
        </p:grpSpPr>
        <p:pic>
          <p:nvPicPr>
            <p:cNvPr id="57" name="图片 3"/>
            <p:cNvPicPr>
              <a:picLocks noChangeAspect="1"/>
            </p:cNvPicPr>
            <p:nvPr/>
          </p:nvPicPr>
          <p:blipFill>
            <a:blip r:embed="rId8"/>
            <a:stretch>
              <a:fillRect/>
            </a:stretch>
          </p:blipFill>
          <p:spPr>
            <a:xfrm>
              <a:off x="8092458" y="-876522"/>
              <a:ext cx="3321952" cy="3649517"/>
            </a:xfrm>
            <a:prstGeom prst="rect">
              <a:avLst/>
            </a:prstGeom>
          </p:spPr>
        </p:pic>
        <p:sp>
          <p:nvSpPr>
            <p:cNvPr id="58" name="TextBox 57"/>
            <p:cNvSpPr txBox="1"/>
            <p:nvPr/>
          </p:nvSpPr>
          <p:spPr>
            <a:xfrm>
              <a:off x="8480233" y="-497838"/>
              <a:ext cx="2617238" cy="18756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Cháu</a:t>
              </a:r>
              <a:r>
                <a:rPr kumimoji="0" lang="en-US" sz="24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cảm</a:t>
              </a:r>
              <a:r>
                <a:rPr kumimoji="0" lang="en-US" sz="24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ơn</a:t>
              </a:r>
              <a:r>
                <a:rPr kumimoji="0" lang="en-US" sz="24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các</a:t>
              </a:r>
              <a:r>
                <a:rPr kumimoji="0" lang="en-US" sz="24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bà</a:t>
              </a:r>
              <a:r>
                <a:rPr kumimoji="0" lang="en-US" sz="24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đã</a:t>
              </a:r>
              <a:r>
                <a:rPr kumimoji="0" lang="en-US" sz="24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4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giúp</a:t>
              </a:r>
              <a:r>
                <a:rPr kumimoji="0" lang="en-US" sz="24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a:t>
              </a:r>
            </a:p>
          </p:txBody>
        </p:sp>
      </p:grpSp>
    </p:spTree>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3900"/>
                                        <p:tgtEl>
                                          <p:spTgt spid="53"/>
                                        </p:tgtEl>
                                      </p:cBhvr>
                                    </p:animEffect>
                                  </p:childTnLst>
                                </p:cTn>
                              </p:par>
                            </p:childTnLst>
                          </p:cTn>
                        </p:par>
                        <p:par>
                          <p:cTn id="14" fill="hold">
                            <p:stCondLst>
                              <p:cond delay="500"/>
                            </p:stCondLst>
                            <p:childTnLst>
                              <p:par>
                                <p:cTn id="15" presetID="1" presetClass="exit" presetSubtype="0" fill="hold" nodeType="afterEffect">
                                  <p:stCondLst>
                                    <p:cond delay="0"/>
                                  </p:stCondLst>
                                  <p:childTnLst>
                                    <p:set>
                                      <p:cBhvr>
                                        <p:cTn id="16" dur="1" fill="hold">
                                          <p:stCondLst>
                                            <p:cond delay="0"/>
                                          </p:stCondLst>
                                        </p:cTn>
                                        <p:tgtEl>
                                          <p:spTgt spid="5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8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1596788" y="272955"/>
            <a:ext cx="8461612" cy="667394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0"/>
            <a:ext cx="12192000" cy="6858000"/>
          </a:xfrm>
          <a:prstGeom prst="rect">
            <a:avLst/>
          </a:prstGeom>
        </p:spPr>
      </p:pic>
      <p:sp>
        <p:nvSpPr>
          <p:cNvPr id="34" name="Rounded Rectangle 9">
            <a:extLst>
              <a:ext uri="{FF2B5EF4-FFF2-40B4-BE49-F238E27FC236}">
                <a16:creationId xmlns:a16="http://schemas.microsoft.com/office/drawing/2014/main" xmlns="" id="{17A7B795-3A0F-4BE0-929F-3290997BB196}"/>
              </a:ext>
            </a:extLst>
          </p:cNvPr>
          <p:cNvSpPr/>
          <p:nvPr/>
        </p:nvSpPr>
        <p:spPr>
          <a:xfrm>
            <a:off x="1169223" y="429942"/>
            <a:ext cx="1264670" cy="919401"/>
          </a:xfrm>
          <a:prstGeom prst="roundRect">
            <a:avLst/>
          </a:prstGeom>
          <a:solidFill>
            <a:schemeClr val="bg1"/>
          </a:solidFill>
          <a:ln>
            <a:solidFill>
              <a:schemeClr val="bg2">
                <a:lumMod val="50000"/>
              </a:schemeClr>
            </a:solidFill>
            <a:prstDash val="dash"/>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altLang="vi-VN" sz="4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Số</a:t>
            </a:r>
            <a:endParaRPr kumimoji="0" lang="en-US" altLang="vi-VN" sz="4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grpSp>
        <p:nvGrpSpPr>
          <p:cNvPr id="35" name="Group 34">
            <a:extLst>
              <a:ext uri="{FF2B5EF4-FFF2-40B4-BE49-F238E27FC236}">
                <a16:creationId xmlns:a16="http://schemas.microsoft.com/office/drawing/2014/main" xmlns="" id="{91A2083B-4999-4ACF-B4A0-C013C0FE7E9B}"/>
              </a:ext>
            </a:extLst>
          </p:cNvPr>
          <p:cNvGrpSpPr/>
          <p:nvPr/>
        </p:nvGrpSpPr>
        <p:grpSpPr>
          <a:xfrm>
            <a:off x="39842" y="169513"/>
            <a:ext cx="1439545" cy="1201420"/>
            <a:chOff x="590" y="437"/>
            <a:chExt cx="2267" cy="1892"/>
          </a:xfrm>
        </p:grpSpPr>
        <p:pic>
          <p:nvPicPr>
            <p:cNvPr id="36" name="图片 26">
              <a:extLst>
                <a:ext uri="{FF2B5EF4-FFF2-40B4-BE49-F238E27FC236}">
                  <a16:creationId xmlns:a16="http://schemas.microsoft.com/office/drawing/2014/main" xmlns="" id="{9D7E0895-6A42-40A0-AEC4-A838A16B4E2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977" t="4954" r="66159" b="82004"/>
            <a:stretch>
              <a:fillRect/>
            </a:stretch>
          </p:blipFill>
          <p:spPr>
            <a:xfrm>
              <a:off x="590" y="631"/>
              <a:ext cx="2267" cy="1698"/>
            </a:xfrm>
            <a:prstGeom prst="rect">
              <a:avLst/>
            </a:prstGeom>
          </p:spPr>
        </p:pic>
        <p:sp>
          <p:nvSpPr>
            <p:cNvPr id="48" name="Rounded Rectangle 9">
              <a:extLst>
                <a:ext uri="{FF2B5EF4-FFF2-40B4-BE49-F238E27FC236}">
                  <a16:creationId xmlns:a16="http://schemas.microsoft.com/office/drawing/2014/main" xmlns="" id="{EEEF511E-C8CB-43A1-9BD3-B1DEFA3EEBFC}"/>
                </a:ext>
              </a:extLst>
            </p:cNvPr>
            <p:cNvSpPr/>
            <p:nvPr/>
          </p:nvSpPr>
          <p:spPr>
            <a:xfrm>
              <a:off x="1079" y="437"/>
              <a:ext cx="1175" cy="1708"/>
            </a:xfrm>
            <a:prstGeom prst="roundRect">
              <a:avLst/>
            </a:prstGeom>
            <a:noFill/>
            <a:ln>
              <a:noFill/>
            </a:ln>
            <a:extLst>
              <a:ext uri="{909E8E84-426E-40DD-AFC4-6F175D3DCCD1}">
                <a14:hiddenFill xmlns:a14="http://schemas.microsoft.com/office/drawing/2010/main" xmlns="">
                  <a:solidFill>
                    <a:schemeClr val="bg1"/>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60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5</a:t>
              </a:r>
            </a:p>
          </p:txBody>
        </p:sp>
      </p:grpSp>
      <p:pic>
        <p:nvPicPr>
          <p:cNvPr id="3" name="Picture 2">
            <a:extLst>
              <a:ext uri="{FF2B5EF4-FFF2-40B4-BE49-F238E27FC236}">
                <a16:creationId xmlns:a16="http://schemas.microsoft.com/office/drawing/2014/main" xmlns="" id="{CC96C854-34C7-4256-918E-415CA4A77FAD}"/>
              </a:ext>
            </a:extLst>
          </p:cNvPr>
          <p:cNvPicPr>
            <a:picLocks noChangeAspect="1"/>
          </p:cNvPicPr>
          <p:nvPr/>
        </p:nvPicPr>
        <p:blipFill>
          <a:blip r:embed="rId4"/>
          <a:stretch>
            <a:fillRect/>
          </a:stretch>
        </p:blipFill>
        <p:spPr>
          <a:xfrm>
            <a:off x="906272" y="1800875"/>
            <a:ext cx="3179014" cy="2487346"/>
          </a:xfrm>
          <a:prstGeom prst="rect">
            <a:avLst/>
          </a:prstGeom>
        </p:spPr>
      </p:pic>
      <p:pic>
        <p:nvPicPr>
          <p:cNvPr id="5" name="Picture 4">
            <a:extLst>
              <a:ext uri="{FF2B5EF4-FFF2-40B4-BE49-F238E27FC236}">
                <a16:creationId xmlns:a16="http://schemas.microsoft.com/office/drawing/2014/main" xmlns="" id="{5B9FADFC-28F8-4019-BF51-310705BCE945}"/>
              </a:ext>
            </a:extLst>
          </p:cNvPr>
          <p:cNvPicPr>
            <a:picLocks noChangeAspect="1"/>
          </p:cNvPicPr>
          <p:nvPr/>
        </p:nvPicPr>
        <p:blipFill>
          <a:blip r:embed="rId5"/>
          <a:stretch>
            <a:fillRect/>
          </a:stretch>
        </p:blipFill>
        <p:spPr>
          <a:xfrm>
            <a:off x="4640379" y="1800874"/>
            <a:ext cx="3312165" cy="2487346"/>
          </a:xfrm>
          <a:prstGeom prst="rect">
            <a:avLst/>
          </a:prstGeom>
        </p:spPr>
      </p:pic>
      <p:pic>
        <p:nvPicPr>
          <p:cNvPr id="7" name="Picture 6">
            <a:extLst>
              <a:ext uri="{FF2B5EF4-FFF2-40B4-BE49-F238E27FC236}">
                <a16:creationId xmlns:a16="http://schemas.microsoft.com/office/drawing/2014/main" xmlns="" id="{3AC80C36-3BC9-4182-ADF6-DB8AA040A87E}"/>
              </a:ext>
            </a:extLst>
          </p:cNvPr>
          <p:cNvPicPr>
            <a:picLocks noChangeAspect="1"/>
          </p:cNvPicPr>
          <p:nvPr/>
        </p:nvPicPr>
        <p:blipFill>
          <a:blip r:embed="rId6"/>
          <a:stretch>
            <a:fillRect/>
          </a:stretch>
        </p:blipFill>
        <p:spPr>
          <a:xfrm>
            <a:off x="8455737" y="1800874"/>
            <a:ext cx="3013021" cy="2487345"/>
          </a:xfrm>
          <a:prstGeom prst="rect">
            <a:avLst/>
          </a:prstGeom>
        </p:spPr>
      </p:pic>
      <p:sp>
        <p:nvSpPr>
          <p:cNvPr id="49" name="Right Brace 48">
            <a:extLst>
              <a:ext uri="{FF2B5EF4-FFF2-40B4-BE49-F238E27FC236}">
                <a16:creationId xmlns:a16="http://schemas.microsoft.com/office/drawing/2014/main" xmlns="" id="{942ECAD4-FA4B-4FA9-BFEB-22329C06F2BA}"/>
              </a:ext>
            </a:extLst>
          </p:cNvPr>
          <p:cNvSpPr/>
          <p:nvPr/>
        </p:nvSpPr>
        <p:spPr>
          <a:xfrm rot="5400000">
            <a:off x="2373887" y="3136055"/>
            <a:ext cx="363944" cy="2360808"/>
          </a:xfrm>
          <a:prstGeom prst="rightBrace">
            <a:avLst>
              <a:gd name="adj1" fmla="val 40759"/>
              <a:gd name="adj2" fmla="val 50000"/>
            </a:avLst>
          </a:prstGeom>
          <a:noFill/>
          <a:ln w="38100"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xmlns="" id="{9664F6F8-4C2A-4A95-A994-0C348C10C37A}"/>
              </a:ext>
            </a:extLst>
          </p:cNvPr>
          <p:cNvSpPr txBox="1"/>
          <p:nvPr/>
        </p:nvSpPr>
        <p:spPr>
          <a:xfrm>
            <a:off x="2275536" y="4379523"/>
            <a:ext cx="1809750" cy="769441"/>
          </a:xfrm>
          <a:prstGeom prst="rect">
            <a:avLst/>
          </a:prstGeom>
          <a:noFill/>
        </p:spPr>
        <p:txBody>
          <a:bodyPr wrap="square" rtlCol="0">
            <a:spAutoFit/>
          </a:bodyPr>
          <a:lstStyle/>
          <a:p>
            <a:pPr>
              <a:defRPr/>
            </a:pPr>
            <a:r>
              <a:rPr lang="en-US" sz="4400" b="1" dirty="0">
                <a:solidFill>
                  <a:srgbClr val="FF0000"/>
                </a:solidFill>
                <a:latin typeface="Arial" panose="020B0604020202020204" pitchFamily="34" charset="0"/>
                <a:cs typeface="Arial" panose="020B0604020202020204" pitchFamily="34" charset="0"/>
              </a:rPr>
              <a:t>x</a:t>
            </a:r>
          </a:p>
        </p:txBody>
      </p:sp>
      <p:sp>
        <p:nvSpPr>
          <p:cNvPr id="8" name="Oval 7">
            <a:extLst>
              <a:ext uri="{FF2B5EF4-FFF2-40B4-BE49-F238E27FC236}">
                <a16:creationId xmlns:a16="http://schemas.microsoft.com/office/drawing/2014/main" xmlns="" id="{EC6EB168-EFB3-4512-A345-4EBA8066DFFD}"/>
              </a:ext>
            </a:extLst>
          </p:cNvPr>
          <p:cNvSpPr/>
          <p:nvPr/>
        </p:nvSpPr>
        <p:spPr>
          <a:xfrm>
            <a:off x="2433893" y="3682954"/>
            <a:ext cx="403900" cy="4515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ight Brace 50">
            <a:extLst>
              <a:ext uri="{FF2B5EF4-FFF2-40B4-BE49-F238E27FC236}">
                <a16:creationId xmlns:a16="http://schemas.microsoft.com/office/drawing/2014/main" xmlns="" id="{36960924-876C-4966-B4FC-51BB7D70AF63}"/>
              </a:ext>
            </a:extLst>
          </p:cNvPr>
          <p:cNvSpPr/>
          <p:nvPr/>
        </p:nvSpPr>
        <p:spPr>
          <a:xfrm rot="12707349">
            <a:off x="1470045" y="1764966"/>
            <a:ext cx="299170" cy="2148997"/>
          </a:xfrm>
          <a:prstGeom prst="rightBrace">
            <a:avLst>
              <a:gd name="adj1" fmla="val 40759"/>
              <a:gd name="adj2" fmla="val 50000"/>
            </a:avLst>
          </a:prstGeom>
          <a:noFill/>
          <a:ln w="38100"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xmlns="" id="{1F6FB077-1D65-46E0-95D0-5F441CA30427}"/>
              </a:ext>
            </a:extLst>
          </p:cNvPr>
          <p:cNvSpPr txBox="1"/>
          <p:nvPr/>
        </p:nvSpPr>
        <p:spPr>
          <a:xfrm>
            <a:off x="1031449" y="2152745"/>
            <a:ext cx="1809750" cy="769441"/>
          </a:xfrm>
          <a:prstGeom prst="rect">
            <a:avLst/>
          </a:prstGeom>
          <a:noFill/>
        </p:spPr>
        <p:txBody>
          <a:bodyPr wrap="square" rtlCol="0">
            <a:spAutoFit/>
          </a:bodyPr>
          <a:lstStyle/>
          <a:p>
            <a:pPr>
              <a:defRPr/>
            </a:pPr>
            <a:r>
              <a:rPr lang="en-US" sz="4400" b="1" dirty="0">
                <a:solidFill>
                  <a:srgbClr val="FF0000"/>
                </a:solidFill>
                <a:latin typeface="Arial" panose="020B0604020202020204" pitchFamily="34" charset="0"/>
                <a:cs typeface="Arial" panose="020B0604020202020204" pitchFamily="34" charset="0"/>
              </a:rPr>
              <a:t>x</a:t>
            </a:r>
          </a:p>
        </p:txBody>
      </p:sp>
      <p:sp>
        <p:nvSpPr>
          <p:cNvPr id="53" name="Oval 52">
            <a:extLst>
              <a:ext uri="{FF2B5EF4-FFF2-40B4-BE49-F238E27FC236}">
                <a16:creationId xmlns:a16="http://schemas.microsoft.com/office/drawing/2014/main" xmlns="" id="{478FF19E-0F5B-498B-9824-8534ED15FBA8}"/>
              </a:ext>
            </a:extLst>
          </p:cNvPr>
          <p:cNvSpPr/>
          <p:nvPr/>
        </p:nvSpPr>
        <p:spPr>
          <a:xfrm>
            <a:off x="1801558" y="2708272"/>
            <a:ext cx="403900" cy="4515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ight Brace 53">
            <a:extLst>
              <a:ext uri="{FF2B5EF4-FFF2-40B4-BE49-F238E27FC236}">
                <a16:creationId xmlns:a16="http://schemas.microsoft.com/office/drawing/2014/main" xmlns="" id="{B1F4317A-AF33-4261-9B4B-E431E935143A}"/>
              </a:ext>
            </a:extLst>
          </p:cNvPr>
          <p:cNvSpPr/>
          <p:nvPr/>
        </p:nvSpPr>
        <p:spPr>
          <a:xfrm rot="19625890">
            <a:off x="3386909" y="1782385"/>
            <a:ext cx="299170" cy="2148997"/>
          </a:xfrm>
          <a:prstGeom prst="rightBrace">
            <a:avLst>
              <a:gd name="adj1" fmla="val 40759"/>
              <a:gd name="adj2" fmla="val 50000"/>
            </a:avLst>
          </a:prstGeom>
          <a:noFill/>
          <a:ln w="38100"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xmlns="" id="{61D8B1AE-2B70-4F04-B6D8-D513E5BB95D3}"/>
              </a:ext>
            </a:extLst>
          </p:cNvPr>
          <p:cNvSpPr txBox="1"/>
          <p:nvPr/>
        </p:nvSpPr>
        <p:spPr>
          <a:xfrm>
            <a:off x="3632772" y="2390363"/>
            <a:ext cx="1809750" cy="769441"/>
          </a:xfrm>
          <a:prstGeom prst="rect">
            <a:avLst/>
          </a:prstGeom>
          <a:noFill/>
        </p:spPr>
        <p:txBody>
          <a:bodyPr wrap="square" rtlCol="0">
            <a:spAutoFit/>
          </a:bodyPr>
          <a:lstStyle/>
          <a:p>
            <a:pPr>
              <a:defRPr/>
            </a:pPr>
            <a:r>
              <a:rPr lang="en-US" sz="4400" b="1" dirty="0">
                <a:solidFill>
                  <a:srgbClr val="FF0000"/>
                </a:solidFill>
                <a:latin typeface="Arial" panose="020B0604020202020204" pitchFamily="34" charset="0"/>
                <a:cs typeface="Arial" panose="020B0604020202020204" pitchFamily="34" charset="0"/>
              </a:rPr>
              <a:t>x</a:t>
            </a:r>
          </a:p>
        </p:txBody>
      </p:sp>
      <p:sp>
        <p:nvSpPr>
          <p:cNvPr id="56" name="Oval 55">
            <a:extLst>
              <a:ext uri="{FF2B5EF4-FFF2-40B4-BE49-F238E27FC236}">
                <a16:creationId xmlns:a16="http://schemas.microsoft.com/office/drawing/2014/main" xmlns="" id="{A22C90B4-8DDD-47F6-8D01-ADE96594D50C}"/>
              </a:ext>
            </a:extLst>
          </p:cNvPr>
          <p:cNvSpPr/>
          <p:nvPr/>
        </p:nvSpPr>
        <p:spPr>
          <a:xfrm>
            <a:off x="2940492" y="2708272"/>
            <a:ext cx="403900" cy="4515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A70DBE57-E0E4-4C33-9CC7-7280BEFFDC35}"/>
              </a:ext>
            </a:extLst>
          </p:cNvPr>
          <p:cNvSpPr/>
          <p:nvPr/>
        </p:nvSpPr>
        <p:spPr>
          <a:xfrm>
            <a:off x="6590341" y="2708272"/>
            <a:ext cx="528915" cy="516835"/>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rPr>
              <a:t>28</a:t>
            </a:r>
          </a:p>
        </p:txBody>
      </p:sp>
      <p:sp>
        <p:nvSpPr>
          <p:cNvPr id="59" name="Rectangle 58">
            <a:extLst>
              <a:ext uri="{FF2B5EF4-FFF2-40B4-BE49-F238E27FC236}">
                <a16:creationId xmlns:a16="http://schemas.microsoft.com/office/drawing/2014/main" xmlns="" id="{E9688AEA-E05A-4AB8-8012-E487E81256BB}"/>
              </a:ext>
            </a:extLst>
          </p:cNvPr>
          <p:cNvSpPr/>
          <p:nvPr/>
        </p:nvSpPr>
        <p:spPr>
          <a:xfrm>
            <a:off x="9807555" y="3617651"/>
            <a:ext cx="577416" cy="516835"/>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rPr>
              <a:t>15</a:t>
            </a:r>
          </a:p>
        </p:txBody>
      </p:sp>
      <p:sp>
        <p:nvSpPr>
          <p:cNvPr id="60" name="Rectangle 59">
            <a:extLst>
              <a:ext uri="{FF2B5EF4-FFF2-40B4-BE49-F238E27FC236}">
                <a16:creationId xmlns:a16="http://schemas.microsoft.com/office/drawing/2014/main" xmlns="" id="{801907EB-16AF-4E27-936D-15FA01276364}"/>
              </a:ext>
            </a:extLst>
          </p:cNvPr>
          <p:cNvSpPr/>
          <p:nvPr/>
        </p:nvSpPr>
        <p:spPr>
          <a:xfrm>
            <a:off x="10286526" y="2708272"/>
            <a:ext cx="577416" cy="516835"/>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rPr>
              <a:t>30</a:t>
            </a:r>
          </a:p>
        </p:txBody>
      </p:sp>
      <p:sp>
        <p:nvSpPr>
          <p:cNvPr id="61" name="Rectangle 60">
            <a:extLst>
              <a:ext uri="{FF2B5EF4-FFF2-40B4-BE49-F238E27FC236}">
                <a16:creationId xmlns:a16="http://schemas.microsoft.com/office/drawing/2014/main" xmlns="" id="{40FDDC7F-96A6-4971-A7AD-4C8ECBCD4297}"/>
              </a:ext>
            </a:extLst>
          </p:cNvPr>
          <p:cNvSpPr/>
          <p:nvPr/>
        </p:nvSpPr>
        <p:spPr>
          <a:xfrm>
            <a:off x="9163011" y="2695115"/>
            <a:ext cx="577416" cy="516835"/>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rPr>
              <a:t>18</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500"/>
                                        <p:tgtEl>
                                          <p:spTgt spid="49"/>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down)">
                                      <p:cBhvr>
                                        <p:cTn id="34" dur="500"/>
                                        <p:tgtEl>
                                          <p:spTgt spid="5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down)">
                                      <p:cBhvr>
                                        <p:cTn id="37" dur="500"/>
                                        <p:tgtEl>
                                          <p:spTgt spid="51"/>
                                        </p:tgtEl>
                                      </p:cBhvr>
                                    </p:animEffect>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down)">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down)">
                                      <p:cBhvr>
                                        <p:cTn id="46" dur="500"/>
                                        <p:tgtEl>
                                          <p:spTgt spid="5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down)">
                                      <p:cBhvr>
                                        <p:cTn id="53" dur="5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wipe(down)">
                                      <p:cBhvr>
                                        <p:cTn id="63" dur="500"/>
                                        <p:tgtEl>
                                          <p:spTgt spid="5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wipe(down)">
                                      <p:cBhvr>
                                        <p:cTn id="68" dur="500"/>
                                        <p:tgtEl>
                                          <p:spTgt spid="6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wipe(down)">
                                      <p:cBhvr>
                                        <p:cTn id="7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9" grpId="0" animBg="1"/>
      <p:bldP spid="50" grpId="0"/>
      <p:bldP spid="8" grpId="0" animBg="1"/>
      <p:bldP spid="51" grpId="0" animBg="1"/>
      <p:bldP spid="52" grpId="0"/>
      <p:bldP spid="53" grpId="0" animBg="1"/>
      <p:bldP spid="54" grpId="0" animBg="1"/>
      <p:bldP spid="55" grpId="0"/>
      <p:bldP spid="56" grpId="0" animBg="1"/>
      <p:bldP spid="9" grpId="0" animBg="1"/>
      <p:bldP spid="59" grpId="0" animBg="1"/>
      <p:bldP spid="60" grpId="0" animBg="1"/>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edieval fairy tale"/>
          <p:cNvPicPr>
            <a:picLocks noChangeAspect="1" noChangeArrowheads="1"/>
          </p:cNvPicPr>
          <p:nvPr/>
        </p:nvPicPr>
        <p:blipFill rotWithShape="1">
          <a:blip r:embed="rId4">
            <a:extLst>
              <a:ext uri="{BEBA8EAE-BF5A-486C-A8C5-ECC9F3942E4B}">
                <a14:imgProps xmlns:a14="http://schemas.microsoft.com/office/drawing/2010/main" xmlns="">
                  <a14:imgLayer r:embed="rId6">
                    <a14:imgEffect>
                      <a14:sharpenSoften amount="-16000"/>
                    </a14:imgEffect>
                  </a14:imgLayer>
                </a14:imgProps>
              </a:ext>
              <a:ext uri="{28A0092B-C50C-407E-A947-70E740481C1C}">
                <a14:useLocalDpi xmlns:a14="http://schemas.microsoft.com/office/drawing/2010/main" xmlns="" val="0"/>
              </a:ext>
            </a:extLst>
          </a:blip>
          <a:srcRect r="908" b="40694"/>
          <a:stretch>
            <a:fillRect/>
          </a:stretch>
        </p:blipFill>
        <p:spPr bwMode="auto">
          <a:xfrm>
            <a:off x="-1" y="0"/>
            <a:ext cx="12192001" cy="6874554"/>
          </a:xfrm>
          <a:prstGeom prst="rect">
            <a:avLst/>
          </a:prstGeom>
          <a:noFill/>
          <a:effectLst>
            <a:glow rad="127000">
              <a:srgbClr val="F2D7E4"/>
            </a:glow>
          </a:effectLst>
          <a:extLst>
            <a:ext uri="{909E8E84-426E-40DD-AFC4-6F175D3DCCD1}">
              <a14:hiddenFill xmlns:a14="http://schemas.microsoft.com/office/drawing/2010/main" xmlns="">
                <a:solidFill>
                  <a:srgbClr val="FFFFFF"/>
                </a:solidFill>
              </a14:hiddenFill>
            </a:ext>
          </a:extLst>
        </p:spPr>
      </p:pic>
      <p:pic>
        <p:nvPicPr>
          <p:cNvPr id="12" name="Picture 4"/>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a:xfrm>
            <a:off x="368300" y="172584"/>
            <a:ext cx="12192001" cy="6795998"/>
          </a:xfrm>
          <a:prstGeom prst="rect">
            <a:avLst/>
          </a:prstGeom>
        </p:spPr>
      </p:pic>
      <p:pic>
        <p:nvPicPr>
          <p:cNvPr id="13" name="Picture 3"/>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 xmlns:asvg="http://schemas.microsoft.com/office/drawing/2016/SVG/main" r:embed="rId9"/>
              </a:ext>
            </a:extLst>
          </a:blip>
          <a:srcRect/>
          <a:stretch>
            <a:fillRect/>
          </a:stretch>
        </p:blipFill>
        <p:spPr>
          <a:xfrm>
            <a:off x="5199228" y="1622938"/>
            <a:ext cx="1585279" cy="1814339"/>
          </a:xfrm>
          <a:prstGeom prst="rect">
            <a:avLst/>
          </a:prstGeom>
        </p:spPr>
      </p:pic>
      <p:pic>
        <p:nvPicPr>
          <p:cNvPr id="14" name="Picture 4"/>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 xmlns:asvg="http://schemas.microsoft.com/office/drawing/2016/SVG/main" r:embed="rId11"/>
              </a:ext>
            </a:extLst>
          </a:blip>
          <a:srcRect/>
          <a:stretch>
            <a:fillRect/>
          </a:stretch>
        </p:blipFill>
        <p:spPr>
          <a:xfrm>
            <a:off x="5146873" y="3655322"/>
            <a:ext cx="2126742" cy="2181273"/>
          </a:xfrm>
          <a:prstGeom prst="rect">
            <a:avLst/>
          </a:prstGeom>
        </p:spPr>
      </p:pic>
      <p:pic>
        <p:nvPicPr>
          <p:cNvPr id="15" name="Picture 5"/>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 xmlns:asvg="http://schemas.microsoft.com/office/drawing/2016/SVG/main" r:embed="rId13"/>
              </a:ext>
            </a:extLst>
          </a:blip>
          <a:srcRect/>
          <a:stretch>
            <a:fillRect/>
          </a:stretch>
        </p:blipFill>
        <p:spPr>
          <a:xfrm>
            <a:off x="1936264" y="1444589"/>
            <a:ext cx="1631131" cy="1989185"/>
          </a:xfrm>
          <a:prstGeom prst="rect">
            <a:avLst/>
          </a:prstGeom>
        </p:spPr>
      </p:pic>
      <p:pic>
        <p:nvPicPr>
          <p:cNvPr id="16" name="Picture 6"/>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 xmlns:asvg="http://schemas.microsoft.com/office/drawing/2016/SVG/main" r:embed="rId15"/>
              </a:ext>
            </a:extLst>
          </a:blip>
          <a:srcRect/>
          <a:stretch>
            <a:fillRect/>
          </a:stretch>
        </p:blipFill>
        <p:spPr>
          <a:xfrm>
            <a:off x="2069265" y="3616760"/>
            <a:ext cx="1538803" cy="2038150"/>
          </a:xfrm>
          <a:prstGeom prst="rect">
            <a:avLst/>
          </a:prstGeom>
        </p:spPr>
      </p:pic>
      <p:pic>
        <p:nvPicPr>
          <p:cNvPr id="17" name="bensound-buddy">
            <a:hlinkClick r:id="" action="ppaction://media"/>
          </p:cNvPr>
          <p:cNvPicPr>
            <a:picLocks noChangeAspect="1"/>
          </p:cNvPicPr>
          <p:nvPr>
            <a:videoFile r:link="rId1"/>
            <p:extLst>
              <p:ext uri="{DAA4B4D4-6D71-4841-9C94-3DE7FCFB9230}">
                <p14:media xmlns:p14="http://schemas.microsoft.com/office/powerpoint/2010/main" xmlns="" r:embed="rId16"/>
              </p:ext>
            </p:extLst>
          </p:nvPr>
        </p:nvPicPr>
        <p:blipFill>
          <a:blip r:embed="rId17"/>
          <a:stretch>
            <a:fillRect/>
          </a:stretch>
        </p:blipFill>
        <p:spPr>
          <a:xfrm>
            <a:off x="-1457628" y="228920"/>
            <a:ext cx="1138637" cy="113863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sndAc>
          <p:stSnd>
            <p:snd r:embed="rId18" name="chimes.wav"/>
          </p:stSnd>
        </p:sndAc>
      </p:transition>
    </mc:Choice>
    <mc:Fallback>
      <p:transition spd="slow">
        <p:random/>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childTnLst>
                                </p:cTn>
                              </p:par>
                              <p:par>
                                <p:cTn id="10" presetID="10" presetClass="entr" presetSubtype="0" fill="hold" nodeType="withEffect">
                                  <p:stCondLst>
                                    <p:cond delay="6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par>
                                <p:cTn id="13" presetID="10" presetClass="entr" presetSubtype="0"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1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3">
                <p:cTn id="19" fill="hold" display="0">
                  <p:stCondLst>
                    <p:cond delay="indefinite"/>
                  </p:stCondLst>
                  <p:endCondLst>
                    <p:cond evt="onStopAudio" delay="0">
                      <p:tgtEl>
                        <p:sldTgt/>
                      </p:tgtEl>
                    </p:cond>
                  </p:endCondLst>
                </p:cTn>
                <p:tgtEl>
                  <p:spTgt spid="1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a:stretch>
            <a:fillRect/>
          </a:stretch>
        </p:blipFill>
        <p:spPr>
          <a:xfrm>
            <a:off x="1798404" y="756619"/>
            <a:ext cx="7793068" cy="5757129"/>
          </a:xfrm>
          <a:prstGeom prst="rect">
            <a:avLst/>
          </a:prstGeom>
        </p:spPr>
      </p:pic>
      <p:grpSp>
        <p:nvGrpSpPr>
          <p:cNvPr id="3" name="Group 2"/>
          <p:cNvGrpSpPr/>
          <p:nvPr/>
        </p:nvGrpSpPr>
        <p:grpSpPr>
          <a:xfrm rot="728544" flipH="1">
            <a:off x="7010399" y="141514"/>
            <a:ext cx="4245427" cy="2441734"/>
            <a:chOff x="8092458" y="-876522"/>
            <a:chExt cx="3321952" cy="3649517"/>
          </a:xfrm>
        </p:grpSpPr>
        <p:pic>
          <p:nvPicPr>
            <p:cNvPr id="4" name="图片 3"/>
            <p:cNvPicPr>
              <a:picLocks noChangeAspect="1"/>
            </p:cNvPicPr>
            <p:nvPr/>
          </p:nvPicPr>
          <p:blipFill>
            <a:blip r:embed="rId4"/>
            <a:stretch>
              <a:fillRect/>
            </a:stretch>
          </p:blipFill>
          <p:spPr>
            <a:xfrm>
              <a:off x="8092458" y="-876522"/>
              <a:ext cx="3321952" cy="3649517"/>
            </a:xfrm>
            <a:prstGeom prst="rect">
              <a:avLst/>
            </a:prstGeom>
          </p:spPr>
        </p:pic>
        <p:sp>
          <p:nvSpPr>
            <p:cNvPr id="5" name="TextBox 4"/>
            <p:cNvSpPr txBox="1"/>
            <p:nvPr/>
          </p:nvSpPr>
          <p:spPr>
            <a:xfrm>
              <a:off x="8586764" y="-121489"/>
              <a:ext cx="2333341" cy="16100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Cảm</a:t>
              </a:r>
              <a:r>
                <a:rPr kumimoji="0" lang="en-US" sz="32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ơn</a:t>
              </a:r>
              <a:r>
                <a:rPr kumimoji="0" lang="en-US" sz="32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các</a:t>
              </a:r>
              <a:r>
                <a:rPr kumimoji="0" lang="en-US" sz="32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bạn</a:t>
              </a:r>
              <a:r>
                <a:rPr kumimoji="0" lang="en-US" sz="32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đã</a:t>
              </a:r>
              <a:r>
                <a:rPr kumimoji="0" lang="en-US" sz="32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giúp</a:t>
              </a:r>
              <a:r>
                <a:rPr kumimoji="0" lang="en-US" sz="32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mình</a:t>
              </a:r>
              <a:r>
                <a:rPr kumimoji="0" lang="en-US" sz="3200" b="0"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a:t>
              </a:r>
            </a:p>
          </p:txBody>
        </p:sp>
      </p:grpSp>
    </p:spTree>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rotWithShape="1">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rcRect t="45390" b="4996"/>
          <a:stretch>
            <a:fillRect/>
          </a:stretch>
        </p:blipFill>
        <p:spPr>
          <a:xfrm>
            <a:off x="-101600" y="1"/>
            <a:ext cx="12293599" cy="6858000"/>
          </a:xfrm>
          <a:prstGeom prst="rect">
            <a:avLst/>
          </a:prstGeom>
        </p:spPr>
      </p:pic>
      <p:pic>
        <p:nvPicPr>
          <p:cNvPr id="6"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683102" y="1946778"/>
            <a:ext cx="2799396" cy="4911221"/>
          </a:xfrm>
          <a:prstGeom prst="rect">
            <a:avLst/>
          </a:prstGeom>
        </p:spPr>
      </p:pic>
      <p:grpSp>
        <p:nvGrpSpPr>
          <p:cNvPr id="2" name="Group 1"/>
          <p:cNvGrpSpPr/>
          <p:nvPr/>
        </p:nvGrpSpPr>
        <p:grpSpPr>
          <a:xfrm>
            <a:off x="3997040" y="0"/>
            <a:ext cx="7889875" cy="6322060"/>
            <a:chOff x="446" y="423"/>
            <a:chExt cx="18258" cy="9956"/>
          </a:xfrm>
        </p:grpSpPr>
        <p:sp>
          <p:nvSpPr>
            <p:cNvPr id="3" name="Rectangle 4"/>
            <p:cNvSpPr/>
            <p:nvPr/>
          </p:nvSpPr>
          <p:spPr>
            <a:xfrm>
              <a:off x="446" y="423"/>
              <a:ext cx="18258" cy="9956"/>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4"/>
            <p:cNvSpPr/>
            <p:nvPr/>
          </p:nvSpPr>
          <p:spPr>
            <a:xfrm>
              <a:off x="721" y="716"/>
              <a:ext cx="17627" cy="928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0" name="Group 9"/>
          <p:cNvGrpSpPr/>
          <p:nvPr/>
        </p:nvGrpSpPr>
        <p:grpSpPr>
          <a:xfrm>
            <a:off x="367665" y="356870"/>
            <a:ext cx="4923790" cy="1781810"/>
            <a:chOff x="-100" y="795"/>
            <a:chExt cx="7754" cy="2806"/>
          </a:xfrm>
        </p:grpSpPr>
        <p:pic>
          <p:nvPicPr>
            <p:cNvPr id="8" name="图片 3"/>
            <p:cNvPicPr>
              <a:picLocks noChangeAspect="1"/>
            </p:cNvPicPr>
            <p:nvPr/>
          </p:nvPicPr>
          <p:blipFill>
            <a:blip r:embed="rId6"/>
            <a:stretch>
              <a:fillRect/>
            </a:stretch>
          </p:blipFill>
          <p:spPr>
            <a:xfrm flipH="1">
              <a:off x="-100" y="795"/>
              <a:ext cx="5583" cy="2807"/>
            </a:xfrm>
            <a:prstGeom prst="rect">
              <a:avLst/>
            </a:prstGeom>
          </p:spPr>
        </p:pic>
        <p:sp>
          <p:nvSpPr>
            <p:cNvPr id="106" name="Rounded Rectangle 9"/>
            <p:cNvSpPr/>
            <p:nvPr/>
          </p:nvSpPr>
          <p:spPr>
            <a:xfrm>
              <a:off x="562" y="1356"/>
              <a:ext cx="7092" cy="1449"/>
            </a:xfrm>
            <a:prstGeom prst="roundRect">
              <a:avLst/>
            </a:prstGeom>
            <a:noFill/>
            <a:ln>
              <a:noFill/>
            </a:ln>
            <a:extLst>
              <a:ext uri="{909E8E84-426E-40DD-AFC4-6F175D3DCCD1}">
                <a14:hiddenFill xmlns:a14="http://schemas.microsoft.com/office/drawing/2010/main" xmlns="">
                  <a:solidFill>
                    <a:schemeClr val="bg1"/>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8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Đố bạn!</a:t>
              </a:r>
            </a:p>
          </p:txBody>
        </p:sp>
      </p:grpSp>
      <p:sp>
        <p:nvSpPr>
          <p:cNvPr id="12" name="Rounded Rectangle 9"/>
          <p:cNvSpPr/>
          <p:nvPr/>
        </p:nvSpPr>
        <p:spPr>
          <a:xfrm>
            <a:off x="4652626" y="860349"/>
            <a:ext cx="4503420" cy="830997"/>
          </a:xfrm>
          <a:prstGeom prst="roundRect">
            <a:avLst>
              <a:gd name="adj" fmla="val 0"/>
            </a:avLst>
          </a:prstGeom>
          <a:noFill/>
          <a:ln>
            <a:noFill/>
          </a:ln>
          <a:extLst>
            <a:ext uri="{909E8E84-426E-40DD-AFC4-6F175D3DCCD1}">
              <a14:hiddenFill xmlns:a14="http://schemas.microsoft.com/office/drawing/2010/main" xmlns="">
                <a:solidFill>
                  <a:schemeClr val="bg1"/>
                </a:solidFill>
              </a14:hiddenFill>
            </a:ext>
          </a:ex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800" b="1" i="0" u="none" strike="noStrike" kern="1200" cap="none" spc="0" normalizeH="0" baseline="0" noProof="0" dirty="0">
                <a:ln>
                  <a:noFill/>
                </a:ln>
                <a:solidFill>
                  <a:srgbClr val="434343">
                    <a:lumMod val="50000"/>
                  </a:srgbClr>
                </a:solidFill>
                <a:effectLst/>
                <a:uLnTx/>
                <a:uFillTx/>
                <a:latin typeface="Calibri" panose="020F0502020204030204" pitchFamily="34" charset="0"/>
                <a:ea typeface="+mn-ea"/>
                <a:cs typeface="Calibri" panose="020F0502020204030204" pitchFamily="34" charset="0"/>
              </a:rPr>
              <a:t>5 x 3 = ?</a:t>
            </a:r>
          </a:p>
        </p:txBody>
      </p:sp>
      <p:sp>
        <p:nvSpPr>
          <p:cNvPr id="14" name="Rounded Rectangle 9"/>
          <p:cNvSpPr/>
          <p:nvPr/>
        </p:nvSpPr>
        <p:spPr>
          <a:xfrm>
            <a:off x="4584388" y="3586557"/>
            <a:ext cx="4503420" cy="830997"/>
          </a:xfrm>
          <a:prstGeom prst="roundRect">
            <a:avLst>
              <a:gd name="adj" fmla="val 0"/>
            </a:avLst>
          </a:prstGeom>
          <a:noFill/>
          <a:ln>
            <a:noFill/>
          </a:ln>
          <a:extLst>
            <a:ext uri="{909E8E84-426E-40DD-AFC4-6F175D3DCCD1}">
              <a14:hiddenFill xmlns:a14="http://schemas.microsoft.com/office/drawing/2010/main" xmlns="">
                <a:solidFill>
                  <a:schemeClr val="bg1"/>
                </a:solidFill>
              </a14:hiddenFill>
            </a:ext>
          </a:ex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800" b="1" i="0" u="none" strike="noStrike" kern="1200" cap="none" spc="0" normalizeH="0" baseline="0" noProof="0" dirty="0">
                <a:ln>
                  <a:noFill/>
                </a:ln>
                <a:solidFill>
                  <a:srgbClr val="434343">
                    <a:lumMod val="50000"/>
                  </a:srgbClr>
                </a:solidFill>
                <a:effectLst/>
                <a:uLnTx/>
                <a:uFillTx/>
                <a:latin typeface="Calibri" panose="020F0502020204030204" pitchFamily="34" charset="0"/>
                <a:ea typeface="+mn-ea"/>
                <a:cs typeface="Calibri" panose="020F0502020204030204" pitchFamily="34" charset="0"/>
              </a:rPr>
              <a:t>24 : 4 = ?</a:t>
            </a:r>
          </a:p>
        </p:txBody>
      </p:sp>
      <p:sp>
        <p:nvSpPr>
          <p:cNvPr id="15" name="Rounded Rectangle 9"/>
          <p:cNvSpPr/>
          <p:nvPr/>
        </p:nvSpPr>
        <p:spPr>
          <a:xfrm>
            <a:off x="4570740" y="2109177"/>
            <a:ext cx="4503420" cy="830997"/>
          </a:xfrm>
          <a:prstGeom prst="roundRect">
            <a:avLst>
              <a:gd name="adj" fmla="val 0"/>
            </a:avLst>
          </a:prstGeom>
          <a:noFill/>
          <a:ln>
            <a:noFill/>
          </a:ln>
          <a:extLst>
            <a:ext uri="{909E8E84-426E-40DD-AFC4-6F175D3DCCD1}">
              <a14:hiddenFill xmlns:a14="http://schemas.microsoft.com/office/drawing/2010/main" xmlns="">
                <a:solidFill>
                  <a:schemeClr val="bg1"/>
                </a:solidFill>
              </a14:hiddenFill>
            </a:ext>
          </a:ex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800" b="1" i="0" u="none" strike="noStrike" kern="1200" cap="none" spc="0" normalizeH="0" baseline="0" noProof="0" dirty="0">
                <a:ln>
                  <a:noFill/>
                </a:ln>
                <a:solidFill>
                  <a:srgbClr val="434343">
                    <a:lumMod val="50000"/>
                  </a:srgbClr>
                </a:solidFill>
                <a:effectLst/>
                <a:uLnTx/>
                <a:uFillTx/>
                <a:latin typeface="Calibri" panose="020F0502020204030204" pitchFamily="34" charset="0"/>
                <a:ea typeface="+mn-ea"/>
                <a:cs typeface="Calibri" panose="020F0502020204030204" pitchFamily="34" charset="0"/>
              </a:rPr>
              <a:t>7 x 9 = ?</a:t>
            </a:r>
          </a:p>
        </p:txBody>
      </p:sp>
      <p:sp>
        <p:nvSpPr>
          <p:cNvPr id="110" name="Rectangle 39"/>
          <p:cNvSpPr/>
          <p:nvPr/>
        </p:nvSpPr>
        <p:spPr>
          <a:xfrm>
            <a:off x="9033217" y="955410"/>
            <a:ext cx="2131060" cy="655026"/>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0" cap="none" spc="0" normalizeH="0" baseline="0" noProof="0" dirty="0">
                <a:ln>
                  <a:noFill/>
                </a:ln>
                <a:solidFill>
                  <a:srgbClr val="FF0000"/>
                </a:solidFill>
                <a:effectLst/>
                <a:uLnTx/>
                <a:uFillTx/>
                <a:latin typeface="Calibri" panose="020F0502020204030204"/>
                <a:ea typeface="+mn-ea"/>
                <a:cs typeface="Arial" panose="020B0604020202020204" pitchFamily="34" charset="0"/>
              </a:rPr>
              <a:t>15</a:t>
            </a:r>
          </a:p>
        </p:txBody>
      </p:sp>
      <p:sp>
        <p:nvSpPr>
          <p:cNvPr id="18" name="Rectangle 39"/>
          <p:cNvSpPr/>
          <p:nvPr/>
        </p:nvSpPr>
        <p:spPr>
          <a:xfrm>
            <a:off x="9019569" y="2102010"/>
            <a:ext cx="2131060" cy="750372"/>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0" cap="none" spc="0" normalizeH="0" baseline="0" noProof="0" smtClean="0">
                <a:ln>
                  <a:noFill/>
                </a:ln>
                <a:solidFill>
                  <a:srgbClr val="FF0000"/>
                </a:solidFill>
                <a:effectLst/>
                <a:uLnTx/>
                <a:uFillTx/>
                <a:latin typeface="Calibri" panose="020F0502020204030204"/>
                <a:ea typeface="+mn-ea"/>
                <a:cs typeface="Arial" panose="020B0604020202020204" pitchFamily="34" charset="0"/>
              </a:rPr>
              <a:t>63</a:t>
            </a:r>
            <a:endParaRPr kumimoji="0" lang="en-US" sz="6000" b="1" i="0" u="none" strike="noStrike" kern="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23" name="Rectangle 39"/>
          <p:cNvSpPr/>
          <p:nvPr/>
        </p:nvSpPr>
        <p:spPr>
          <a:xfrm>
            <a:off x="9074160" y="3526989"/>
            <a:ext cx="2131060" cy="799352"/>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0" cap="none" spc="0" normalizeH="0" baseline="0" noProof="0" dirty="0">
                <a:ln>
                  <a:noFill/>
                </a:ln>
                <a:solidFill>
                  <a:srgbClr val="FF0000"/>
                </a:solidFill>
                <a:effectLst/>
                <a:uLnTx/>
                <a:uFillTx/>
                <a:latin typeface="Calibri" panose="020F0502020204030204"/>
                <a:ea typeface="+mn-ea"/>
                <a:cs typeface="Arial" panose="020B0604020202020204" pitchFamily="34" charset="0"/>
              </a:rPr>
              <a:t>6</a:t>
            </a:r>
          </a:p>
        </p:txBody>
      </p:sp>
      <p:sp>
        <p:nvSpPr>
          <p:cNvPr id="16" name="Rounded Rectangle 9"/>
          <p:cNvSpPr/>
          <p:nvPr/>
        </p:nvSpPr>
        <p:spPr>
          <a:xfrm>
            <a:off x="4695844" y="4871720"/>
            <a:ext cx="4503420" cy="830997"/>
          </a:xfrm>
          <a:prstGeom prst="roundRect">
            <a:avLst>
              <a:gd name="adj" fmla="val 0"/>
            </a:avLst>
          </a:prstGeom>
          <a:noFill/>
          <a:ln>
            <a:noFill/>
          </a:ln>
          <a:extLst>
            <a:ext uri="{909E8E84-426E-40DD-AFC4-6F175D3DCCD1}">
              <a14:hiddenFill xmlns:a14="http://schemas.microsoft.com/office/drawing/2010/main" xmlns="">
                <a:solidFill>
                  <a:schemeClr val="bg1"/>
                </a:solidFill>
              </a14:hiddenFill>
            </a:ext>
          </a:ex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800" b="1" i="0" u="none" strike="noStrike" kern="1200" cap="none" spc="0" normalizeH="0" baseline="0" noProof="0" smtClean="0">
                <a:ln>
                  <a:noFill/>
                </a:ln>
                <a:solidFill>
                  <a:srgbClr val="434343">
                    <a:lumMod val="50000"/>
                  </a:srgbClr>
                </a:solidFill>
                <a:effectLst/>
                <a:uLnTx/>
                <a:uFillTx/>
                <a:latin typeface="Calibri" panose="020F0502020204030204" pitchFamily="34" charset="0"/>
                <a:ea typeface="+mn-ea"/>
                <a:cs typeface="Calibri" panose="020F0502020204030204" pitchFamily="34" charset="0"/>
              </a:rPr>
              <a:t>48 </a:t>
            </a:r>
            <a:r>
              <a:rPr kumimoji="0" lang="en-US" altLang="vi-VN" sz="4800" b="1" i="0" u="none" strike="noStrike" kern="1200" cap="none" spc="0" normalizeH="0" baseline="0" noProof="0">
                <a:ln>
                  <a:noFill/>
                </a:ln>
                <a:solidFill>
                  <a:srgbClr val="434343">
                    <a:lumMod val="50000"/>
                  </a:srgbClr>
                </a:solidFill>
                <a:effectLst/>
                <a:uLnTx/>
                <a:uFillTx/>
                <a:latin typeface="Calibri" panose="020F0502020204030204" pitchFamily="34" charset="0"/>
                <a:ea typeface="+mn-ea"/>
                <a:cs typeface="Calibri" panose="020F0502020204030204" pitchFamily="34" charset="0"/>
              </a:rPr>
              <a:t>: </a:t>
            </a:r>
            <a:r>
              <a:rPr kumimoji="0" lang="en-US" altLang="vi-VN" sz="4800" b="1" i="0" u="none" strike="noStrike" kern="1200" cap="none" spc="0" normalizeH="0" baseline="0" noProof="0" smtClean="0">
                <a:ln>
                  <a:noFill/>
                </a:ln>
                <a:solidFill>
                  <a:srgbClr val="434343">
                    <a:lumMod val="50000"/>
                  </a:srgbClr>
                </a:solidFill>
                <a:effectLst/>
                <a:uLnTx/>
                <a:uFillTx/>
                <a:latin typeface="Calibri" panose="020F0502020204030204" pitchFamily="34" charset="0"/>
                <a:ea typeface="+mn-ea"/>
                <a:cs typeface="Calibri" panose="020F0502020204030204" pitchFamily="34" charset="0"/>
              </a:rPr>
              <a:t>6 </a:t>
            </a:r>
            <a:r>
              <a:rPr kumimoji="0" lang="en-US" altLang="vi-VN" sz="4800" b="1" i="0" u="none" strike="noStrike" kern="1200" cap="none" spc="0" normalizeH="0" baseline="0" noProof="0" dirty="0">
                <a:ln>
                  <a:noFill/>
                </a:ln>
                <a:solidFill>
                  <a:srgbClr val="434343">
                    <a:lumMod val="50000"/>
                  </a:srgbClr>
                </a:solidFill>
                <a:effectLst/>
                <a:uLnTx/>
                <a:uFillTx/>
                <a:latin typeface="Calibri" panose="020F0502020204030204" pitchFamily="34" charset="0"/>
                <a:ea typeface="+mn-ea"/>
                <a:cs typeface="Calibri" panose="020F0502020204030204" pitchFamily="34" charset="0"/>
              </a:rPr>
              <a:t>= ?</a:t>
            </a:r>
          </a:p>
        </p:txBody>
      </p:sp>
      <p:sp>
        <p:nvSpPr>
          <p:cNvPr id="17" name="Rectangle 39"/>
          <p:cNvSpPr/>
          <p:nvPr/>
        </p:nvSpPr>
        <p:spPr>
          <a:xfrm>
            <a:off x="9076434" y="4798506"/>
            <a:ext cx="2131060" cy="83802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0" cap="none" spc="0" normalizeH="0" baseline="0" noProof="0" smtClean="0">
                <a:ln>
                  <a:noFill/>
                </a:ln>
                <a:solidFill>
                  <a:srgbClr val="FF0000"/>
                </a:solidFill>
                <a:effectLst/>
                <a:uLnTx/>
                <a:uFillTx/>
                <a:latin typeface="Calibri" panose="020F0502020204030204"/>
                <a:ea typeface="+mn-ea"/>
                <a:cs typeface="Arial" panose="020B0604020202020204" pitchFamily="34" charset="0"/>
              </a:rPr>
              <a:t>8</a:t>
            </a:r>
            <a:endParaRPr kumimoji="0" lang="en-US" sz="6000" b="1" i="0" u="none" strike="noStrike" kern="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barn(outVertical)">
                                      <p:cBhvr>
                                        <p:cTn id="12" dur="500"/>
                                        <p:tgtEl>
                                          <p:spTgt spid="1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out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out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15" grpId="0"/>
      <p:bldP spid="15" grpId="1"/>
      <p:bldP spid="110" grpId="0" bldLvl="0" animBg="1"/>
      <p:bldP spid="18" grpId="0" bldLvl="0" animBg="1"/>
      <p:bldP spid="23" grpId="0" bldLvl="0" animBg="1"/>
      <p:bldP spid="16" grpId="0"/>
      <p:bldP spid="16" grpId="1"/>
      <p:bldP spid="1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dieval fairy tal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12010417"/>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Tiếng-âm thanh gõ bàn phím ghép vào video - Typing chat sound effect">
            <a:hlinkClick r:id="" action="ppaction://media"/>
          </p:cNvPr>
          <p:cNvPicPr>
            <a:picLocks noChangeAspect="1"/>
          </p:cNvPicPr>
          <p:nvPr>
            <a:videoFile r:link="rId1"/>
            <p:extLst>
              <p:ext uri="{DAA4B4D4-6D71-4841-9C94-3DE7FCFB9230}">
                <p14:media xmlns:p14="http://schemas.microsoft.com/office/powerpoint/2010/main" xmlns="" r:embed="rId4">
                  <p14:trim st="931" end="9979.8125"/>
                </p14:media>
              </p:ext>
            </p:extLst>
          </p:nvPr>
        </p:nvPicPr>
        <p:blipFill>
          <a:blip r:embed="rId5"/>
          <a:stretch>
            <a:fillRect/>
          </a:stretch>
        </p:blipFill>
        <p:spPr>
          <a:xfrm>
            <a:off x="-3663083" y="-532647"/>
            <a:ext cx="2357877" cy="2357877"/>
          </a:xfrm>
          <a:prstGeom prst="rect">
            <a:avLst/>
          </a:prstGeom>
        </p:spPr>
      </p:pic>
      <p:pic>
        <p:nvPicPr>
          <p:cNvPr id="141" name="Picture 6"/>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rcRect/>
          <a:stretch>
            <a:fillRect/>
          </a:stretch>
        </p:blipFill>
        <p:spPr>
          <a:xfrm>
            <a:off x="10287000" y="3749952"/>
            <a:ext cx="2142425" cy="3191693"/>
          </a:xfrm>
          <a:prstGeom prst="rect">
            <a:avLst/>
          </a:prstGeom>
        </p:spPr>
      </p:pic>
      <p:pic>
        <p:nvPicPr>
          <p:cNvPr id="67" name="Picture 7"/>
          <p:cNvPicPr>
            <a:picLocks noChangeAspect="1"/>
          </p:cNvPicPr>
          <p:nvPr/>
        </p:nvPicPr>
        <p:blipFill rotWithShape="1">
          <a:blip r:embed="rId8">
            <a:extLst>
              <a:ext uri="{28A0092B-C50C-407E-A947-70E740481C1C}">
                <a14:useLocalDpi xmlns:a14="http://schemas.microsoft.com/office/drawing/2010/main" xmlns="" val="0"/>
              </a:ext>
              <a:ext uri="{96DAC541-7B7A-43D3-8B79-37D633B846F1}">
                <asvg:svgBlip xmlns="" xmlns:asvg="http://schemas.microsoft.com/office/drawing/2016/SVG/main" r:embed="rId9"/>
              </a:ext>
            </a:extLst>
          </a:blip>
          <a:srcRect t="20877"/>
          <a:stretch>
            <a:fillRect/>
          </a:stretch>
        </p:blipFill>
        <p:spPr>
          <a:xfrm>
            <a:off x="336118" y="-158"/>
            <a:ext cx="10617199" cy="6741506"/>
          </a:xfrm>
          <a:prstGeom prst="rect">
            <a:avLst/>
          </a:prstGeom>
        </p:spPr>
      </p:pic>
      <p:sp>
        <p:nvSpPr>
          <p:cNvPr id="68" name="TextBox 67"/>
          <p:cNvSpPr txBox="1"/>
          <p:nvPr/>
        </p:nvSpPr>
        <p:spPr>
          <a:xfrm>
            <a:off x="2964895" y="2592728"/>
            <a:ext cx="6072537"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Xưa kia, ở một vương quốc xa thật xa bỗng xuất hiện một con rồng hung ác. Nó đã cướp đi nàng công chúa xinh đẹp và giam cầm nàng trong tòa tháp cao chót vót. </a:t>
            </a:r>
            <a:endPar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69" name="TextBox 68"/>
          <p:cNvSpPr txBox="1"/>
          <p:nvPr/>
        </p:nvSpPr>
        <p:spPr>
          <a:xfrm>
            <a:off x="3005149" y="2365559"/>
            <a:ext cx="6072537"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a:ea typeface="+mn-ea"/>
                <a:cs typeface="+mn-cs"/>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Một</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ngày</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nọ</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chàng</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hoàng</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tử</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bạch</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mã</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đến</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với</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quyết</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tâm</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đánh</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bại</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con </a:t>
            </a:r>
            <a:r>
              <a:rPr kumimoji="0" lang="en-US" sz="3200" b="1" i="1" u="none" strike="noStrike" kern="1200" cap="none" spc="0" normalizeH="0" baseline="0" noProof="0" err="1">
                <a:ln>
                  <a:noFill/>
                </a:ln>
                <a:solidFill>
                  <a:prstClr val="black"/>
                </a:solidFill>
                <a:effectLst/>
                <a:uLnTx/>
                <a:uFillTx/>
                <a:latin typeface="Times New Roman" pitchFamily="18" charset="0"/>
                <a:cs typeface="Times New Roman" pitchFamily="18" charset="0"/>
              </a:rPr>
              <a:t>rồng</a:t>
            </a:r>
            <a:r>
              <a:rPr kumimoji="0" lang="en-US" sz="3200" b="1" i="1" u="none" strike="noStrike" kern="1200" cap="none" spc="0" normalizeH="0" baseline="0" noProof="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hung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ác</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ấy</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giải</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cứu</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nàng</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công</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chúa</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Nhưng</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để</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giúp</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nàng</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chàng</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đã</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phải</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trải</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qua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rất</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nhiều</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thử</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thách</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khó</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khăn</a:t>
            </a:r>
            <a:r>
              <a:rPr kumimoji="0" lang="en-US" sz="32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withEffect">
                                      <p:stCondLst>
                                        <p:cond delay="0"/>
                                      </p:stCondLst>
                                      <p:childTnLst>
                                        <p:animEffect transition="out" filter="fade">
                                          <p:cBhvr>
                                            <p:cTn id="6" dur="1000"/>
                                            <p:tgtEl>
                                              <p:spTgt spid="141"/>
                                            </p:tgtEl>
                                          </p:cBhvr>
                                        </p:animEffect>
                                        <p:anim calcmode="lin" valueType="num">
                                          <p:cBhvr>
                                            <p:cTn id="7" dur="1000"/>
                                            <p:tgtEl>
                                              <p:spTgt spid="141"/>
                                            </p:tgtEl>
                                            <p:attrNameLst>
                                              <p:attrName>ppt_x</p:attrName>
                                            </p:attrNameLst>
                                          </p:cBhvr>
                                          <p:tavLst>
                                            <p:tav tm="0">
                                              <p:val>
                                                <p:strVal val="ppt_x"/>
                                              </p:val>
                                            </p:tav>
                                            <p:tav tm="100000">
                                              <p:val>
                                                <p:strVal val="ppt_x"/>
                                              </p:val>
                                            </p:tav>
                                          </p:tavLst>
                                        </p:anim>
                                        <p:anim calcmode="lin" valueType="num">
                                          <p:cBhvr>
                                            <p:cTn id="8" dur="1000"/>
                                            <p:tgtEl>
                                              <p:spTgt spid="141"/>
                                            </p:tgtEl>
                                            <p:attrNameLst>
                                              <p:attrName>ppt_y</p:attrName>
                                            </p:attrNameLst>
                                          </p:cBhvr>
                                          <p:tavLst>
                                            <p:tav tm="0">
                                              <p:val>
                                                <p:strVal val="ppt_y"/>
                                              </p:val>
                                            </p:tav>
                                            <p:tav tm="100000">
                                              <p:val>
                                                <p:strVal val="ppt_y+.1"/>
                                              </p:val>
                                            </p:tav>
                                          </p:tavLst>
                                        </p:anim>
                                        <p:set>
                                          <p:cBhvr>
                                            <p:cTn id="9" dur="1" fill="hold">
                                              <p:stCondLst>
                                                <p:cond delay="999"/>
                                              </p:stCondLst>
                                            </p:cTn>
                                            <p:tgtEl>
                                              <p:spTgt spid="14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14:presetBounceEnd="60000">
                                      <p:stCondLst>
                                        <p:cond delay="0"/>
                                      </p:stCondLst>
                                      <p:childTnLst>
                                        <p:set>
                                          <p:cBhvr>
                                            <p:cTn id="13" dur="1" fill="hold">
                                              <p:stCondLst>
                                                <p:cond delay="0"/>
                                              </p:stCondLst>
                                            </p:cTn>
                                            <p:tgtEl>
                                              <p:spTgt spid="67"/>
                                            </p:tgtEl>
                                            <p:attrNameLst>
                                              <p:attrName>style.visibility</p:attrName>
                                            </p:attrNameLst>
                                          </p:cBhvr>
                                          <p:to>
                                            <p:strVal val="visible"/>
                                          </p:to>
                                        </p:set>
                                        <p:anim calcmode="lin" valueType="num" p14:bounceEnd="60000">
                                          <p:cBhvr additive="base">
                                            <p:cTn id="14" dur="1500" fill="hold"/>
                                            <p:tgtEl>
                                              <p:spTgt spid="67"/>
                                            </p:tgtEl>
                                            <p:attrNameLst>
                                              <p:attrName>ppt_x</p:attrName>
                                            </p:attrNameLst>
                                          </p:cBhvr>
                                          <p:tavLst>
                                            <p:tav tm="0">
                                              <p:val>
                                                <p:strVal val="#ppt_x"/>
                                              </p:val>
                                            </p:tav>
                                            <p:tav tm="100000">
                                              <p:val>
                                                <p:strVal val="#ppt_x"/>
                                              </p:val>
                                            </p:tav>
                                          </p:tavLst>
                                        </p:anim>
                                        <p:anim calcmode="lin" valueType="num" p14:bounceEnd="60000">
                                          <p:cBhvr additive="base">
                                            <p:cTn id="15" dur="1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10000"/>
                                      </p:iterate>
                                      <p:childTnLst>
                                        <p:set>
                                          <p:cBhvr>
                                            <p:cTn id="19" dur="1" fill="hold">
                                              <p:stCondLst>
                                                <p:cond delay="0"/>
                                              </p:stCondLst>
                                            </p:cTn>
                                            <p:tgtEl>
                                              <p:spTgt spid="68"/>
                                            </p:tgtEl>
                                            <p:attrNameLst>
                                              <p:attrName>style.visibility</p:attrName>
                                            </p:attrNameLst>
                                          </p:cBhvr>
                                          <p:to>
                                            <p:strVal val="visible"/>
                                          </p:to>
                                        </p:set>
                                        <p:animEffect transition="in" filter="wipe(left)">
                                          <p:cBhvr>
                                            <p:cTn id="20" dur="750"/>
                                            <p:tgtEl>
                                              <p:spTgt spid="68"/>
                                            </p:tgtEl>
                                          </p:cBhvr>
                                        </p:animEffect>
                                      </p:childTnLst>
                                    </p:cTn>
                                  </p:par>
                                  <p:par>
                                    <p:cTn id="21" presetID="1" presetClass="mediacall" presetSubtype="0" fill="hold" nodeType="withEffect">
                                      <p:stCondLst>
                                        <p:cond delay="0"/>
                                      </p:stCondLst>
                                      <p:childTnLst>
                                        <p:cmd type="call" cmd="playFrom(0.0)">
                                          <p:cBhvr>
                                            <p:cTn id="22" dur="6565" fill="hold"/>
                                            <p:tgtEl>
                                              <p:spTgt spid="70"/>
                                            </p:tgtEl>
                                          </p:cBhvr>
                                        </p:cmd>
                                      </p:childTnLst>
                                    </p:cTn>
                                  </p:par>
                                  <p:par>
                                    <p:cTn id="23" presetID="1" presetClass="exit" presetSubtype="0" fill="hold" grpId="1" nodeType="withEffect">
                                      <p:stCondLst>
                                        <p:cond delay="9900"/>
                                      </p:stCondLst>
                                      <p:iterate type="lt">
                                        <p:tmAbs val="0"/>
                                      </p:iterate>
                                      <p:childTnLst>
                                        <p:set>
                                          <p:cBhvr>
                                            <p:cTn id="24" dur="1" fill="hold">
                                              <p:stCondLst>
                                                <p:cond delay="0"/>
                                              </p:stCondLst>
                                            </p:cTn>
                                            <p:tgtEl>
                                              <p:spTgt spid="68"/>
                                            </p:tgtEl>
                                            <p:attrNameLst>
                                              <p:attrName>style.visibility</p:attrName>
                                            </p:attrNameLst>
                                          </p:cBhvr>
                                          <p:to>
                                            <p:strVal val="hidden"/>
                                          </p:to>
                                        </p:set>
                                      </p:childTnLst>
                                    </p:cTn>
                                  </p:par>
                                  <p:par>
                                    <p:cTn id="25" presetID="22" presetClass="entr" presetSubtype="8" fill="hold" grpId="0" nodeType="withEffect">
                                      <p:stCondLst>
                                        <p:cond delay="9900"/>
                                      </p:stCondLst>
                                      <p:iterate type="lt">
                                        <p:tmPct val="10000"/>
                                      </p:iterate>
                                      <p:childTnLst>
                                        <p:set>
                                          <p:cBhvr>
                                            <p:cTn id="26" dur="1" fill="hold">
                                              <p:stCondLst>
                                                <p:cond delay="0"/>
                                              </p:stCondLst>
                                            </p:cTn>
                                            <p:tgtEl>
                                              <p:spTgt spid="69"/>
                                            </p:tgtEl>
                                            <p:attrNameLst>
                                              <p:attrName>style.visibility</p:attrName>
                                            </p:attrNameLst>
                                          </p:cBhvr>
                                          <p:to>
                                            <p:strVal val="visible"/>
                                          </p:to>
                                        </p:set>
                                        <p:animEffect transition="in" filter="wipe(left)">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67"/>
                                            </p:tgtEl>
                                          </p:cBhvr>
                                        </p:animEffect>
                                        <p:set>
                                          <p:cBhvr>
                                            <p:cTn id="32" dur="1" fill="hold">
                                              <p:stCondLst>
                                                <p:cond delay="1999"/>
                                              </p:stCondLst>
                                            </p:cTn>
                                            <p:tgtEl>
                                              <p:spTgt spid="67"/>
                                            </p:tgtEl>
                                            <p:attrNameLst>
                                              <p:attrName>style.visibility</p:attrName>
                                            </p:attrNameLst>
                                          </p:cBhvr>
                                          <p:to>
                                            <p:strVal val="hidden"/>
                                          </p:to>
                                        </p:set>
                                      </p:childTnLst>
                                    </p:cTn>
                                  </p:par>
                                  <p:par>
                                    <p:cTn id="33" presetID="6" presetClass="exit" presetSubtype="32" fill="hold" grpId="2" nodeType="withEffect">
                                      <p:stCondLst>
                                        <p:cond delay="0"/>
                                      </p:stCondLst>
                                      <p:iterate type="lt">
                                        <p:tmPct val="0"/>
                                      </p:iterate>
                                      <p:childTnLst>
                                        <p:animEffect transition="out" filter="circle(out)">
                                          <p:cBhvr>
                                            <p:cTn id="34" dur="2000"/>
                                            <p:tgtEl>
                                              <p:spTgt spid="68"/>
                                            </p:tgtEl>
                                          </p:cBhvr>
                                        </p:animEffect>
                                        <p:set>
                                          <p:cBhvr>
                                            <p:cTn id="35" dur="1" fill="hold">
                                              <p:stCondLst>
                                                <p:cond delay="1999"/>
                                              </p:stCondLst>
                                            </p:cTn>
                                            <p:tgtEl>
                                              <p:spTgt spid="68"/>
                                            </p:tgtEl>
                                            <p:attrNameLst>
                                              <p:attrName>style.visibility</p:attrName>
                                            </p:attrNameLst>
                                          </p:cBhvr>
                                          <p:to>
                                            <p:strVal val="hidden"/>
                                          </p:to>
                                        </p:set>
                                      </p:childTnLst>
                                    </p:cTn>
                                  </p:par>
                                  <p:par>
                                    <p:cTn id="36" presetID="6" presetClass="exit" presetSubtype="32" fill="hold" grpId="1" nodeType="withEffect">
                                      <p:stCondLst>
                                        <p:cond delay="0"/>
                                      </p:stCondLst>
                                      <p:iterate type="lt">
                                        <p:tmPct val="0"/>
                                      </p:iterate>
                                      <p:childTnLst>
                                        <p:animEffect transition="out" filter="circle(out)">
                                          <p:cBhvr>
                                            <p:cTn id="37" dur="2000"/>
                                            <p:tgtEl>
                                              <p:spTgt spid="69"/>
                                            </p:tgtEl>
                                          </p:cBhvr>
                                        </p:animEffect>
                                        <p:set>
                                          <p:cBhvr>
                                            <p:cTn id="38" dur="1" fill="hold">
                                              <p:stCondLst>
                                                <p:cond delay="1999"/>
                                              </p:stCondLst>
                                            </p:cTn>
                                            <p:tgtEl>
                                              <p:spTgt spid="69"/>
                                            </p:tgtEl>
                                            <p:attrNameLst>
                                              <p:attrName>style.visibility</p:attrName>
                                            </p:attrNameLst>
                                          </p:cBhvr>
                                          <p:to>
                                            <p:strVal val="hidden"/>
                                          </p:to>
                                        </p:set>
                                      </p:childTnLst>
                                    </p:cTn>
                                  </p:par>
                                </p:childTnLst>
                              </p:cTn>
                            </p:par>
                            <p:par>
                              <p:cTn id="39" fill="hold">
                                <p:stCondLst>
                                  <p:cond delay="2000"/>
                                </p:stCondLst>
                                <p:childTnLst>
                                  <p:par>
                                    <p:cTn id="40" presetID="42" presetClass="path" presetSubtype="0" accel="50000" decel="50000" fill="hold" nodeType="afterEffect">
                                      <p:stCondLst>
                                        <p:cond delay="0"/>
                                      </p:stCondLst>
                                      <p:childTnLst>
                                        <p:animMotion origin="layout" path="M 0 -4.44444E-6 L 0 -0.73101 " pathEditMode="relative" rAng="0" ptsTypes="AA">
                                          <p:cBhvr>
                                            <p:cTn id="41" dur="2000" fill="hold"/>
                                            <p:tgtEl>
                                              <p:spTgt spid="2050"/>
                                            </p:tgtEl>
                                            <p:attrNameLst>
                                              <p:attrName>ppt_x</p:attrName>
                                              <p:attrName>ppt_y</p:attrName>
                                            </p:attrNameLst>
                                          </p:cBhvr>
                                          <p:rCtr x="0" y="-36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repeatCount="2000" fill="hold" display="0">
                      <p:stCondLst>
                        <p:cond delay="indefinite"/>
                      </p:stCondLst>
                      <p:endCondLst>
                        <p:cond evt="onStopAudio" delay="0">
                          <p:tgtEl>
                            <p:sldTgt/>
                          </p:tgtEl>
                        </p:cond>
                      </p:endCondLst>
                    </p:cTn>
                    <p:tgtEl>
                      <p:spTgt spid="70"/>
                    </p:tgtEl>
                  </p:cMediaNode>
                </p:audio>
              </p:childTnLst>
            </p:cTn>
          </p:par>
        </p:tnLst>
        <p:bldLst>
          <p:bldP spid="68" grpId="0"/>
          <p:bldP spid="68" grpId="1"/>
          <p:bldP spid="68" grpId="2"/>
          <p:bldP spid="69" grpId="0"/>
          <p:bldP spid="69"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withEffect">
                                      <p:stCondLst>
                                        <p:cond delay="0"/>
                                      </p:stCondLst>
                                      <p:childTnLst>
                                        <p:animEffect transition="out" filter="fade">
                                          <p:cBhvr>
                                            <p:cTn id="6" dur="1000"/>
                                            <p:tgtEl>
                                              <p:spTgt spid="141"/>
                                            </p:tgtEl>
                                          </p:cBhvr>
                                        </p:animEffect>
                                        <p:anim calcmode="lin" valueType="num">
                                          <p:cBhvr>
                                            <p:cTn id="7" dur="1000"/>
                                            <p:tgtEl>
                                              <p:spTgt spid="141"/>
                                            </p:tgtEl>
                                            <p:attrNameLst>
                                              <p:attrName>ppt_x</p:attrName>
                                            </p:attrNameLst>
                                          </p:cBhvr>
                                          <p:tavLst>
                                            <p:tav tm="0">
                                              <p:val>
                                                <p:strVal val="ppt_x"/>
                                              </p:val>
                                            </p:tav>
                                            <p:tav tm="100000">
                                              <p:val>
                                                <p:strVal val="ppt_x"/>
                                              </p:val>
                                            </p:tav>
                                          </p:tavLst>
                                        </p:anim>
                                        <p:anim calcmode="lin" valueType="num">
                                          <p:cBhvr>
                                            <p:cTn id="8" dur="1000"/>
                                            <p:tgtEl>
                                              <p:spTgt spid="141"/>
                                            </p:tgtEl>
                                            <p:attrNameLst>
                                              <p:attrName>ppt_y</p:attrName>
                                            </p:attrNameLst>
                                          </p:cBhvr>
                                          <p:tavLst>
                                            <p:tav tm="0">
                                              <p:val>
                                                <p:strVal val="ppt_y"/>
                                              </p:val>
                                            </p:tav>
                                            <p:tav tm="100000">
                                              <p:val>
                                                <p:strVal val="ppt_y+.1"/>
                                              </p:val>
                                            </p:tav>
                                          </p:tavLst>
                                        </p:anim>
                                        <p:set>
                                          <p:cBhvr>
                                            <p:cTn id="9" dur="1" fill="hold">
                                              <p:stCondLst>
                                                <p:cond delay="999"/>
                                              </p:stCondLst>
                                            </p:cTn>
                                            <p:tgtEl>
                                              <p:spTgt spid="14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 calcmode="lin" valueType="num">
                                          <p:cBhvr additive="base">
                                            <p:cTn id="14" dur="1500" fill="hold"/>
                                            <p:tgtEl>
                                              <p:spTgt spid="67"/>
                                            </p:tgtEl>
                                            <p:attrNameLst>
                                              <p:attrName>ppt_x</p:attrName>
                                            </p:attrNameLst>
                                          </p:cBhvr>
                                          <p:tavLst>
                                            <p:tav tm="0">
                                              <p:val>
                                                <p:strVal val="#ppt_x"/>
                                              </p:val>
                                            </p:tav>
                                            <p:tav tm="100000">
                                              <p:val>
                                                <p:strVal val="#ppt_x"/>
                                              </p:val>
                                            </p:tav>
                                          </p:tavLst>
                                        </p:anim>
                                        <p:anim calcmode="lin" valueType="num">
                                          <p:cBhvr additive="base">
                                            <p:cTn id="15" dur="1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10000"/>
                                      </p:iterate>
                                      <p:childTnLst>
                                        <p:set>
                                          <p:cBhvr>
                                            <p:cTn id="19" dur="1" fill="hold">
                                              <p:stCondLst>
                                                <p:cond delay="0"/>
                                              </p:stCondLst>
                                            </p:cTn>
                                            <p:tgtEl>
                                              <p:spTgt spid="68"/>
                                            </p:tgtEl>
                                            <p:attrNameLst>
                                              <p:attrName>style.visibility</p:attrName>
                                            </p:attrNameLst>
                                          </p:cBhvr>
                                          <p:to>
                                            <p:strVal val="visible"/>
                                          </p:to>
                                        </p:set>
                                        <p:animEffect transition="in" filter="wipe(left)">
                                          <p:cBhvr>
                                            <p:cTn id="20" dur="750"/>
                                            <p:tgtEl>
                                              <p:spTgt spid="68"/>
                                            </p:tgtEl>
                                          </p:cBhvr>
                                        </p:animEffect>
                                      </p:childTnLst>
                                    </p:cTn>
                                  </p:par>
                                  <p:par>
                                    <p:cTn id="21" presetID="1" presetClass="mediacall" presetSubtype="0" fill="hold" nodeType="withEffect">
                                      <p:stCondLst>
                                        <p:cond delay="0"/>
                                      </p:stCondLst>
                                      <p:childTnLst>
                                        <p:cmd type="call" cmd="playFrom(0.0)">
                                          <p:cBhvr>
                                            <p:cTn id="22" dur="6565" fill="hold"/>
                                            <p:tgtEl>
                                              <p:spTgt spid="70"/>
                                            </p:tgtEl>
                                          </p:cBhvr>
                                        </p:cmd>
                                      </p:childTnLst>
                                    </p:cTn>
                                  </p:par>
                                  <p:par>
                                    <p:cTn id="23" presetID="1" presetClass="exit" presetSubtype="0" fill="hold" grpId="1" nodeType="withEffect">
                                      <p:stCondLst>
                                        <p:cond delay="9900"/>
                                      </p:stCondLst>
                                      <p:iterate type="lt">
                                        <p:tmAbs val="0"/>
                                      </p:iterate>
                                      <p:childTnLst>
                                        <p:set>
                                          <p:cBhvr>
                                            <p:cTn id="24" dur="1" fill="hold">
                                              <p:stCondLst>
                                                <p:cond delay="0"/>
                                              </p:stCondLst>
                                            </p:cTn>
                                            <p:tgtEl>
                                              <p:spTgt spid="68"/>
                                            </p:tgtEl>
                                            <p:attrNameLst>
                                              <p:attrName>style.visibility</p:attrName>
                                            </p:attrNameLst>
                                          </p:cBhvr>
                                          <p:to>
                                            <p:strVal val="hidden"/>
                                          </p:to>
                                        </p:set>
                                      </p:childTnLst>
                                    </p:cTn>
                                  </p:par>
                                  <p:par>
                                    <p:cTn id="25" presetID="22" presetClass="entr" presetSubtype="8" fill="hold" grpId="0" nodeType="withEffect">
                                      <p:stCondLst>
                                        <p:cond delay="9900"/>
                                      </p:stCondLst>
                                      <p:iterate type="lt">
                                        <p:tmPct val="10000"/>
                                      </p:iterate>
                                      <p:childTnLst>
                                        <p:set>
                                          <p:cBhvr>
                                            <p:cTn id="26" dur="1" fill="hold">
                                              <p:stCondLst>
                                                <p:cond delay="0"/>
                                              </p:stCondLst>
                                            </p:cTn>
                                            <p:tgtEl>
                                              <p:spTgt spid="69"/>
                                            </p:tgtEl>
                                            <p:attrNameLst>
                                              <p:attrName>style.visibility</p:attrName>
                                            </p:attrNameLst>
                                          </p:cBhvr>
                                          <p:to>
                                            <p:strVal val="visible"/>
                                          </p:to>
                                        </p:set>
                                        <p:animEffect transition="in" filter="wipe(left)">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67"/>
                                            </p:tgtEl>
                                          </p:cBhvr>
                                        </p:animEffect>
                                        <p:set>
                                          <p:cBhvr>
                                            <p:cTn id="32" dur="1" fill="hold">
                                              <p:stCondLst>
                                                <p:cond delay="1999"/>
                                              </p:stCondLst>
                                            </p:cTn>
                                            <p:tgtEl>
                                              <p:spTgt spid="67"/>
                                            </p:tgtEl>
                                            <p:attrNameLst>
                                              <p:attrName>style.visibility</p:attrName>
                                            </p:attrNameLst>
                                          </p:cBhvr>
                                          <p:to>
                                            <p:strVal val="hidden"/>
                                          </p:to>
                                        </p:set>
                                      </p:childTnLst>
                                    </p:cTn>
                                  </p:par>
                                  <p:par>
                                    <p:cTn id="33" presetID="6" presetClass="exit" presetSubtype="32" fill="hold" grpId="2" nodeType="withEffect">
                                      <p:stCondLst>
                                        <p:cond delay="0"/>
                                      </p:stCondLst>
                                      <p:iterate type="lt">
                                        <p:tmPct val="0"/>
                                      </p:iterate>
                                      <p:childTnLst>
                                        <p:animEffect transition="out" filter="circle(out)">
                                          <p:cBhvr>
                                            <p:cTn id="34" dur="2000"/>
                                            <p:tgtEl>
                                              <p:spTgt spid="68"/>
                                            </p:tgtEl>
                                          </p:cBhvr>
                                        </p:animEffect>
                                        <p:set>
                                          <p:cBhvr>
                                            <p:cTn id="35" dur="1" fill="hold">
                                              <p:stCondLst>
                                                <p:cond delay="1999"/>
                                              </p:stCondLst>
                                            </p:cTn>
                                            <p:tgtEl>
                                              <p:spTgt spid="68"/>
                                            </p:tgtEl>
                                            <p:attrNameLst>
                                              <p:attrName>style.visibility</p:attrName>
                                            </p:attrNameLst>
                                          </p:cBhvr>
                                          <p:to>
                                            <p:strVal val="hidden"/>
                                          </p:to>
                                        </p:set>
                                      </p:childTnLst>
                                    </p:cTn>
                                  </p:par>
                                  <p:par>
                                    <p:cTn id="36" presetID="6" presetClass="exit" presetSubtype="32" fill="hold" grpId="1" nodeType="withEffect">
                                      <p:stCondLst>
                                        <p:cond delay="0"/>
                                      </p:stCondLst>
                                      <p:iterate type="lt">
                                        <p:tmPct val="0"/>
                                      </p:iterate>
                                      <p:childTnLst>
                                        <p:animEffect transition="out" filter="circle(out)">
                                          <p:cBhvr>
                                            <p:cTn id="37" dur="2000"/>
                                            <p:tgtEl>
                                              <p:spTgt spid="69"/>
                                            </p:tgtEl>
                                          </p:cBhvr>
                                        </p:animEffect>
                                        <p:set>
                                          <p:cBhvr>
                                            <p:cTn id="38" dur="1" fill="hold">
                                              <p:stCondLst>
                                                <p:cond delay="1999"/>
                                              </p:stCondLst>
                                            </p:cTn>
                                            <p:tgtEl>
                                              <p:spTgt spid="69"/>
                                            </p:tgtEl>
                                            <p:attrNameLst>
                                              <p:attrName>style.visibility</p:attrName>
                                            </p:attrNameLst>
                                          </p:cBhvr>
                                          <p:to>
                                            <p:strVal val="hidden"/>
                                          </p:to>
                                        </p:set>
                                      </p:childTnLst>
                                    </p:cTn>
                                  </p:par>
                                </p:childTnLst>
                              </p:cTn>
                            </p:par>
                            <p:par>
                              <p:cTn id="39" fill="hold">
                                <p:stCondLst>
                                  <p:cond delay="2000"/>
                                </p:stCondLst>
                                <p:childTnLst>
                                  <p:par>
                                    <p:cTn id="40" presetID="42" presetClass="path" presetSubtype="0" accel="50000" decel="50000" fill="hold" nodeType="afterEffect">
                                      <p:stCondLst>
                                        <p:cond delay="0"/>
                                      </p:stCondLst>
                                      <p:childTnLst>
                                        <p:animMotion origin="layout" path="M 0 -4.44444E-6 L 0 -0.73101 " pathEditMode="relative" rAng="0" ptsTypes="AA">
                                          <p:cBhvr>
                                            <p:cTn id="41" dur="2000" fill="hold"/>
                                            <p:tgtEl>
                                              <p:spTgt spid="2050"/>
                                            </p:tgtEl>
                                            <p:attrNameLst>
                                              <p:attrName>ppt_x</p:attrName>
                                              <p:attrName>ppt_y</p:attrName>
                                            </p:attrNameLst>
                                          </p:cBhvr>
                                          <p:rCtr x="0" y="-36551"/>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2000" fill="hold" display="0">
                      <p:stCondLst>
                        <p:cond delay="indefinite"/>
                      </p:stCondLst>
                      <p:endCondLst>
                        <p:cond evt="onStopAudio" delay="0">
                          <p:tgtEl>
                            <p:sldTgt/>
                          </p:tgtEl>
                        </p:cond>
                      </p:endCondLst>
                    </p:cTn>
                    <p:tgtEl>
                      <p:spTgt spid="70"/>
                    </p:tgtEl>
                  </p:cMediaNode>
                </p:video>
              </p:childTnLst>
            </p:cTn>
          </p:par>
        </p:tnLst>
        <p:bldLst>
          <p:bldP spid="68" grpId="0"/>
          <p:bldP spid="68" grpId="1"/>
          <p:bldP spid="68" grpId="2"/>
          <p:bldP spid="69" grpId="0"/>
          <p:bldP spid="69"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àng công chúa ngủ trong rừng [kèm tranh minh họa siêu đẹp] - Thế giới cổ  tích"/>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4749798" y="27147"/>
            <a:ext cx="4461112" cy="3119966"/>
            <a:chOff x="8092458" y="-876522"/>
            <a:chExt cx="3321952" cy="3649517"/>
          </a:xfrm>
        </p:grpSpPr>
        <p:pic>
          <p:nvPicPr>
            <p:cNvPr id="7" name="图片 3"/>
            <p:cNvPicPr>
              <a:picLocks noChangeAspect="1"/>
            </p:cNvPicPr>
            <p:nvPr/>
          </p:nvPicPr>
          <p:blipFill>
            <a:blip r:embed="rId3"/>
            <a:stretch>
              <a:fillRect/>
            </a:stretch>
          </p:blipFill>
          <p:spPr>
            <a:xfrm>
              <a:off x="8092458" y="-876522"/>
              <a:ext cx="3321952" cy="3649517"/>
            </a:xfrm>
            <a:prstGeom prst="rect">
              <a:avLst/>
            </a:prstGeom>
          </p:spPr>
        </p:pic>
        <p:sp>
          <p:nvSpPr>
            <p:cNvPr id="8" name="TextBox 7"/>
            <p:cNvSpPr txBox="1"/>
            <p:nvPr/>
          </p:nvSpPr>
          <p:spPr>
            <a:xfrm>
              <a:off x="8586763" y="-351498"/>
              <a:ext cx="2462776" cy="21240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Chúng</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tôi</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sẽ</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giúp</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hoàng</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tử</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chuẩn</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bị</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đồ</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để</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giải</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cứu</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công</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w="12700">
                    <a:solidFill>
                      <a:srgbClr val="C00000"/>
                    </a:solidFill>
                  </a:ln>
                  <a:solidFill>
                    <a:srgbClr val="C00000"/>
                  </a:solidFill>
                  <a:effectLst/>
                  <a:uLnTx/>
                  <a:uFillTx/>
                  <a:latin typeface="Times New Roman" pitchFamily="18" charset="0"/>
                  <a:cs typeface="Times New Roman" pitchFamily="18" charset="0"/>
                </a:rPr>
                <a:t>chúa</a:t>
              </a:r>
              <a:r>
                <a:rPr kumimoji="0" lang="en-US" sz="2800" b="1" i="0" u="none" strike="noStrike" kern="1200" cap="none" spc="0" normalizeH="0" baseline="0" noProof="0" dirty="0">
                  <a:ln w="12700">
                    <a:solidFill>
                      <a:srgbClr val="C00000"/>
                    </a:solidFill>
                  </a:ln>
                  <a:solidFill>
                    <a:srgbClr val="C00000"/>
                  </a:solidFill>
                  <a:effectLst/>
                  <a:uLnTx/>
                  <a:uFillTx/>
                  <a:latin typeface="Times New Roman" pitchFamily="18" charset="0"/>
                  <a:cs typeface="Times New Roman" pitchFamily="18" charset="0"/>
                </a:rPr>
                <a:t>!</a:t>
              </a:r>
            </a:p>
          </p:txBody>
        </p:sp>
      </p:grpSp>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036"/>
          <p:cNvPicPr>
            <a:picLocks noChangeAspect="1"/>
          </p:cNvPicPr>
          <p:nvPr/>
        </p:nvPicPr>
        <p:blipFill rotWithShape="1">
          <a:blip r:embed="rId3">
            <a:extLst>
              <a:ext uri="{28A0092B-C50C-407E-A947-70E740481C1C}">
                <a14:useLocalDpi xmlns:a14="http://schemas.microsoft.com/office/drawing/2010/main" xmlns="" val="0"/>
              </a:ext>
            </a:extLst>
          </a:blip>
          <a:srcRect t="36585" b="47092"/>
          <a:stretch>
            <a:fillRect/>
          </a:stretch>
        </p:blipFill>
        <p:spPr>
          <a:xfrm>
            <a:off x="-431946" y="4105005"/>
            <a:ext cx="13402802" cy="2770683"/>
          </a:xfrm>
          <a:prstGeom prst="rect">
            <a:avLst/>
          </a:prstGeom>
        </p:spPr>
      </p:pic>
      <p:grpSp>
        <p:nvGrpSpPr>
          <p:cNvPr id="38" name="Google Shape;2075;p60"/>
          <p:cNvGrpSpPr/>
          <p:nvPr/>
        </p:nvGrpSpPr>
        <p:grpSpPr>
          <a:xfrm rot="10800000">
            <a:off x="-203281" y="5789280"/>
            <a:ext cx="1977321" cy="1102939"/>
            <a:chOff x="7446343" y="212596"/>
            <a:chExt cx="1552422" cy="990230"/>
          </a:xfrm>
        </p:grpSpPr>
        <p:sp>
          <p:nvSpPr>
            <p:cNvPr id="39" name="Google Shape;2076;p60"/>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0" name="Google Shape;2077;p60"/>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1" name="Google Shape;2078;p60"/>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2" name="Google Shape;2079;p60"/>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3" name="Google Shape;2080;p60"/>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4" name="Google Shape;2081;p60"/>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5" name="Google Shape;2082;p60"/>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6" name="Google Shape;2083;p60"/>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7" name="Google Shape;2084;p60"/>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8" name="Google Shape;2085;p60"/>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49" name="Google Shape;2086;p60"/>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0" name="Google Shape;2087;p60"/>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1" name="Google Shape;2088;p60"/>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2" name="Google Shape;2089;p60"/>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3" name="Google Shape;2090;p60"/>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4" name="Google Shape;2091;p60"/>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5" name="Google Shape;2092;p60"/>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6" name="Google Shape;2093;p60"/>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7" name="Google Shape;2094;p60"/>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8" name="Google Shape;2095;p60"/>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59" name="Google Shape;2096;p60"/>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0" name="Google Shape;2097;p60"/>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1" name="Google Shape;2098;p60"/>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2" name="Google Shape;2099;p60"/>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3" name="Google Shape;2100;p60"/>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4" name="Google Shape;2101;p60"/>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5" name="Google Shape;2102;p60"/>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6" name="Google Shape;2103;p60"/>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7" name="Google Shape;2104;p60"/>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8" name="Google Shape;2105;p60"/>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69" name="Google Shape;2106;p60"/>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0" name="Google Shape;2107;p60"/>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1" name="Google Shape;2108;p60"/>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2" name="Google Shape;2109;p60"/>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3" name="Google Shape;2110;p60"/>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4" name="Google Shape;2111;p60"/>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5" name="Google Shape;2112;p60"/>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6" name="Google Shape;2113;p60"/>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7" name="Google Shape;2114;p60"/>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8" name="Google Shape;2115;p60"/>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79" name="Google Shape;2116;p60"/>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sp>
        <p:nvSpPr>
          <p:cNvPr id="80" name="Google Shape;2117;p60"/>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1" name="Google Shape;2118;p60"/>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2" name="Google Shape;2119;p60"/>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pic>
        <p:nvPicPr>
          <p:cNvPr id="83" name="Picture 82"/>
          <p:cNvPicPr>
            <a:picLocks noChangeAspect="1"/>
          </p:cNvPicPr>
          <p:nvPr/>
        </p:nvPicPr>
        <p:blipFill rotWithShape="1">
          <a:blip r:embed="rId4"/>
          <a:srcRect l="35847" t="56723"/>
          <a:stretch>
            <a:fillRect/>
          </a:stretch>
        </p:blipFill>
        <p:spPr>
          <a:xfrm>
            <a:off x="11713634" y="-2223736"/>
            <a:ext cx="3444138" cy="2967922"/>
          </a:xfrm>
          <a:prstGeom prst="rect">
            <a:avLst/>
          </a:prstGeom>
        </p:spPr>
      </p:pic>
      <p:pic>
        <p:nvPicPr>
          <p:cNvPr id="126" name="Picture 9"/>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 xmlns:asvg="http://schemas.microsoft.com/office/drawing/2016/SVG/main" r:embed="rId6"/>
              </a:ext>
            </a:extLst>
          </a:blip>
          <a:srcRect/>
          <a:stretch>
            <a:fillRect/>
          </a:stretch>
        </p:blipFill>
        <p:spPr>
          <a:xfrm>
            <a:off x="10836626" y="2117041"/>
            <a:ext cx="1010905" cy="771964"/>
          </a:xfrm>
          <a:prstGeom prst="rect">
            <a:avLst/>
          </a:prstGeom>
        </p:spPr>
      </p:pic>
      <p:sp>
        <p:nvSpPr>
          <p:cNvPr id="249" name="Rectangle: Rounded Corners 248"/>
          <p:cNvSpPr/>
          <p:nvPr/>
        </p:nvSpPr>
        <p:spPr>
          <a:xfrm>
            <a:off x="801359" y="496424"/>
            <a:ext cx="9603882"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0" name="TextBox 249"/>
          <p:cNvSpPr txBox="1"/>
          <p:nvPr/>
        </p:nvSpPr>
        <p:spPr>
          <a:xfrm>
            <a:off x="1023650" y="702916"/>
            <a:ext cx="918189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Con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rồng</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đã</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khóa</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những</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vũ</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khí</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rồi</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Các</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bạn</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hãy</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err="1">
                <a:ln>
                  <a:noFill/>
                </a:ln>
                <a:solidFill>
                  <a:srgbClr val="002060"/>
                </a:solidFill>
                <a:effectLst/>
                <a:uLnTx/>
                <a:uFillTx/>
                <a:latin typeface="Times New Roman" pitchFamily="18" charset="0"/>
                <a:cs typeface="Times New Roman" pitchFamily="18" charset="0"/>
              </a:rPr>
              <a:t>cùng</a:t>
            </a:r>
            <a:r>
              <a:rPr kumimoji="0" lang="en-US" sz="3200" b="1" i="0" u="none" strike="noStrike" kern="1200" cap="none" spc="0" normalizeH="0" baseline="0" noProof="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mở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khóa</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để</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giúp</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hoàng</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tử</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nhé</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p>
        </p:txBody>
      </p:sp>
      <p:pic>
        <p:nvPicPr>
          <p:cNvPr id="260" name="Picture 259">
            <a:hlinkClick r:id="rId7" action="ppaction://hlinksldjump"/>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9963065" y="5911383"/>
            <a:ext cx="2800387" cy="1090998"/>
          </a:xfrm>
          <a:prstGeom prst="rect">
            <a:avLst/>
          </a:prstGeom>
        </p:spPr>
      </p:pic>
      <p:pic>
        <p:nvPicPr>
          <p:cNvPr id="31" name="Picture 30" descr="Picture10">
            <a:hlinkClick r:id="rId9" action="ppaction://hlinksldjump"/>
          </p:cNvPr>
          <p:cNvPicPr>
            <a:picLocks noChangeAspect="1"/>
          </p:cNvPicPr>
          <p:nvPr/>
        </p:nvPicPr>
        <p:blipFill>
          <a:blip r:embed="rId10"/>
          <a:stretch>
            <a:fillRect/>
          </a:stretch>
        </p:blipFill>
        <p:spPr>
          <a:xfrm>
            <a:off x="8403592" y="3205013"/>
            <a:ext cx="2139950" cy="2706370"/>
          </a:xfrm>
          <a:prstGeom prst="rect">
            <a:avLst/>
          </a:prstGeom>
        </p:spPr>
      </p:pic>
      <p:pic>
        <p:nvPicPr>
          <p:cNvPr id="32" name="Picture 31" descr="Picture8">
            <a:hlinkClick r:id="rId11" action="ppaction://hlinksldjump"/>
          </p:cNvPr>
          <p:cNvPicPr>
            <a:picLocks noChangeAspect="1"/>
          </p:cNvPicPr>
          <p:nvPr/>
        </p:nvPicPr>
        <p:blipFill>
          <a:blip r:embed="rId12"/>
          <a:stretch>
            <a:fillRect/>
          </a:stretch>
        </p:blipFill>
        <p:spPr>
          <a:xfrm>
            <a:off x="4443204" y="3362632"/>
            <a:ext cx="2273935" cy="2432050"/>
          </a:xfrm>
          <a:prstGeom prst="rect">
            <a:avLst/>
          </a:prstGeom>
        </p:spPr>
      </p:pic>
      <p:pic>
        <p:nvPicPr>
          <p:cNvPr id="33" name="Picture 32" descr="Picture7">
            <a:hlinkClick r:id="rId13" action="ppaction://hlinksldjump"/>
          </p:cNvPr>
          <p:cNvPicPr>
            <a:picLocks noChangeAspect="1"/>
          </p:cNvPicPr>
          <p:nvPr/>
        </p:nvPicPr>
        <p:blipFill>
          <a:blip r:embed="rId14"/>
          <a:stretch>
            <a:fillRect/>
          </a:stretch>
        </p:blipFill>
        <p:spPr>
          <a:xfrm>
            <a:off x="615225" y="3236102"/>
            <a:ext cx="2103120" cy="233489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49 -0.14167 L 0.0349 -0.1412 C 0.01341 -0.13773 -0.00872 -0.14028 -0.02942 -0.13079 C -0.05156 -0.12037 -0.04192 -0.10602 -0.05325 -0.09028 C -0.05742 -0.08449 -0.06666 -0.07685 -0.06666 -0.07639 L -0.07265 -0.05787 L -0.09205 0.01458 C -0.10586 0.08009 -0.09856 0.0537 -0.11146 0.0956 C -0.11471 0.12268 -0.11132 0.10231 -0.125 0.14167 C -0.12721 0.14815 -0.1289 0.1544 -0.13086 0.16018 C -0.13294 0.16551 -0.13554 0.1706 -0.13685 0.17639 C -0.14218 0.19838 -0.13932 0.18981 -0.1444 0.20347 C -0.1483 0.23148 -0.14218 0.19861 -0.15182 0.21968 C -0.15338 0.22268 -0.1526 0.22708 -0.15338 0.23032 C -0.15403 0.23333 -0.15521 0.23611 -0.15625 0.23843 C -0.1582 0.24259 -0.16054 0.2456 -0.16224 0.24931 C -0.1651 0.25532 -0.16679 0.26273 -0.16979 0.26829 C -0.17148 0.2713 -0.17382 0.27199 -0.17578 0.27361 C -0.17734 0.27523 -0.1789 0.27685 -0.18021 0.27893 C -0.18398 0.28495 -0.18619 0.2919 -0.19062 0.29514 C -0.19271 0.29676 -0.19479 0.29722 -0.19661 0.29792 C -0.19817 0.3 -0.19961 0.30231 -0.20117 0.30324 C -0.20312 0.30486 -0.20521 0.30486 -0.20703 0.30602 C -0.20937 0.30764 -0.21119 0.30995 -0.21302 0.31134 C -0.21458 0.31273 -0.21627 0.31296 -0.21757 0.31412 C -0.21927 0.31574 -0.22057 0.31852 -0.222 0.31944 C -0.225 0.32176 -0.22799 0.32315 -0.23099 0.32477 C -0.23242 0.32593 -0.23398 0.32685 -0.23541 0.32755 C -0.2375 0.32847 -0.23958 0.32917 -0.2414 0.33032 C -0.25 0.33634 -0.24479 0.33565 -0.24882 0.33565 L -0.24882 0.33611 " pathEditMode="relative" rAng="0" ptsTypes="AAAAAAAAAAAAAAAAAAAAAAAAAAAAAAA">
                                      <p:cBhvr>
                                        <p:cTn id="6" dur="2000" fill="hold"/>
                                        <p:tgtEl>
                                          <p:spTgt spid="83"/>
                                        </p:tgtEl>
                                        <p:attrNameLst>
                                          <p:attrName>ppt_x</p:attrName>
                                          <p:attrName>ppt_y</p:attrName>
                                        </p:attrNameLst>
                                      </p:cBhvr>
                                      <p:rCtr x="-14193" y="2388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249"/>
                                        </p:tgtEl>
                                        <p:attrNameLst>
                                          <p:attrName>style.visibility</p:attrName>
                                        </p:attrNameLst>
                                      </p:cBhvr>
                                      <p:to>
                                        <p:strVal val="visible"/>
                                      </p:to>
                                    </p:set>
                                    <p:animEffect transition="in" filter="fade">
                                      <p:cBhvr>
                                        <p:cTn id="10" dur="1000"/>
                                        <p:tgtEl>
                                          <p:spTgt spid="249"/>
                                        </p:tgtEl>
                                      </p:cBhvr>
                                    </p:animEffect>
                                    <p:anim calcmode="lin" valueType="num">
                                      <p:cBhvr>
                                        <p:cTn id="11" dur="1000" fill="hold"/>
                                        <p:tgtEl>
                                          <p:spTgt spid="249"/>
                                        </p:tgtEl>
                                        <p:attrNameLst>
                                          <p:attrName>ppt_x</p:attrName>
                                        </p:attrNameLst>
                                      </p:cBhvr>
                                      <p:tavLst>
                                        <p:tav tm="0">
                                          <p:val>
                                            <p:strVal val="#ppt_x"/>
                                          </p:val>
                                        </p:tav>
                                        <p:tav tm="100000">
                                          <p:val>
                                            <p:strVal val="#ppt_x"/>
                                          </p:val>
                                        </p:tav>
                                      </p:tavLst>
                                    </p:anim>
                                    <p:anim calcmode="lin" valueType="num">
                                      <p:cBhvr>
                                        <p:cTn id="12" dur="1000" fill="hold"/>
                                        <p:tgtEl>
                                          <p:spTgt spid="24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anim calcmode="lin" valueType="num">
                                      <p:cBhvr>
                                        <p:cTn id="16" dur="1000" fill="hold"/>
                                        <p:tgtEl>
                                          <p:spTgt spid="250"/>
                                        </p:tgtEl>
                                        <p:attrNameLst>
                                          <p:attrName>ppt_x</p:attrName>
                                        </p:attrNameLst>
                                      </p:cBhvr>
                                      <p:tavLst>
                                        <p:tav tm="0">
                                          <p:val>
                                            <p:strVal val="#ppt_x"/>
                                          </p:val>
                                        </p:tav>
                                        <p:tav tm="100000">
                                          <p:val>
                                            <p:strVal val="#ppt_x"/>
                                          </p:val>
                                        </p:tav>
                                      </p:tavLst>
                                    </p:anim>
                                    <p:anim calcmode="lin" valueType="num">
                                      <p:cBhvr>
                                        <p:cTn id="17" dur="1000" fill="hold"/>
                                        <p:tgtEl>
                                          <p:spTgt spid="250"/>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6" presetClass="emph" presetSubtype="0" fill="hold" grpId="0" nodeType="afterEffect">
                                  <p:stCondLst>
                                    <p:cond delay="0"/>
                                  </p:stCondLst>
                                  <p:childTnLst>
                                    <p:animEffect transition="out" filter="fade">
                                      <p:cBhvr>
                                        <p:cTn id="20" dur="500" tmFilter="0, 0; .2, .5; .8, .5; 1, 0"/>
                                        <p:tgtEl>
                                          <p:spTgt spid="82"/>
                                        </p:tgtEl>
                                      </p:cBhvr>
                                    </p:animEffect>
                                    <p:animScale>
                                      <p:cBhvr>
                                        <p:cTn id="21" dur="250" autoRev="1" fill="hold"/>
                                        <p:tgtEl>
                                          <p:spTgt spid="8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8" restart="whenNotActive" fill="hold" evtFilter="cancelBubble" nodeType="interactiveSeq">
                <p:stCondLst>
                  <p:cond evt="onClick" delay="0">
                    <p:tgtEl>
                      <p:spTgt spid="31"/>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4" restart="whenNotActive" fill="hold" evtFilter="cancelBubble" nodeType="interactiveSeq">
                <p:stCondLst>
                  <p:cond evt="onClick" delay="0">
                    <p:tgtEl>
                      <p:spTgt spid="32"/>
                    </p:tgtEl>
                  </p:cond>
                </p:stCondLst>
                <p:endSync evt="end" delay="0">
                  <p:rtn val="all"/>
                </p:endSync>
                <p:childTnLst>
                  <p:par>
                    <p:cTn id="35" fill="hold">
                      <p:stCondLst>
                        <p:cond delay="0"/>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32"/>
                                        </p:tgtEl>
                                      </p:cBhvr>
                                    </p:animEffect>
                                    <p:set>
                                      <p:cBhvr>
                                        <p:cTn id="3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82" grpId="0" animBg="1"/>
      <p:bldP spid="249" grpId="0" animBg="1"/>
      <p:bldP spid="2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9"/>
          <p:cNvSpPr/>
          <p:nvPr/>
        </p:nvSpPr>
        <p:spPr>
          <a:xfrm>
            <a:off x="1315086" y="666214"/>
            <a:ext cx="3446100" cy="788571"/>
          </a:xfrm>
          <a:prstGeom prst="roundRect">
            <a:avLst/>
          </a:prstGeom>
          <a:solidFill>
            <a:schemeClr val="bg1"/>
          </a:solidFill>
          <a:ln>
            <a:solidFill>
              <a:schemeClr val="bg2">
                <a:lumMod val="50000"/>
              </a:schemeClr>
            </a:solidFill>
            <a:prstDash val="dash"/>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a:ln>
                  <a:noFill/>
                </a:ln>
                <a:solidFill>
                  <a:srgbClr val="FF0000"/>
                </a:solidFill>
                <a:effectLst/>
                <a:uLnTx/>
                <a:uFillTx/>
                <a:latin typeface="Times New Roman" pitchFamily="18" charset="0"/>
                <a:cs typeface="Times New Roman" pitchFamily="18" charset="0"/>
              </a:rPr>
              <a:t>    </a:t>
            </a:r>
            <a:r>
              <a:rPr kumimoji="0" lang="en-US" altLang="vi-VN" sz="40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Tính</a:t>
            </a:r>
            <a:r>
              <a:rPr kumimoji="0" lang="en-US" altLang="vi-VN" sz="4000" b="1" i="0" u="none" strike="noStrike" kern="1200" cap="none" spc="0" normalizeH="0" noProof="0" smtClean="0">
                <a:ln>
                  <a:noFill/>
                </a:ln>
                <a:solidFill>
                  <a:srgbClr val="FF0000"/>
                </a:solidFill>
                <a:effectLst/>
                <a:uLnTx/>
                <a:uFillTx/>
                <a:latin typeface="Times New Roman" pitchFamily="18" charset="0"/>
                <a:cs typeface="Times New Roman" pitchFamily="18" charset="0"/>
              </a:rPr>
              <a:t> </a:t>
            </a:r>
            <a:r>
              <a:rPr kumimoji="0" lang="en-US" altLang="vi-VN" sz="4000" b="1" i="0" u="none" strike="noStrike" kern="1200" cap="none" spc="0" normalizeH="0" noProof="0" dirty="0" err="1">
                <a:ln>
                  <a:noFill/>
                </a:ln>
                <a:solidFill>
                  <a:srgbClr val="FF0000"/>
                </a:solidFill>
                <a:effectLst/>
                <a:uLnTx/>
                <a:uFillTx/>
                <a:latin typeface="Times New Roman" pitchFamily="18" charset="0"/>
                <a:cs typeface="Times New Roman" pitchFamily="18" charset="0"/>
              </a:rPr>
              <a:t>nhẩm</a:t>
            </a:r>
            <a:endParaRPr kumimoji="0" lang="en-US" altLang="vi-VN"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27828" b="63329" l="0" r="66113"/>
                    </a14:imgEffect>
                  </a14:imgLayer>
                </a14:imgProps>
              </a:ext>
            </a:extLst>
          </a:blip>
          <a:srcRect l="-3172" t="32544" r="31489" b="35415"/>
          <a:stretch>
            <a:fillRect/>
          </a:stretch>
        </p:blipFill>
        <p:spPr>
          <a:xfrm flipH="1">
            <a:off x="9877425" y="177800"/>
            <a:ext cx="2314575" cy="1276985"/>
          </a:xfrm>
          <a:prstGeom prst="rect">
            <a:avLst/>
          </a:prstGeom>
        </p:spPr>
      </p:pic>
      <p:pic>
        <p:nvPicPr>
          <p:cNvPr id="9" name="Picture 12" descr="Etoile_1"/>
          <p:cNvPicPr>
            <a:picLocks noChangeAspect="1" noChangeArrowheads="1" noCrop="1"/>
          </p:cNvPicPr>
          <p:nvPr/>
        </p:nvPicPr>
        <p:blipFill>
          <a:blip r:embed="rId5"/>
          <a:srcRect/>
          <a:stretch>
            <a:fillRect/>
          </a:stretch>
        </p:blipFill>
        <p:spPr bwMode="auto">
          <a:xfrm>
            <a:off x="8409538" y="-293770"/>
            <a:ext cx="2303075" cy="1438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Google Shape;2117;p60"/>
          <p:cNvSpPr/>
          <p:nvPr/>
        </p:nvSpPr>
        <p:spPr>
          <a:xfrm>
            <a:off x="8261026" y="105956"/>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panose="020B0604020202020204"/>
              <a:ea typeface="+mn-ea"/>
              <a:cs typeface="+mn-cs"/>
            </a:endParaRPr>
          </a:p>
        </p:txBody>
      </p:sp>
      <p:sp>
        <p:nvSpPr>
          <p:cNvPr id="11" name="Google Shape;2118;p60"/>
          <p:cNvSpPr/>
          <p:nvPr/>
        </p:nvSpPr>
        <p:spPr>
          <a:xfrm>
            <a:off x="7985151" y="30459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panose="020B0604020202020204"/>
              <a:ea typeface="+mn-ea"/>
              <a:cs typeface="+mn-cs"/>
            </a:endParaRPr>
          </a:p>
        </p:txBody>
      </p:sp>
      <p:sp>
        <p:nvSpPr>
          <p:cNvPr id="13" name="Google Shape;2118;p60"/>
          <p:cNvSpPr/>
          <p:nvPr/>
        </p:nvSpPr>
        <p:spPr>
          <a:xfrm>
            <a:off x="8803004" y="363855"/>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panose="020B0604020202020204"/>
              <a:ea typeface="+mn-ea"/>
              <a:cs typeface="+mn-cs"/>
            </a:endParaRPr>
          </a:p>
        </p:txBody>
      </p:sp>
      <p:grpSp>
        <p:nvGrpSpPr>
          <p:cNvPr id="7" name="Group 6"/>
          <p:cNvGrpSpPr/>
          <p:nvPr/>
        </p:nvGrpSpPr>
        <p:grpSpPr>
          <a:xfrm>
            <a:off x="369949" y="308022"/>
            <a:ext cx="1439545" cy="1201420"/>
            <a:chOff x="590" y="437"/>
            <a:chExt cx="2267" cy="1892"/>
          </a:xfrm>
        </p:grpSpPr>
        <p:pic>
          <p:nvPicPr>
            <p:cNvPr id="5" name="图片 26"/>
            <p:cNvPicPr>
              <a:picLocks noChangeAspect="1"/>
            </p:cNvPicPr>
            <p:nvPr/>
          </p:nvPicPr>
          <p:blipFill rotWithShape="1">
            <a:blip r:embed="rId6" cstate="print">
              <a:extLst>
                <a:ext uri="{28A0092B-C50C-407E-A947-70E740481C1C}">
                  <a14:useLocalDpi xmlns:a14="http://schemas.microsoft.com/office/drawing/2010/main" xmlns="" val="0"/>
                </a:ext>
              </a:extLst>
            </a:blip>
            <a:srcRect l="6977" t="4954" r="66159" b="82004"/>
            <a:stretch>
              <a:fillRect/>
            </a:stretch>
          </p:blipFill>
          <p:spPr>
            <a:xfrm>
              <a:off x="590" y="631"/>
              <a:ext cx="2267" cy="1698"/>
            </a:xfrm>
            <a:prstGeom prst="rect">
              <a:avLst/>
            </a:prstGeom>
          </p:spPr>
        </p:pic>
        <p:sp>
          <p:nvSpPr>
            <p:cNvPr id="106" name="Rounded Rectangle 9"/>
            <p:cNvSpPr/>
            <p:nvPr/>
          </p:nvSpPr>
          <p:spPr>
            <a:xfrm>
              <a:off x="1079" y="437"/>
              <a:ext cx="1175" cy="1708"/>
            </a:xfrm>
            <a:prstGeom prst="roundRect">
              <a:avLst/>
            </a:prstGeom>
            <a:noFill/>
            <a:ln>
              <a:noFill/>
            </a:ln>
            <a:extLst>
              <a:ext uri="{909E8E84-426E-40DD-AFC4-6F175D3DCCD1}">
                <a14:hiddenFill xmlns:a14="http://schemas.microsoft.com/office/drawing/2010/main" xmlns="">
                  <a:solidFill>
                    <a:schemeClr val="bg1"/>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60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1</a:t>
              </a:r>
            </a:p>
          </p:txBody>
        </p:sp>
      </p:grpSp>
      <p:sp>
        <p:nvSpPr>
          <p:cNvPr id="21" name="TextBox 20">
            <a:extLst>
              <a:ext uri="{FF2B5EF4-FFF2-40B4-BE49-F238E27FC236}">
                <a16:creationId xmlns:a16="http://schemas.microsoft.com/office/drawing/2014/main" xmlns="" id="{5B9AF701-A8A7-44F8-97F8-4A51AE4D20DA}"/>
              </a:ext>
            </a:extLst>
          </p:cNvPr>
          <p:cNvSpPr txBox="1"/>
          <p:nvPr/>
        </p:nvSpPr>
        <p:spPr>
          <a:xfrm>
            <a:off x="547370" y="2112410"/>
            <a:ext cx="115822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a) 6 x 3               7 x 5               9 x 4               8 x 10</a:t>
            </a:r>
            <a:endParaRPr kumimoji="0" lang="en-US" sz="36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nvGrpSpPr>
          <p:cNvPr id="22" name="Group 21">
            <a:extLst>
              <a:ext uri="{FF2B5EF4-FFF2-40B4-BE49-F238E27FC236}">
                <a16:creationId xmlns:a16="http://schemas.microsoft.com/office/drawing/2014/main" xmlns="" id="{6F7ED7DD-4977-4EE0-8B5A-D22D1264A9BE}"/>
              </a:ext>
            </a:extLst>
          </p:cNvPr>
          <p:cNvGrpSpPr/>
          <p:nvPr/>
        </p:nvGrpSpPr>
        <p:grpSpPr>
          <a:xfrm>
            <a:off x="3976396" y="4099260"/>
            <a:ext cx="4144010" cy="2217420"/>
            <a:chOff x="-708" y="6666"/>
            <a:chExt cx="6526" cy="3492"/>
          </a:xfrm>
        </p:grpSpPr>
        <p:grpSp>
          <p:nvGrpSpPr>
            <p:cNvPr id="23" name="组合 2">
              <a:extLst>
                <a:ext uri="{FF2B5EF4-FFF2-40B4-BE49-F238E27FC236}">
                  <a16:creationId xmlns:a16="http://schemas.microsoft.com/office/drawing/2014/main" xmlns="" id="{2997F7E7-7DD2-41A7-83E0-5AD9A070D55E}"/>
                </a:ext>
              </a:extLst>
            </p:cNvPr>
            <p:cNvGrpSpPr/>
            <p:nvPr/>
          </p:nvGrpSpPr>
          <p:grpSpPr>
            <a:xfrm>
              <a:off x="430" y="6666"/>
              <a:ext cx="4042" cy="3492"/>
              <a:chOff x="-100229" y="2095168"/>
              <a:chExt cx="5132439" cy="5158534"/>
            </a:xfrm>
          </p:grpSpPr>
          <p:sp>
            <p:nvSpPr>
              <p:cNvPr id="26" name="Rectangle 4">
                <a:extLst>
                  <a:ext uri="{FF2B5EF4-FFF2-40B4-BE49-F238E27FC236}">
                    <a16:creationId xmlns:a16="http://schemas.microsoft.com/office/drawing/2014/main" xmlns="" id="{AC05F7B7-0AB7-426B-AAF9-5594505131F1}"/>
                  </a:ext>
                </a:extLst>
              </p:cNvPr>
              <p:cNvSpPr/>
              <p:nvPr/>
            </p:nvSpPr>
            <p:spPr>
              <a:xfrm>
                <a:off x="-100229" y="2095168"/>
                <a:ext cx="5132439" cy="5158534"/>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4">
                <a:extLst>
                  <a:ext uri="{FF2B5EF4-FFF2-40B4-BE49-F238E27FC236}">
                    <a16:creationId xmlns:a16="http://schemas.microsoft.com/office/drawing/2014/main" xmlns="" id="{B1D60968-95B2-4EC2-B0BE-7C1794C4CCE0}"/>
                  </a:ext>
                </a:extLst>
              </p:cNvPr>
              <p:cNvSpPr/>
              <p:nvPr/>
            </p:nvSpPr>
            <p:spPr>
              <a:xfrm>
                <a:off x="34223" y="2247318"/>
                <a:ext cx="4856896" cy="4849588"/>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4" name="Rounded Rectangle 1">
              <a:extLst>
                <a:ext uri="{FF2B5EF4-FFF2-40B4-BE49-F238E27FC236}">
                  <a16:creationId xmlns:a16="http://schemas.microsoft.com/office/drawing/2014/main" xmlns="" id="{87D95533-6EEE-4910-B0DE-FEF412581289}"/>
                </a:ext>
              </a:extLst>
            </p:cNvPr>
            <p:cNvSpPr/>
            <p:nvPr/>
          </p:nvSpPr>
          <p:spPr>
            <a:xfrm>
              <a:off x="-708" y="7259"/>
              <a:ext cx="6526" cy="2091"/>
            </a:xfrm>
            <a:prstGeom prst="roundRect">
              <a:avLst/>
            </a:prstGeom>
            <a:noFill/>
            <a:ln>
              <a:noFill/>
            </a:ln>
            <a:extLst>
              <a:ext uri="{909E8E84-426E-40DD-AFC4-6F175D3DCCD1}">
                <a14:hiddenFill xmlns:a14="http://schemas.microsoft.com/office/drawing/2010/main" xmlns="">
                  <a:solidFill>
                    <a:schemeClr val="bg1"/>
                  </a:solidFill>
                </a14:hiddenFill>
              </a:ext>
            </a:ex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Làm bài </a:t>
              </a:r>
              <a:r>
                <a:rPr kumimoji="0" lang="en-US" altLang="vi-VN" sz="3600" b="1" i="0" u="none" strike="noStrike" kern="1200" cap="none" spc="0" normalizeH="0" baseline="0" noProof="0">
                  <a:ln>
                    <a:noFill/>
                  </a:ln>
                  <a:solidFill>
                    <a:srgbClr val="FF0000"/>
                  </a:solidFill>
                  <a:effectLst/>
                  <a:uLnTx/>
                  <a:uFillTx/>
                  <a:latin typeface="Times New Roman" pitchFamily="18" charset="0"/>
                  <a:cs typeface="Times New Roman" pitchFamily="18" charset="0"/>
                </a:rPr>
                <a:t>vào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vi-VN" sz="3600" b="1" smtClean="0">
                  <a:solidFill>
                    <a:srgbClr val="FF0000"/>
                  </a:solidFill>
                  <a:latin typeface="Times New Roman" pitchFamily="18" charset="0"/>
                  <a:cs typeface="Times New Roman" pitchFamily="18" charset="0"/>
                </a:rPr>
                <a:t>vở ô ly</a:t>
              </a:r>
              <a:endParaRPr kumimoji="0" lang="en-US" altLang="vi-VN" sz="3600" b="1" i="0" u="none" strike="noStrike" kern="1200" cap="none" spc="0" normalizeH="0" baseline="0" noProof="0" dirty="0">
                <a:ln>
                  <a:noFill/>
                </a:ln>
                <a:solidFill>
                  <a:srgbClr val="FF0000"/>
                </a:solidFill>
                <a:effectLst>
                  <a:glow rad="228600">
                    <a:srgbClr val="FFFF00">
                      <a:alpha val="40000"/>
                    </a:srgbClr>
                  </a:glow>
                </a:effectLst>
                <a:uLnTx/>
                <a:uFillTx/>
                <a:latin typeface="Times New Roman" pitchFamily="18" charset="0"/>
                <a:cs typeface="Times New Roman" pitchFamily="18" charset="0"/>
              </a:endParaRPr>
            </a:p>
          </p:txBody>
        </p:sp>
      </p:grpSp>
      <p:pic>
        <p:nvPicPr>
          <p:cNvPr id="28" name="Picture 27">
            <a:extLst>
              <a:ext uri="{FF2B5EF4-FFF2-40B4-BE49-F238E27FC236}">
                <a16:creationId xmlns:a16="http://schemas.microsoft.com/office/drawing/2014/main" xmlns="" id="{DB7A80F5-08D3-450D-9158-72D0C53E5DCD}"/>
              </a:ext>
            </a:extLst>
          </p:cNvPr>
          <p:cNvPicPr>
            <a:picLocks noChangeAspect="1"/>
          </p:cNvPicPr>
          <p:nvPr/>
        </p:nvPicPr>
        <p:blipFill rotWithShape="1">
          <a:blip r:embed="rId7">
            <a:extLst>
              <a:ext uri="{BEBA8EAE-BF5A-486C-A8C5-ECC9F3942E4B}">
                <a14:imgProps xmlns:a14="http://schemas.microsoft.com/office/drawing/2010/main" xmlns="">
                  <a14:imgLayer r:embed="rId4">
                    <a14:imgEffect>
                      <a14:backgroundRemoval t="3511" b="43303" l="35050" r="100000">
                        <a14:foregroundMark x1="47841" y1="15345" x2="35050" y2="19246"/>
                      </a14:backgroundRemoval>
                    </a14:imgEffect>
                  </a14:imgLayer>
                </a14:imgProps>
              </a:ext>
            </a:extLst>
          </a:blip>
          <a:srcRect l="41112" t="-2038" r="-5265" b="58761"/>
          <a:stretch>
            <a:fillRect/>
          </a:stretch>
        </p:blipFill>
        <p:spPr>
          <a:xfrm flipH="1">
            <a:off x="2980398" y="4691760"/>
            <a:ext cx="1991995" cy="1658620"/>
          </a:xfrm>
          <a:prstGeom prst="rect">
            <a:avLst/>
          </a:prstGeom>
        </p:spPr>
      </p:pic>
      <p:sp>
        <p:nvSpPr>
          <p:cNvPr id="18" name="TextBox 17">
            <a:extLst>
              <a:ext uri="{FF2B5EF4-FFF2-40B4-BE49-F238E27FC236}">
                <a16:creationId xmlns:a16="http://schemas.microsoft.com/office/drawing/2014/main" xmlns="" id="{5D0AFD2C-B2E4-4206-98C1-28E7E451EDDC}"/>
              </a:ext>
            </a:extLst>
          </p:cNvPr>
          <p:cNvSpPr txBox="1"/>
          <p:nvPr/>
        </p:nvSpPr>
        <p:spPr>
          <a:xfrm>
            <a:off x="547369" y="3174481"/>
            <a:ext cx="115822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b) 8 x 7             </a:t>
            </a:r>
            <a:r>
              <a:rPr kumimoji="0" lang="en-US" sz="3600" b="1" i="0"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  </a:t>
            </a:r>
            <a:r>
              <a:rPr kumimoji="0" lang="pl-PL" sz="3600" b="1" i="0"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3 </a:t>
            </a:r>
            <a:r>
              <a:rPr kumimoji="0" lang="pl-PL" sz="36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x </a:t>
            </a:r>
            <a:r>
              <a:rPr kumimoji="0" lang="pl-PL" sz="3600" b="1" i="0" u="none" strike="noStrike" kern="1200" cap="none" spc="0" normalizeH="0" baseline="0" noProof="0">
                <a:ln>
                  <a:noFill/>
                </a:ln>
                <a:solidFill>
                  <a:srgbClr val="002060"/>
                </a:solidFill>
                <a:effectLst/>
                <a:uLnTx/>
                <a:uFillTx/>
                <a:latin typeface="Times New Roman" pitchFamily="18" charset="0"/>
                <a:cs typeface="Times New Roman" pitchFamily="18" charset="0"/>
              </a:rPr>
              <a:t>9             </a:t>
            </a:r>
            <a:r>
              <a:rPr kumimoji="0" lang="en-US" sz="3600" b="1" i="0"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  </a:t>
            </a:r>
            <a:r>
              <a:rPr kumimoji="0" lang="pl-PL" sz="3600" b="1" i="0"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5 </a:t>
            </a:r>
            <a:r>
              <a:rPr kumimoji="0" lang="pl-PL" sz="36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x </a:t>
            </a:r>
            <a:r>
              <a:rPr kumimoji="0" lang="pl-PL" sz="3600" b="1" i="0" u="none" strike="noStrike" kern="1200" cap="none" spc="0" normalizeH="0" baseline="0" noProof="0">
                <a:ln>
                  <a:noFill/>
                </a:ln>
                <a:solidFill>
                  <a:srgbClr val="002060"/>
                </a:solidFill>
                <a:effectLst/>
                <a:uLnTx/>
                <a:uFillTx/>
                <a:latin typeface="Times New Roman" pitchFamily="18" charset="0"/>
                <a:cs typeface="Times New Roman" pitchFamily="18" charset="0"/>
              </a:rPr>
              <a:t>6             </a:t>
            </a:r>
            <a:r>
              <a:rPr kumimoji="0" lang="en-US" sz="3600" b="1" i="0"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  </a:t>
            </a:r>
            <a:r>
              <a:rPr kumimoji="0" lang="pl-PL" sz="3600" b="1" i="0"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4 </a:t>
            </a:r>
            <a:r>
              <a:rPr kumimoji="0" lang="pl-PL" sz="36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x 8</a:t>
            </a:r>
            <a:endParaRPr kumimoji="0" lang="en-US" sz="36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xmlns="" id="{0A218212-5B2F-465F-AA1E-785B4E3FC507}"/>
              </a:ext>
            </a:extLst>
          </p:cNvPr>
          <p:cNvSpPr txBox="1"/>
          <p:nvPr/>
        </p:nvSpPr>
        <p:spPr>
          <a:xfrm>
            <a:off x="2144266" y="2112410"/>
            <a:ext cx="1695651" cy="646331"/>
          </a:xfrm>
          <a:prstGeom prst="rect">
            <a:avLst/>
          </a:prstGeom>
          <a:noFill/>
        </p:spPr>
        <p:txBody>
          <a:bodyPr wrap="square" rtlCol="0">
            <a:spAutoFit/>
          </a:bodyPr>
          <a:lstStyle/>
          <a:p>
            <a:r>
              <a:rPr lang="en-US" sz="3600" b="1" smtClean="0">
                <a:solidFill>
                  <a:srgbClr val="FF0000"/>
                </a:solidFill>
                <a:latin typeface="Times New Roman" pitchFamily="18" charset="0"/>
                <a:cs typeface="Times New Roman" pitchFamily="18" charset="0"/>
              </a:rPr>
              <a:t>= 18</a:t>
            </a:r>
            <a:endParaRPr lang="en-US" sz="3600" b="1" dirty="0">
              <a:solidFill>
                <a:srgbClr val="FF0000"/>
              </a:solidFill>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xmlns="" id="{49FF8FD8-7334-495F-A7AC-4275EFBAF841}"/>
              </a:ext>
            </a:extLst>
          </p:cNvPr>
          <p:cNvSpPr txBox="1"/>
          <p:nvPr/>
        </p:nvSpPr>
        <p:spPr>
          <a:xfrm>
            <a:off x="4644847" y="2115612"/>
            <a:ext cx="1695651"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 35</a:t>
            </a:r>
          </a:p>
        </p:txBody>
      </p:sp>
      <p:sp>
        <p:nvSpPr>
          <p:cNvPr id="25" name="TextBox 24">
            <a:extLst>
              <a:ext uri="{FF2B5EF4-FFF2-40B4-BE49-F238E27FC236}">
                <a16:creationId xmlns:a16="http://schemas.microsoft.com/office/drawing/2014/main" xmlns="" id="{0799C25E-6FA5-431A-BA83-0A59BF59FE43}"/>
              </a:ext>
            </a:extLst>
          </p:cNvPr>
          <p:cNvSpPr txBox="1"/>
          <p:nvPr/>
        </p:nvSpPr>
        <p:spPr>
          <a:xfrm>
            <a:off x="7325105" y="2154805"/>
            <a:ext cx="1695651"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 36</a:t>
            </a:r>
          </a:p>
        </p:txBody>
      </p:sp>
      <p:sp>
        <p:nvSpPr>
          <p:cNvPr id="29" name="TextBox 28">
            <a:extLst>
              <a:ext uri="{FF2B5EF4-FFF2-40B4-BE49-F238E27FC236}">
                <a16:creationId xmlns:a16="http://schemas.microsoft.com/office/drawing/2014/main" xmlns="" id="{28997802-88AB-4D35-8EF8-50B568E9AA0D}"/>
              </a:ext>
            </a:extLst>
          </p:cNvPr>
          <p:cNvSpPr txBox="1"/>
          <p:nvPr/>
        </p:nvSpPr>
        <p:spPr>
          <a:xfrm>
            <a:off x="10168827" y="2143093"/>
            <a:ext cx="1695651"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 80</a:t>
            </a:r>
          </a:p>
        </p:txBody>
      </p:sp>
      <p:sp>
        <p:nvSpPr>
          <p:cNvPr id="30" name="TextBox 29">
            <a:extLst>
              <a:ext uri="{FF2B5EF4-FFF2-40B4-BE49-F238E27FC236}">
                <a16:creationId xmlns:a16="http://schemas.microsoft.com/office/drawing/2014/main" xmlns="" id="{6FB750C3-E58A-47DD-885B-A97999D62C66}"/>
              </a:ext>
            </a:extLst>
          </p:cNvPr>
          <p:cNvSpPr txBox="1"/>
          <p:nvPr/>
        </p:nvSpPr>
        <p:spPr>
          <a:xfrm>
            <a:off x="2062385" y="3178049"/>
            <a:ext cx="1695651" cy="646331"/>
          </a:xfrm>
          <a:prstGeom prst="rect">
            <a:avLst/>
          </a:prstGeom>
          <a:noFill/>
        </p:spPr>
        <p:txBody>
          <a:bodyPr wrap="square" rtlCol="0">
            <a:spAutoFit/>
          </a:bodyPr>
          <a:lstStyle/>
          <a:p>
            <a:r>
              <a:rPr lang="en-US" sz="3600" b="1"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56</a:t>
            </a:r>
          </a:p>
        </p:txBody>
      </p:sp>
      <p:sp>
        <p:nvSpPr>
          <p:cNvPr id="31" name="TextBox 30">
            <a:extLst>
              <a:ext uri="{FF2B5EF4-FFF2-40B4-BE49-F238E27FC236}">
                <a16:creationId xmlns:a16="http://schemas.microsoft.com/office/drawing/2014/main" xmlns="" id="{CD47FB6A-440A-4E29-B2DB-B4CF109C2D23}"/>
              </a:ext>
            </a:extLst>
          </p:cNvPr>
          <p:cNvSpPr txBox="1"/>
          <p:nvPr/>
        </p:nvSpPr>
        <p:spPr>
          <a:xfrm>
            <a:off x="4699438" y="3160116"/>
            <a:ext cx="1695651"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 27</a:t>
            </a:r>
          </a:p>
        </p:txBody>
      </p:sp>
      <p:sp>
        <p:nvSpPr>
          <p:cNvPr id="32" name="TextBox 31">
            <a:extLst>
              <a:ext uri="{FF2B5EF4-FFF2-40B4-BE49-F238E27FC236}">
                <a16:creationId xmlns:a16="http://schemas.microsoft.com/office/drawing/2014/main" xmlns="" id="{86F2E683-3895-485A-9D05-CB367F3B863E}"/>
              </a:ext>
            </a:extLst>
          </p:cNvPr>
          <p:cNvSpPr txBox="1"/>
          <p:nvPr/>
        </p:nvSpPr>
        <p:spPr>
          <a:xfrm>
            <a:off x="7370306" y="3200144"/>
            <a:ext cx="1695651"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 30</a:t>
            </a:r>
          </a:p>
        </p:txBody>
      </p:sp>
      <p:sp>
        <p:nvSpPr>
          <p:cNvPr id="33" name="TextBox 32">
            <a:extLst>
              <a:ext uri="{FF2B5EF4-FFF2-40B4-BE49-F238E27FC236}">
                <a16:creationId xmlns:a16="http://schemas.microsoft.com/office/drawing/2014/main" xmlns="" id="{04398617-C3D4-4DB0-8062-9BF9237EE84D}"/>
              </a:ext>
            </a:extLst>
          </p:cNvPr>
          <p:cNvSpPr txBox="1"/>
          <p:nvPr/>
        </p:nvSpPr>
        <p:spPr>
          <a:xfrm>
            <a:off x="10041761" y="3174481"/>
            <a:ext cx="1695651"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 32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4 L -0.21966 -0.30671 C -0.20299 -0.3044 -0.18594 -0.30602 -0.16979 -0.3 C -0.15273 -0.29329 -0.16015 -0.28403 -0.15143 -0.27384 C -0.14818 -0.27014 -0.14114 -0.26481 -0.14114 -0.26458 L -0.13646 -0.25255 L -0.12135 -0.20648 C -0.11094 -0.16458 -0.11653 -0.18148 -0.10651 -0.15463 C -0.10403 -0.13704 -0.10664 -0.15023 -0.09596 -0.125 C -0.09427 -0.12083 -0.0931 -0.11667 -0.09153 -0.11296 C -0.08997 -0.10949 -0.08776 -0.10625 -0.08685 -0.10255 C -0.08268 -0.08866 -0.08502 -0.09398 -0.08099 -0.08542 C -0.07812 -0.06736 -0.08268 -0.08842 -0.07526 -0.075 C -0.07409 -0.07292 -0.07461 -0.07014 -0.07409 -0.06805 C -0.07344 -0.06597 -0.07265 -0.06435 -0.07174 -0.06273 C -0.07044 -0.06018 -0.06836 -0.0581 -0.06706 -0.05579 C -0.06497 -0.05185 -0.0638 -0.04722 -0.06133 -0.04375 C -0.06002 -0.04167 -0.0582 -0.0412 -0.0569 -0.04028 C -0.0556 -0.03912 -0.0543 -0.03796 -0.05325 -0.0368 C -0.05052 -0.03287 -0.0487 -0.02847 -0.04518 -0.02639 C -0.04375 -0.02523 -0.04206 -0.025 -0.04049 -0.02454 C -0.03932 -0.02338 -0.03828 -0.02176 -0.03711 -0.02106 C -0.03555 -0.02014 -0.03398 -0.02014 -0.03242 -0.01944 C -0.03073 -0.01829 -0.02943 -0.0169 -0.02799 -0.01597 C -0.02682 -0.01505 -0.02539 -0.01481 -0.02435 -0.01412 C -0.02318 -0.01319 -0.02213 -0.01134 -0.02096 -0.01065 C -0.01862 -0.00926 -0.0164 -0.00833 -0.01406 -0.00717 C -0.01289 -0.00671 -0.01159 -0.00602 -0.01041 -0.00555 C -0.00898 -0.00486 -0.00742 -0.0044 -0.00599 -0.0037 C 0.00078 -1.11111E-6 -0.00325 -0.00023 -0.00013 -0.00023 L -0.00013 -1.11111E-6 " pathEditMode="relative" rAng="0" ptsTypes="AAAAAAAAAAAAAAAAAAAAAAAAAAAAAAA">
                                      <p:cBhvr>
                                        <p:cTn id="6" dur="2000" fill="hold"/>
                                        <p:tgtEl>
                                          <p:spTgt spid="28"/>
                                        </p:tgtEl>
                                        <p:attrNameLst>
                                          <p:attrName>ppt_x</p:attrName>
                                          <p:attrName>ppt_y</p:attrName>
                                        </p:attrNameLst>
                                      </p:cBhvr>
                                      <p:rCtr x="10977" y="15347"/>
                                    </p:animMotion>
                                  </p:childTnLst>
                                </p:cTn>
                              </p:par>
                            </p:childTnLst>
                          </p:cTn>
                        </p:par>
                      </p:childTnLst>
                    </p:cTn>
                  </p:par>
                  <p:par>
                    <p:cTn id="7" fill="hold">
                      <p:stCondLst>
                        <p:cond delay="indefinite"/>
                      </p:stCondLst>
                      <p:childTnLst>
                        <p:par>
                          <p:cTn id="8" fill="hold">
                            <p:stCondLst>
                              <p:cond delay="0"/>
                            </p:stCondLst>
                            <p:childTnLst>
                              <p:par>
                                <p:cTn id="9" presetID="52"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Scale>
                                      <p:cBhvr>
                                        <p:cTn id="11"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2"/>
                                        </p:tgtEl>
                                        <p:attrNameLst>
                                          <p:attrName>ppt_x</p:attrName>
                                          <p:attrName>ppt_y</p:attrName>
                                        </p:attrNameLst>
                                      </p:cBhvr>
                                    </p:animMotion>
                                    <p:animEffect transition="in" filter="fade">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5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500"/>
                                        <p:tgtEl>
                                          <p:spTgt spid="2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
                                            <p:txEl>
                                              <p:pRg st="0" end="0"/>
                                            </p:txEl>
                                          </p:spTgt>
                                        </p:tgtEl>
                                        <p:attrNameLst>
                                          <p:attrName>style.visibility</p:attrName>
                                        </p:attrNameLst>
                                      </p:cBhvr>
                                      <p:to>
                                        <p:strVal val="visible"/>
                                      </p:to>
                                    </p:set>
                                    <p:animEffect transition="in" filter="fade">
                                      <p:cBhvr>
                                        <p:cTn id="33" dur="500"/>
                                        <p:tgtEl>
                                          <p:spTgt spid="2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xEl>
                                              <p:pRg st="0" end="0"/>
                                            </p:txEl>
                                          </p:spTgt>
                                        </p:tgtEl>
                                        <p:attrNameLst>
                                          <p:attrName>style.visibility</p:attrName>
                                        </p:attrNameLst>
                                      </p:cBhvr>
                                      <p:to>
                                        <p:strVal val="visible"/>
                                      </p:to>
                                    </p:set>
                                    <p:animEffect transition="in" filter="fade">
                                      <p:cBhvr>
                                        <p:cTn id="38" dur="500"/>
                                        <p:tgtEl>
                                          <p:spTgt spid="3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xEl>
                                              <p:pRg st="0" end="0"/>
                                            </p:txEl>
                                          </p:spTgt>
                                        </p:tgtEl>
                                        <p:attrNameLst>
                                          <p:attrName>style.visibility</p:attrName>
                                        </p:attrNameLst>
                                      </p:cBhvr>
                                      <p:to>
                                        <p:strVal val="visible"/>
                                      </p:to>
                                    </p:set>
                                    <p:animEffect transition="in" filter="fade">
                                      <p:cBhvr>
                                        <p:cTn id="43" dur="500"/>
                                        <p:tgtEl>
                                          <p:spTgt spid="3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2">
                                            <p:txEl>
                                              <p:pRg st="0" end="0"/>
                                            </p:txEl>
                                          </p:spTgt>
                                        </p:tgtEl>
                                        <p:attrNameLst>
                                          <p:attrName>style.visibility</p:attrName>
                                        </p:attrNameLst>
                                      </p:cBhvr>
                                      <p:to>
                                        <p:strVal val="visible"/>
                                      </p:to>
                                    </p:set>
                                    <p:animEffect transition="in" filter="fade">
                                      <p:cBhvr>
                                        <p:cTn id="48" dur="500"/>
                                        <p:tgtEl>
                                          <p:spTgt spid="32">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3">
                                            <p:txEl>
                                              <p:pRg st="0" end="0"/>
                                            </p:txEl>
                                          </p:spTgt>
                                        </p:tgtEl>
                                        <p:attrNameLst>
                                          <p:attrName>style.visibility</p:attrName>
                                        </p:attrNameLst>
                                      </p:cBhvr>
                                      <p:to>
                                        <p:strVal val="visible"/>
                                      </p:to>
                                    </p:set>
                                    <p:animEffect transition="in" filter="fade">
                                      <p:cBhvr>
                                        <p:cTn id="53"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ed Rectangle 9"/>
          <p:cNvSpPr/>
          <p:nvPr/>
        </p:nvSpPr>
        <p:spPr>
          <a:xfrm>
            <a:off x="610274" y="535855"/>
            <a:ext cx="11266027" cy="715089"/>
          </a:xfrm>
          <a:prstGeom prst="roundRect">
            <a:avLst/>
          </a:prstGeom>
          <a:solidFill>
            <a:schemeClr val="bg1"/>
          </a:solidFill>
          <a:ln>
            <a:solidFill>
              <a:schemeClr val="bg2">
                <a:lumMod val="50000"/>
              </a:schemeClr>
            </a:solidFill>
            <a:prstDash val="dash"/>
          </a:ln>
        </p:spPr>
        <p:txBody>
          <a:bodyPr wrap="square" anchor="ctr">
            <a:spAutoFit/>
          </a:bodyPr>
          <a:lstStyle/>
          <a:p>
            <a:pPr lvl="0">
              <a:defRPr/>
            </a:pPr>
            <a:r>
              <a:rPr lang="en-US" altLang="vi-VN" sz="3600" b="1" dirty="0">
                <a:solidFill>
                  <a:srgbClr val="FF0000"/>
                </a:solidFill>
                <a:latin typeface="Calibri" panose="020F0502020204030204" pitchFamily="34" charset="0"/>
                <a:cs typeface="Calibri" panose="020F0502020204030204" pitchFamily="34" charset="0"/>
              </a:rPr>
              <a:t>   </a:t>
            </a:r>
            <a:r>
              <a:rPr lang="vi-VN" altLang="vi-VN" sz="3600" b="1" dirty="0">
                <a:solidFill>
                  <a:srgbClr val="FF0000"/>
                </a:solidFill>
                <a:latin typeface="Times New Roman" pitchFamily="18" charset="0"/>
                <a:cs typeface="Times New Roman" pitchFamily="18" charset="0"/>
              </a:rPr>
              <a:t>Những phép tính nào dưới đây có kết quả bé hơn 8?</a:t>
            </a:r>
            <a:endParaRPr kumimoji="0" lang="en-US" altLang="vi-VN"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9" name="Picture 12" descr="Etoile_1"/>
          <p:cNvPicPr>
            <a:picLocks noChangeAspect="1" noChangeArrowheads="1" noCrop="1"/>
          </p:cNvPicPr>
          <p:nvPr/>
        </p:nvPicPr>
        <p:blipFill>
          <a:blip r:embed="rId4"/>
          <a:srcRect/>
          <a:stretch>
            <a:fillRect/>
          </a:stretch>
        </p:blipFill>
        <p:spPr bwMode="auto">
          <a:xfrm>
            <a:off x="-638211" y="1091676"/>
            <a:ext cx="2303075" cy="1438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Google Shape;2117;p60"/>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p:cNvSpPr/>
          <p:nvPr/>
        </p:nvSpPr>
        <p:spPr>
          <a:xfrm>
            <a:off x="11777111" y="274191"/>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73" name="Group 72"/>
          <p:cNvGrpSpPr/>
          <p:nvPr/>
        </p:nvGrpSpPr>
        <p:grpSpPr>
          <a:xfrm>
            <a:off x="-109499" y="-225320"/>
            <a:ext cx="1439545" cy="1201420"/>
            <a:chOff x="590" y="437"/>
            <a:chExt cx="2267" cy="1892"/>
          </a:xfrm>
        </p:grpSpPr>
        <p:pic>
          <p:nvPicPr>
            <p:cNvPr id="74" name="图片 26"/>
            <p:cNvPicPr>
              <a:picLocks noChangeAspect="1"/>
            </p:cNvPicPr>
            <p:nvPr/>
          </p:nvPicPr>
          <p:blipFill rotWithShape="1">
            <a:blip r:embed="rId5" cstate="print">
              <a:extLst>
                <a:ext uri="{28A0092B-C50C-407E-A947-70E740481C1C}">
                  <a14:useLocalDpi xmlns:a14="http://schemas.microsoft.com/office/drawing/2010/main" xmlns="" val="0"/>
                </a:ext>
              </a:extLst>
            </a:blip>
            <a:srcRect l="6977" t="4954" r="66159" b="82004"/>
            <a:stretch>
              <a:fillRect/>
            </a:stretch>
          </p:blipFill>
          <p:spPr>
            <a:xfrm>
              <a:off x="590" y="631"/>
              <a:ext cx="2267" cy="1698"/>
            </a:xfrm>
            <a:prstGeom prst="rect">
              <a:avLst/>
            </a:prstGeom>
          </p:spPr>
        </p:pic>
        <p:sp>
          <p:nvSpPr>
            <p:cNvPr id="106" name="Rounded Rectangle 9"/>
            <p:cNvSpPr/>
            <p:nvPr/>
          </p:nvSpPr>
          <p:spPr>
            <a:xfrm>
              <a:off x="1079" y="437"/>
              <a:ext cx="1175" cy="1708"/>
            </a:xfrm>
            <a:prstGeom prst="roundRect">
              <a:avLst/>
            </a:prstGeom>
            <a:noFill/>
            <a:ln>
              <a:noFill/>
            </a:ln>
            <a:extLst>
              <a:ext uri="{909E8E84-426E-40DD-AFC4-6F175D3DCCD1}">
                <a14:hiddenFill xmlns:a14="http://schemas.microsoft.com/office/drawing/2010/main" xmlns="">
                  <a:solidFill>
                    <a:schemeClr val="bg1"/>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60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2</a:t>
              </a:r>
            </a:p>
          </p:txBody>
        </p:sp>
      </p:grpSp>
      <p:grpSp>
        <p:nvGrpSpPr>
          <p:cNvPr id="7" name="Group 6">
            <a:extLst>
              <a:ext uri="{FF2B5EF4-FFF2-40B4-BE49-F238E27FC236}">
                <a16:creationId xmlns:a16="http://schemas.microsoft.com/office/drawing/2014/main" xmlns="" id="{AD264399-703D-48E6-AA7A-CDC5F75DF283}"/>
              </a:ext>
            </a:extLst>
          </p:cNvPr>
          <p:cNvGrpSpPr/>
          <p:nvPr/>
        </p:nvGrpSpPr>
        <p:grpSpPr>
          <a:xfrm>
            <a:off x="2029706" y="1899451"/>
            <a:ext cx="3372769" cy="1613974"/>
            <a:chOff x="610273" y="1999275"/>
            <a:chExt cx="3372769" cy="1613974"/>
          </a:xfrm>
        </p:grpSpPr>
        <p:pic>
          <p:nvPicPr>
            <p:cNvPr id="4" name="Picture 3">
              <a:extLst>
                <a:ext uri="{FF2B5EF4-FFF2-40B4-BE49-F238E27FC236}">
                  <a16:creationId xmlns:a16="http://schemas.microsoft.com/office/drawing/2014/main" xmlns="" id="{508BAAE1-B883-4405-BF20-7284C223873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29706" y="1999275"/>
              <a:ext cx="1953336" cy="1613974"/>
            </a:xfrm>
            <a:prstGeom prst="rect">
              <a:avLst/>
            </a:prstGeom>
          </p:spPr>
        </p:pic>
        <p:sp>
          <p:nvSpPr>
            <p:cNvPr id="5" name="Rectangle 4">
              <a:extLst>
                <a:ext uri="{FF2B5EF4-FFF2-40B4-BE49-F238E27FC236}">
                  <a16:creationId xmlns:a16="http://schemas.microsoft.com/office/drawing/2014/main" xmlns="" id="{5332520B-A7BE-4A8E-B334-4FF714248102}"/>
                </a:ext>
              </a:extLst>
            </p:cNvPr>
            <p:cNvSpPr/>
            <p:nvPr/>
          </p:nvSpPr>
          <p:spPr>
            <a:xfrm>
              <a:off x="610273" y="2354317"/>
              <a:ext cx="1786759" cy="90389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dirty="0"/>
                <a:t>49 : 7</a:t>
              </a:r>
            </a:p>
          </p:txBody>
        </p:sp>
      </p:grpSp>
      <p:grpSp>
        <p:nvGrpSpPr>
          <p:cNvPr id="18" name="Group 17">
            <a:extLst>
              <a:ext uri="{FF2B5EF4-FFF2-40B4-BE49-F238E27FC236}">
                <a16:creationId xmlns:a16="http://schemas.microsoft.com/office/drawing/2014/main" xmlns="" id="{B5013D21-1DA3-479C-BE4E-324C092EFB18}"/>
              </a:ext>
            </a:extLst>
          </p:cNvPr>
          <p:cNvGrpSpPr/>
          <p:nvPr/>
        </p:nvGrpSpPr>
        <p:grpSpPr>
          <a:xfrm>
            <a:off x="7117430" y="1888929"/>
            <a:ext cx="3372769" cy="1613974"/>
            <a:chOff x="610273" y="1999275"/>
            <a:chExt cx="3372769" cy="1613974"/>
          </a:xfrm>
        </p:grpSpPr>
        <p:pic>
          <p:nvPicPr>
            <p:cNvPr id="19" name="Picture 18">
              <a:extLst>
                <a:ext uri="{FF2B5EF4-FFF2-40B4-BE49-F238E27FC236}">
                  <a16:creationId xmlns:a16="http://schemas.microsoft.com/office/drawing/2014/main" xmlns="" id="{DEA2DD77-66BB-4A40-AD95-6802BCBCDE6E}"/>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29706" y="1999275"/>
              <a:ext cx="1953336" cy="1613974"/>
            </a:xfrm>
            <a:prstGeom prst="rect">
              <a:avLst/>
            </a:prstGeom>
          </p:spPr>
        </p:pic>
        <p:sp>
          <p:nvSpPr>
            <p:cNvPr id="20" name="Rectangle 19">
              <a:extLst>
                <a:ext uri="{FF2B5EF4-FFF2-40B4-BE49-F238E27FC236}">
                  <a16:creationId xmlns:a16="http://schemas.microsoft.com/office/drawing/2014/main" xmlns="" id="{292982F3-01DB-44A1-AE44-3374DA3E992D}"/>
                </a:ext>
              </a:extLst>
            </p:cNvPr>
            <p:cNvSpPr/>
            <p:nvPr/>
          </p:nvSpPr>
          <p:spPr>
            <a:xfrm>
              <a:off x="610273" y="2354317"/>
              <a:ext cx="1786759" cy="90389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dirty="0"/>
                <a:t>48 : 8</a:t>
              </a:r>
            </a:p>
          </p:txBody>
        </p:sp>
      </p:grpSp>
      <p:grpSp>
        <p:nvGrpSpPr>
          <p:cNvPr id="24" name="Group 23">
            <a:extLst>
              <a:ext uri="{FF2B5EF4-FFF2-40B4-BE49-F238E27FC236}">
                <a16:creationId xmlns:a16="http://schemas.microsoft.com/office/drawing/2014/main" xmlns="" id="{0DE06586-1ECF-4AE7-B593-0BF523971592}"/>
              </a:ext>
            </a:extLst>
          </p:cNvPr>
          <p:cNvGrpSpPr/>
          <p:nvPr/>
        </p:nvGrpSpPr>
        <p:grpSpPr>
          <a:xfrm>
            <a:off x="610273" y="4327470"/>
            <a:ext cx="3372769" cy="1613974"/>
            <a:chOff x="610273" y="1999275"/>
            <a:chExt cx="3372769" cy="1613974"/>
          </a:xfrm>
        </p:grpSpPr>
        <p:pic>
          <p:nvPicPr>
            <p:cNvPr id="25" name="Picture 24">
              <a:extLst>
                <a:ext uri="{FF2B5EF4-FFF2-40B4-BE49-F238E27FC236}">
                  <a16:creationId xmlns:a16="http://schemas.microsoft.com/office/drawing/2014/main" xmlns="" id="{B23BDD01-4CE8-4B0B-8B0D-545572524CD5}"/>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29706" y="1999275"/>
              <a:ext cx="1953336" cy="1613974"/>
            </a:xfrm>
            <a:prstGeom prst="rect">
              <a:avLst/>
            </a:prstGeom>
          </p:spPr>
        </p:pic>
        <p:sp>
          <p:nvSpPr>
            <p:cNvPr id="26" name="Rectangle 25">
              <a:extLst>
                <a:ext uri="{FF2B5EF4-FFF2-40B4-BE49-F238E27FC236}">
                  <a16:creationId xmlns:a16="http://schemas.microsoft.com/office/drawing/2014/main" xmlns="" id="{63CCED82-F7DD-4EF3-987E-A92C630BD7AA}"/>
                </a:ext>
              </a:extLst>
            </p:cNvPr>
            <p:cNvSpPr/>
            <p:nvPr/>
          </p:nvSpPr>
          <p:spPr>
            <a:xfrm>
              <a:off x="610273" y="2354317"/>
              <a:ext cx="1786759" cy="90389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dirty="0"/>
                <a:t>30 : 6</a:t>
              </a:r>
            </a:p>
          </p:txBody>
        </p:sp>
      </p:grpSp>
      <p:grpSp>
        <p:nvGrpSpPr>
          <p:cNvPr id="27" name="Group 26">
            <a:extLst>
              <a:ext uri="{FF2B5EF4-FFF2-40B4-BE49-F238E27FC236}">
                <a16:creationId xmlns:a16="http://schemas.microsoft.com/office/drawing/2014/main" xmlns="" id="{903C85EF-C099-46A7-A843-7810C0D19427}"/>
              </a:ext>
            </a:extLst>
          </p:cNvPr>
          <p:cNvGrpSpPr/>
          <p:nvPr/>
        </p:nvGrpSpPr>
        <p:grpSpPr>
          <a:xfrm>
            <a:off x="4556902" y="4337992"/>
            <a:ext cx="3372769" cy="1613974"/>
            <a:chOff x="610273" y="1999275"/>
            <a:chExt cx="3372769" cy="1613974"/>
          </a:xfrm>
        </p:grpSpPr>
        <p:pic>
          <p:nvPicPr>
            <p:cNvPr id="28" name="Picture 27">
              <a:extLst>
                <a:ext uri="{FF2B5EF4-FFF2-40B4-BE49-F238E27FC236}">
                  <a16:creationId xmlns:a16="http://schemas.microsoft.com/office/drawing/2014/main" xmlns="" id="{D2E6DC56-A3C3-474E-8247-304DBCFB8BE0}"/>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29706" y="1999275"/>
              <a:ext cx="1953336" cy="1613974"/>
            </a:xfrm>
            <a:prstGeom prst="rect">
              <a:avLst/>
            </a:prstGeom>
          </p:spPr>
        </p:pic>
        <p:sp>
          <p:nvSpPr>
            <p:cNvPr id="29" name="Rectangle 28">
              <a:extLst>
                <a:ext uri="{FF2B5EF4-FFF2-40B4-BE49-F238E27FC236}">
                  <a16:creationId xmlns:a16="http://schemas.microsoft.com/office/drawing/2014/main" xmlns="" id="{B4F0599E-5FA7-427D-82CE-D5E2F4D9C830}"/>
                </a:ext>
              </a:extLst>
            </p:cNvPr>
            <p:cNvSpPr/>
            <p:nvPr/>
          </p:nvSpPr>
          <p:spPr>
            <a:xfrm>
              <a:off x="610273" y="2354317"/>
              <a:ext cx="1786759" cy="90389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dirty="0"/>
                <a:t>54 : 6</a:t>
              </a:r>
            </a:p>
          </p:txBody>
        </p:sp>
      </p:grpSp>
      <p:grpSp>
        <p:nvGrpSpPr>
          <p:cNvPr id="30" name="Group 29">
            <a:extLst>
              <a:ext uri="{FF2B5EF4-FFF2-40B4-BE49-F238E27FC236}">
                <a16:creationId xmlns:a16="http://schemas.microsoft.com/office/drawing/2014/main" xmlns="" id="{208CC8A0-9405-4C3C-8E9E-B60F8EBB1AAF}"/>
              </a:ext>
            </a:extLst>
          </p:cNvPr>
          <p:cNvGrpSpPr/>
          <p:nvPr/>
        </p:nvGrpSpPr>
        <p:grpSpPr>
          <a:xfrm>
            <a:off x="8404342" y="4327470"/>
            <a:ext cx="3372769" cy="1613974"/>
            <a:chOff x="610273" y="1999275"/>
            <a:chExt cx="3372769" cy="1613974"/>
          </a:xfrm>
        </p:grpSpPr>
        <p:pic>
          <p:nvPicPr>
            <p:cNvPr id="31" name="Picture 30">
              <a:extLst>
                <a:ext uri="{FF2B5EF4-FFF2-40B4-BE49-F238E27FC236}">
                  <a16:creationId xmlns:a16="http://schemas.microsoft.com/office/drawing/2014/main" xmlns="" id="{B333B3D6-691B-4DA8-A527-174B7B107F0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29706" y="1999275"/>
              <a:ext cx="1953336" cy="1613974"/>
            </a:xfrm>
            <a:prstGeom prst="rect">
              <a:avLst/>
            </a:prstGeom>
          </p:spPr>
        </p:pic>
        <p:sp>
          <p:nvSpPr>
            <p:cNvPr id="32" name="Rectangle 31">
              <a:extLst>
                <a:ext uri="{FF2B5EF4-FFF2-40B4-BE49-F238E27FC236}">
                  <a16:creationId xmlns:a16="http://schemas.microsoft.com/office/drawing/2014/main" xmlns="" id="{46953C06-5BCC-44E9-8D30-0089A32BFDD9}"/>
                </a:ext>
              </a:extLst>
            </p:cNvPr>
            <p:cNvSpPr/>
            <p:nvPr/>
          </p:nvSpPr>
          <p:spPr>
            <a:xfrm>
              <a:off x="610273" y="2354317"/>
              <a:ext cx="1786759" cy="90389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dirty="0"/>
                <a:t>72 : 9</a:t>
              </a:r>
            </a:p>
          </p:txBody>
        </p:sp>
      </p:grpSp>
      <p:sp>
        <p:nvSpPr>
          <p:cNvPr id="12" name="TextBox 11">
            <a:extLst>
              <a:ext uri="{FF2B5EF4-FFF2-40B4-BE49-F238E27FC236}">
                <a16:creationId xmlns:a16="http://schemas.microsoft.com/office/drawing/2014/main" xmlns="" id="{AF435A19-6ABC-4F3A-BA2C-B3B29C66E16A}"/>
              </a:ext>
            </a:extLst>
          </p:cNvPr>
          <p:cNvSpPr txBox="1"/>
          <p:nvPr/>
        </p:nvSpPr>
        <p:spPr>
          <a:xfrm>
            <a:off x="2397032" y="1576552"/>
            <a:ext cx="1419433" cy="707886"/>
          </a:xfrm>
          <a:prstGeom prst="rect">
            <a:avLst/>
          </a:prstGeom>
          <a:noFill/>
        </p:spPr>
        <p:txBody>
          <a:bodyPr wrap="square" rtlCol="0">
            <a:spAutoFit/>
          </a:bodyPr>
          <a:lstStyle/>
          <a:p>
            <a:r>
              <a:rPr lang="en-US" sz="4000" b="1" dirty="0">
                <a:solidFill>
                  <a:srgbClr val="FF0000"/>
                </a:solidFill>
              </a:rPr>
              <a:t>= 7</a:t>
            </a:r>
          </a:p>
        </p:txBody>
      </p:sp>
      <p:sp>
        <p:nvSpPr>
          <p:cNvPr id="34" name="TextBox 33">
            <a:extLst>
              <a:ext uri="{FF2B5EF4-FFF2-40B4-BE49-F238E27FC236}">
                <a16:creationId xmlns:a16="http://schemas.microsoft.com/office/drawing/2014/main" xmlns="" id="{EF25D482-320B-40A7-8EE0-65DCC7EEC031}"/>
              </a:ext>
            </a:extLst>
          </p:cNvPr>
          <p:cNvSpPr txBox="1"/>
          <p:nvPr/>
        </p:nvSpPr>
        <p:spPr>
          <a:xfrm>
            <a:off x="7490842" y="1653792"/>
            <a:ext cx="1419433" cy="707886"/>
          </a:xfrm>
          <a:prstGeom prst="rect">
            <a:avLst/>
          </a:prstGeom>
          <a:noFill/>
        </p:spPr>
        <p:txBody>
          <a:bodyPr wrap="square" rtlCol="0">
            <a:spAutoFit/>
          </a:bodyPr>
          <a:lstStyle/>
          <a:p>
            <a:r>
              <a:rPr lang="en-US" sz="4000" b="1" dirty="0">
                <a:solidFill>
                  <a:srgbClr val="FF0000"/>
                </a:solidFill>
              </a:rPr>
              <a:t>= 6</a:t>
            </a:r>
          </a:p>
        </p:txBody>
      </p:sp>
      <p:sp>
        <p:nvSpPr>
          <p:cNvPr id="35" name="TextBox 34">
            <a:extLst>
              <a:ext uri="{FF2B5EF4-FFF2-40B4-BE49-F238E27FC236}">
                <a16:creationId xmlns:a16="http://schemas.microsoft.com/office/drawing/2014/main" xmlns="" id="{2D809BA7-D5BC-4EBC-B1FC-7E8BC13CCC95}"/>
              </a:ext>
            </a:extLst>
          </p:cNvPr>
          <p:cNvSpPr txBox="1"/>
          <p:nvPr/>
        </p:nvSpPr>
        <p:spPr>
          <a:xfrm>
            <a:off x="997628" y="3948086"/>
            <a:ext cx="1419433" cy="707886"/>
          </a:xfrm>
          <a:prstGeom prst="rect">
            <a:avLst/>
          </a:prstGeom>
          <a:noFill/>
        </p:spPr>
        <p:txBody>
          <a:bodyPr wrap="square" rtlCol="0">
            <a:spAutoFit/>
          </a:bodyPr>
          <a:lstStyle/>
          <a:p>
            <a:r>
              <a:rPr lang="en-US" sz="4000" b="1" dirty="0">
                <a:solidFill>
                  <a:srgbClr val="FF0000"/>
                </a:solidFill>
              </a:rPr>
              <a:t>= 5</a:t>
            </a:r>
          </a:p>
        </p:txBody>
      </p:sp>
      <p:sp>
        <p:nvSpPr>
          <p:cNvPr id="36" name="TextBox 35">
            <a:extLst>
              <a:ext uri="{FF2B5EF4-FFF2-40B4-BE49-F238E27FC236}">
                <a16:creationId xmlns:a16="http://schemas.microsoft.com/office/drawing/2014/main" xmlns="" id="{3EF87B69-4304-487F-9344-395DED9B3DF2}"/>
              </a:ext>
            </a:extLst>
          </p:cNvPr>
          <p:cNvSpPr txBox="1"/>
          <p:nvPr/>
        </p:nvSpPr>
        <p:spPr>
          <a:xfrm>
            <a:off x="4935411" y="3869655"/>
            <a:ext cx="1419433" cy="707886"/>
          </a:xfrm>
          <a:prstGeom prst="rect">
            <a:avLst/>
          </a:prstGeom>
          <a:noFill/>
        </p:spPr>
        <p:txBody>
          <a:bodyPr wrap="square" rtlCol="0">
            <a:spAutoFit/>
          </a:bodyPr>
          <a:lstStyle/>
          <a:p>
            <a:r>
              <a:rPr lang="en-US" sz="4000" b="1" dirty="0">
                <a:solidFill>
                  <a:srgbClr val="FF0000"/>
                </a:solidFill>
              </a:rPr>
              <a:t>= 9</a:t>
            </a:r>
          </a:p>
        </p:txBody>
      </p:sp>
      <p:sp>
        <p:nvSpPr>
          <p:cNvPr id="37" name="TextBox 36">
            <a:extLst>
              <a:ext uri="{FF2B5EF4-FFF2-40B4-BE49-F238E27FC236}">
                <a16:creationId xmlns:a16="http://schemas.microsoft.com/office/drawing/2014/main" xmlns="" id="{57BB5362-270A-4A40-9EBD-9C0EA6EECA53}"/>
              </a:ext>
            </a:extLst>
          </p:cNvPr>
          <p:cNvSpPr txBox="1"/>
          <p:nvPr/>
        </p:nvSpPr>
        <p:spPr>
          <a:xfrm>
            <a:off x="8743019" y="3921547"/>
            <a:ext cx="1419433" cy="707886"/>
          </a:xfrm>
          <a:prstGeom prst="rect">
            <a:avLst/>
          </a:prstGeom>
          <a:noFill/>
        </p:spPr>
        <p:txBody>
          <a:bodyPr wrap="square" rtlCol="0">
            <a:spAutoFit/>
          </a:bodyPr>
          <a:lstStyle/>
          <a:p>
            <a:r>
              <a:rPr lang="en-US" sz="4000" b="1" dirty="0">
                <a:solidFill>
                  <a:srgbClr val="FF0000"/>
                </a:solidFill>
              </a:rPr>
              <a:t>= 8</a:t>
            </a:r>
          </a:p>
        </p:txBody>
      </p:sp>
      <p:pic>
        <p:nvPicPr>
          <p:cNvPr id="16" name="Picture 15">
            <a:extLst>
              <a:ext uri="{FF2B5EF4-FFF2-40B4-BE49-F238E27FC236}">
                <a16:creationId xmlns:a16="http://schemas.microsoft.com/office/drawing/2014/main" xmlns="" id="{1FFFE17C-D7CC-4169-96FE-CB48FA13F25D}"/>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267390" y="1281722"/>
            <a:ext cx="1077809" cy="912559"/>
          </a:xfrm>
          <a:prstGeom prst="rect">
            <a:avLst/>
          </a:prstGeom>
        </p:spPr>
      </p:pic>
      <p:cxnSp>
        <p:nvCxnSpPr>
          <p:cNvPr id="33" name="Straight Connector 32">
            <a:extLst>
              <a:ext uri="{FF2B5EF4-FFF2-40B4-BE49-F238E27FC236}">
                <a16:creationId xmlns:a16="http://schemas.microsoft.com/office/drawing/2014/main" xmlns="" id="{BF315534-470A-44BD-A973-6EFBED808ECF}"/>
              </a:ext>
            </a:extLst>
          </p:cNvPr>
          <p:cNvCxnSpPr>
            <a:cxnSpLocks/>
          </p:cNvCxnSpPr>
          <p:nvPr/>
        </p:nvCxnSpPr>
        <p:spPr>
          <a:xfrm flipV="1">
            <a:off x="7665820" y="1091676"/>
            <a:ext cx="3260496" cy="2897"/>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xmlns="" id="{E30CBBE3-79D0-4FF9-9426-E7713A29263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267122" y="1313853"/>
            <a:ext cx="1077809" cy="912559"/>
          </a:xfrm>
          <a:prstGeom prst="rect">
            <a:avLst/>
          </a:prstGeom>
        </p:spPr>
      </p:pic>
      <p:pic>
        <p:nvPicPr>
          <p:cNvPr id="45" name="Picture 44">
            <a:extLst>
              <a:ext uri="{FF2B5EF4-FFF2-40B4-BE49-F238E27FC236}">
                <a16:creationId xmlns:a16="http://schemas.microsoft.com/office/drawing/2014/main" xmlns="" id="{B8998244-E5BA-445B-BC11-18495A84EF3F}"/>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878157" y="3743413"/>
            <a:ext cx="1077809" cy="912559"/>
          </a:xfrm>
          <a:prstGeom prst="rect">
            <a:avLst/>
          </a:prstGeom>
        </p:spPr>
      </p:pic>
      <p:pic>
        <p:nvPicPr>
          <p:cNvPr id="46" name="Picture 45" descr="Picture11">
            <a:hlinkClick r:id="rId8" action="ppaction://hlinksldjump"/>
            <a:extLst>
              <a:ext uri="{FF2B5EF4-FFF2-40B4-BE49-F238E27FC236}">
                <a16:creationId xmlns:a16="http://schemas.microsoft.com/office/drawing/2014/main" xmlns="" id="{86A63105-AA05-4F98-894B-E70B48507C4F}"/>
              </a:ext>
            </a:extLst>
          </p:cNvPr>
          <p:cNvPicPr>
            <a:picLocks noChangeAspect="1"/>
          </p:cNvPicPr>
          <p:nvPr/>
        </p:nvPicPr>
        <p:blipFill>
          <a:blip r:embed="rId9"/>
          <a:stretch>
            <a:fillRect/>
          </a:stretch>
        </p:blipFill>
        <p:spPr>
          <a:xfrm>
            <a:off x="9700566" y="5833162"/>
            <a:ext cx="3060065" cy="10972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Scale>
                                      <p:cBhvr>
                                        <p:cTn id="10" dur="1000" decel="50000" fill="hold">
                                          <p:stCondLst>
                                            <p:cond delay="0"/>
                                          </p:stCondLst>
                                        </p:cTn>
                                        <p:tgtEl>
                                          <p:spTgt spid="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75"/>
                                        </p:tgtEl>
                                        <p:attrNameLst>
                                          <p:attrName>ppt_x</p:attrName>
                                          <p:attrName>ppt_y</p:attrName>
                                        </p:attrNameLst>
                                      </p:cBhvr>
                                    </p:animMotion>
                                    <p:animEffect transition="in" filter="fade">
                                      <p:cBhvr>
                                        <p:cTn id="12" dur="10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wipe(down)">
                                      <p:cBhvr>
                                        <p:cTn id="44" dur="500"/>
                                        <p:tgtEl>
                                          <p:spTgt spid="1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wipe(down)">
                                      <p:cBhvr>
                                        <p:cTn id="49" dur="500"/>
                                        <p:tgtEl>
                                          <p:spTgt spid="3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5">
                                            <p:txEl>
                                              <p:pRg st="0" end="0"/>
                                            </p:txEl>
                                          </p:spTgt>
                                        </p:tgtEl>
                                        <p:attrNameLst>
                                          <p:attrName>style.visibility</p:attrName>
                                        </p:attrNameLst>
                                      </p:cBhvr>
                                      <p:to>
                                        <p:strVal val="visible"/>
                                      </p:to>
                                    </p:set>
                                    <p:animEffect transition="in" filter="wipe(down)">
                                      <p:cBhvr>
                                        <p:cTn id="54" dur="500"/>
                                        <p:tgtEl>
                                          <p:spTgt spid="3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6">
                                            <p:txEl>
                                              <p:pRg st="0" end="0"/>
                                            </p:txEl>
                                          </p:spTgt>
                                        </p:tgtEl>
                                        <p:attrNameLst>
                                          <p:attrName>style.visibility</p:attrName>
                                        </p:attrNameLst>
                                      </p:cBhvr>
                                      <p:to>
                                        <p:strVal val="visible"/>
                                      </p:to>
                                    </p:set>
                                    <p:animEffect transition="in" filter="wipe(down)">
                                      <p:cBhvr>
                                        <p:cTn id="59" dur="500"/>
                                        <p:tgtEl>
                                          <p:spTgt spid="36">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37">
                                            <p:txEl>
                                              <p:pRg st="0" end="0"/>
                                            </p:txEl>
                                          </p:spTgt>
                                        </p:tgtEl>
                                        <p:attrNameLst>
                                          <p:attrName>style.visibility</p:attrName>
                                        </p:attrNameLst>
                                      </p:cBhvr>
                                      <p:to>
                                        <p:strVal val="visible"/>
                                      </p:to>
                                    </p:set>
                                    <p:animEffect transition="in" filter="wipe(down)">
                                      <p:cBhvr>
                                        <p:cTn id="64" dur="500"/>
                                        <p:tgtEl>
                                          <p:spTgt spid="37">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down)">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500" fill="hold"/>
                                        <p:tgtEl>
                                          <p:spTgt spid="16"/>
                                        </p:tgtEl>
                                        <p:attrNameLst>
                                          <p:attrName>ppt_x</p:attrName>
                                        </p:attrNameLst>
                                      </p:cBhvr>
                                      <p:tavLst>
                                        <p:tav tm="0">
                                          <p:val>
                                            <p:strVal val="#ppt_x"/>
                                          </p:val>
                                        </p:tav>
                                        <p:tav tm="100000">
                                          <p:val>
                                            <p:strVal val="#ppt_x"/>
                                          </p:val>
                                        </p:tav>
                                      </p:tavLst>
                                    </p:anim>
                                    <p:anim calcmode="lin" valueType="num">
                                      <p:cBhvr additive="base">
                                        <p:cTn id="75"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additive="base">
                                        <p:cTn id="80" dur="500" fill="hold"/>
                                        <p:tgtEl>
                                          <p:spTgt spid="44"/>
                                        </p:tgtEl>
                                        <p:attrNameLst>
                                          <p:attrName>ppt_x</p:attrName>
                                        </p:attrNameLst>
                                      </p:cBhvr>
                                      <p:tavLst>
                                        <p:tav tm="0">
                                          <p:val>
                                            <p:strVal val="#ppt_x"/>
                                          </p:val>
                                        </p:tav>
                                        <p:tav tm="100000">
                                          <p:val>
                                            <p:strVal val="#ppt_x"/>
                                          </p:val>
                                        </p:tav>
                                      </p:tavLst>
                                    </p:anim>
                                    <p:anim calcmode="lin" valueType="num">
                                      <p:cBhvr additive="base">
                                        <p:cTn id="81"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45"/>
                                        </p:tgtEl>
                                        <p:attrNameLst>
                                          <p:attrName>style.visibility</p:attrName>
                                        </p:attrNameLst>
                                      </p:cBhvr>
                                      <p:to>
                                        <p:strVal val="visible"/>
                                      </p:to>
                                    </p:set>
                                    <p:anim calcmode="lin" valueType="num">
                                      <p:cBhvr additive="base">
                                        <p:cTn id="86" dur="500" fill="hold"/>
                                        <p:tgtEl>
                                          <p:spTgt spid="45"/>
                                        </p:tgtEl>
                                        <p:attrNameLst>
                                          <p:attrName>ppt_x</p:attrName>
                                        </p:attrNameLst>
                                      </p:cBhvr>
                                      <p:tavLst>
                                        <p:tav tm="0">
                                          <p:val>
                                            <p:strVal val="#ppt_x"/>
                                          </p:val>
                                        </p:tav>
                                        <p:tav tm="100000">
                                          <p:val>
                                            <p:strVal val="#ppt_x"/>
                                          </p:val>
                                        </p:tav>
                                      </p:tavLst>
                                    </p:anim>
                                    <p:anim calcmode="lin" valueType="num">
                                      <p:cBhvr additive="base">
                                        <p:cTn id="87" dur="5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bldLvl="0" animBg="1"/>
      <p:bldP spid="7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9"/>
          <p:cNvSpPr/>
          <p:nvPr/>
        </p:nvSpPr>
        <p:spPr>
          <a:xfrm>
            <a:off x="1169223" y="429942"/>
            <a:ext cx="1264670" cy="919401"/>
          </a:xfrm>
          <a:prstGeom prst="roundRect">
            <a:avLst/>
          </a:prstGeom>
          <a:solidFill>
            <a:schemeClr val="bg1"/>
          </a:solidFill>
          <a:ln>
            <a:solidFill>
              <a:schemeClr val="bg2">
                <a:lumMod val="50000"/>
              </a:schemeClr>
            </a:solidFill>
            <a:prstDash val="dash"/>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altLang="vi-VN" sz="4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altLang="vi-VN" sz="4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Số</a:t>
            </a:r>
            <a:endParaRPr kumimoji="0" lang="en-US" altLang="vi-VN" sz="4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27828" b="63329" l="0" r="66113"/>
                    </a14:imgEffect>
                  </a14:imgLayer>
                </a14:imgProps>
              </a:ext>
            </a:extLst>
          </a:blip>
          <a:srcRect l="-3172" t="32544" r="31489" b="35415"/>
          <a:stretch>
            <a:fillRect/>
          </a:stretch>
        </p:blipFill>
        <p:spPr>
          <a:xfrm flipH="1">
            <a:off x="10712613" y="304594"/>
            <a:ext cx="2314575" cy="1276985"/>
          </a:xfrm>
          <a:prstGeom prst="rect">
            <a:avLst/>
          </a:prstGeom>
        </p:spPr>
      </p:pic>
      <p:pic>
        <p:nvPicPr>
          <p:cNvPr id="9" name="Picture 12" descr="Etoile_1"/>
          <p:cNvPicPr>
            <a:picLocks noChangeAspect="1" noChangeArrowheads="1" noCrop="1"/>
          </p:cNvPicPr>
          <p:nvPr/>
        </p:nvPicPr>
        <p:blipFill>
          <a:blip r:embed="rId5"/>
          <a:srcRect/>
          <a:stretch>
            <a:fillRect/>
          </a:stretch>
        </p:blipFill>
        <p:spPr bwMode="auto">
          <a:xfrm>
            <a:off x="8409538" y="-293770"/>
            <a:ext cx="2303075" cy="1438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Google Shape;2117;p60"/>
          <p:cNvSpPr/>
          <p:nvPr/>
        </p:nvSpPr>
        <p:spPr>
          <a:xfrm>
            <a:off x="8261026" y="105956"/>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panose="020B0604020202020204"/>
              <a:ea typeface="+mn-ea"/>
              <a:cs typeface="+mn-cs"/>
            </a:endParaRPr>
          </a:p>
        </p:txBody>
      </p:sp>
      <p:sp>
        <p:nvSpPr>
          <p:cNvPr id="11" name="Google Shape;2118;p60"/>
          <p:cNvSpPr/>
          <p:nvPr/>
        </p:nvSpPr>
        <p:spPr>
          <a:xfrm>
            <a:off x="7985151" y="30459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panose="020B0604020202020204"/>
              <a:ea typeface="+mn-ea"/>
              <a:cs typeface="+mn-cs"/>
            </a:endParaRPr>
          </a:p>
        </p:txBody>
      </p:sp>
      <p:sp>
        <p:nvSpPr>
          <p:cNvPr id="13" name="Google Shape;2118;p60"/>
          <p:cNvSpPr/>
          <p:nvPr/>
        </p:nvSpPr>
        <p:spPr>
          <a:xfrm>
            <a:off x="11108402" y="180308"/>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panose="020B0604020202020204"/>
              <a:ea typeface="+mn-ea"/>
              <a:cs typeface="+mn-cs"/>
            </a:endParaRPr>
          </a:p>
        </p:txBody>
      </p:sp>
      <p:grpSp>
        <p:nvGrpSpPr>
          <p:cNvPr id="7" name="Group 6"/>
          <p:cNvGrpSpPr/>
          <p:nvPr/>
        </p:nvGrpSpPr>
        <p:grpSpPr>
          <a:xfrm>
            <a:off x="39842" y="169513"/>
            <a:ext cx="1439545" cy="1201420"/>
            <a:chOff x="590" y="437"/>
            <a:chExt cx="2267" cy="1892"/>
          </a:xfrm>
        </p:grpSpPr>
        <p:pic>
          <p:nvPicPr>
            <p:cNvPr id="5" name="图片 26"/>
            <p:cNvPicPr>
              <a:picLocks noChangeAspect="1"/>
            </p:cNvPicPr>
            <p:nvPr/>
          </p:nvPicPr>
          <p:blipFill rotWithShape="1">
            <a:blip r:embed="rId6" cstate="print">
              <a:extLst>
                <a:ext uri="{28A0092B-C50C-407E-A947-70E740481C1C}">
                  <a14:useLocalDpi xmlns:a14="http://schemas.microsoft.com/office/drawing/2010/main" xmlns="" val="0"/>
                </a:ext>
              </a:extLst>
            </a:blip>
            <a:srcRect l="6977" t="4954" r="66159" b="82004"/>
            <a:stretch>
              <a:fillRect/>
            </a:stretch>
          </p:blipFill>
          <p:spPr>
            <a:xfrm>
              <a:off x="590" y="631"/>
              <a:ext cx="2267" cy="1698"/>
            </a:xfrm>
            <a:prstGeom prst="rect">
              <a:avLst/>
            </a:prstGeom>
          </p:spPr>
        </p:pic>
        <p:sp>
          <p:nvSpPr>
            <p:cNvPr id="106" name="Rounded Rectangle 9"/>
            <p:cNvSpPr/>
            <p:nvPr/>
          </p:nvSpPr>
          <p:spPr>
            <a:xfrm>
              <a:off x="1079" y="437"/>
              <a:ext cx="1175" cy="1708"/>
            </a:xfrm>
            <a:prstGeom prst="roundRect">
              <a:avLst/>
            </a:prstGeom>
            <a:noFill/>
            <a:ln>
              <a:noFill/>
            </a:ln>
            <a:extLst>
              <a:ext uri="{909E8E84-426E-40DD-AFC4-6F175D3DCCD1}">
                <a14:hiddenFill xmlns:a14="http://schemas.microsoft.com/office/drawing/2010/main" xmlns="">
                  <a:solidFill>
                    <a:schemeClr val="bg1"/>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60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3</a:t>
              </a:r>
            </a:p>
          </p:txBody>
        </p:sp>
      </p:grpSp>
      <p:pic>
        <p:nvPicPr>
          <p:cNvPr id="40" name="Picture 39" descr="Picture11">
            <a:hlinkClick r:id="rId7" action="ppaction://hlinksldjump"/>
            <a:extLst>
              <a:ext uri="{FF2B5EF4-FFF2-40B4-BE49-F238E27FC236}">
                <a16:creationId xmlns:a16="http://schemas.microsoft.com/office/drawing/2014/main" xmlns="" id="{5A78DA11-A177-4CD8-9D42-95C41A301A15}"/>
              </a:ext>
            </a:extLst>
          </p:cNvPr>
          <p:cNvPicPr>
            <a:picLocks noChangeAspect="1"/>
          </p:cNvPicPr>
          <p:nvPr/>
        </p:nvPicPr>
        <p:blipFill>
          <a:blip r:embed="rId8"/>
          <a:stretch>
            <a:fillRect/>
          </a:stretch>
        </p:blipFill>
        <p:spPr>
          <a:xfrm>
            <a:off x="-163262" y="5468017"/>
            <a:ext cx="3060065" cy="1097280"/>
          </a:xfrm>
          <a:prstGeom prst="rect">
            <a:avLst/>
          </a:prstGeom>
        </p:spPr>
      </p:pic>
      <p:sp>
        <p:nvSpPr>
          <p:cNvPr id="41" name="TextBox 40">
            <a:extLst>
              <a:ext uri="{FF2B5EF4-FFF2-40B4-BE49-F238E27FC236}">
                <a16:creationId xmlns:a16="http://schemas.microsoft.com/office/drawing/2014/main" xmlns="" id="{5A92ABF4-9DE8-4245-9F3A-2F4E698E6755}"/>
              </a:ext>
            </a:extLst>
          </p:cNvPr>
          <p:cNvSpPr txBox="1"/>
          <p:nvPr/>
        </p:nvSpPr>
        <p:spPr>
          <a:xfrm>
            <a:off x="996597" y="2347193"/>
            <a:ext cx="857250" cy="707886"/>
          </a:xfrm>
          <a:prstGeom prst="rect">
            <a:avLst/>
          </a:prstGeom>
          <a:noFill/>
        </p:spPr>
        <p:txBody>
          <a:bodyPr wrap="square" rtlCol="0">
            <a:spAutoFit/>
          </a:bodyPr>
          <a:lstStyle/>
          <a:p>
            <a:r>
              <a:rPr lang="en-US" sz="4000" dirty="0">
                <a:solidFill>
                  <a:prstClr val="black"/>
                </a:solidFill>
                <a:latin typeface="Calibri"/>
                <a:cs typeface="Arial"/>
                <a:sym typeface="Arial"/>
              </a:rPr>
              <a:t>a)</a:t>
            </a:r>
          </a:p>
        </p:txBody>
      </p:sp>
      <p:sp>
        <p:nvSpPr>
          <p:cNvPr id="56" name="TextBox 55">
            <a:extLst>
              <a:ext uri="{FF2B5EF4-FFF2-40B4-BE49-F238E27FC236}">
                <a16:creationId xmlns:a16="http://schemas.microsoft.com/office/drawing/2014/main" xmlns="" id="{7E1C589F-FFD8-46E6-9D47-150FDD0D4E0B}"/>
              </a:ext>
            </a:extLst>
          </p:cNvPr>
          <p:cNvSpPr txBox="1"/>
          <p:nvPr/>
        </p:nvSpPr>
        <p:spPr>
          <a:xfrm>
            <a:off x="5754458" y="2347193"/>
            <a:ext cx="857250" cy="707886"/>
          </a:xfrm>
          <a:prstGeom prst="rect">
            <a:avLst/>
          </a:prstGeom>
          <a:noFill/>
        </p:spPr>
        <p:txBody>
          <a:bodyPr wrap="square" rtlCol="0">
            <a:spAutoFit/>
          </a:bodyPr>
          <a:lstStyle/>
          <a:p>
            <a:r>
              <a:rPr lang="en-US" sz="4000" dirty="0">
                <a:solidFill>
                  <a:prstClr val="black"/>
                </a:solidFill>
                <a:latin typeface="Calibri"/>
                <a:cs typeface="Arial"/>
                <a:sym typeface="Arial"/>
              </a:rPr>
              <a:t>b)</a:t>
            </a:r>
          </a:p>
        </p:txBody>
      </p:sp>
      <p:sp>
        <p:nvSpPr>
          <p:cNvPr id="57" name="TextBox 56">
            <a:extLst>
              <a:ext uri="{FF2B5EF4-FFF2-40B4-BE49-F238E27FC236}">
                <a16:creationId xmlns:a16="http://schemas.microsoft.com/office/drawing/2014/main" xmlns="" id="{B514AAB3-C789-4D05-9F17-05682C24F4CD}"/>
              </a:ext>
            </a:extLst>
          </p:cNvPr>
          <p:cNvSpPr txBox="1"/>
          <p:nvPr/>
        </p:nvSpPr>
        <p:spPr>
          <a:xfrm>
            <a:off x="2465226" y="2053975"/>
            <a:ext cx="928688" cy="646331"/>
          </a:xfrm>
          <a:prstGeom prst="rect">
            <a:avLst/>
          </a:prstGeom>
          <a:noFill/>
        </p:spPr>
        <p:txBody>
          <a:bodyPr wrap="square" rtlCol="0">
            <a:spAutoFit/>
          </a:bodyPr>
          <a:lstStyle/>
          <a:p>
            <a:r>
              <a:rPr lang="en-US" sz="3600" dirty="0">
                <a:solidFill>
                  <a:prstClr val="black"/>
                </a:solidFill>
                <a:latin typeface="Calibri"/>
                <a:cs typeface="Arial"/>
                <a:sym typeface="Arial"/>
              </a:rPr>
              <a:t>x 7</a:t>
            </a:r>
          </a:p>
        </p:txBody>
      </p:sp>
      <p:sp>
        <p:nvSpPr>
          <p:cNvPr id="58" name="TextBox 57">
            <a:extLst>
              <a:ext uri="{FF2B5EF4-FFF2-40B4-BE49-F238E27FC236}">
                <a16:creationId xmlns:a16="http://schemas.microsoft.com/office/drawing/2014/main" xmlns="" id="{BA64CA78-0413-449E-A67B-F5844CBEAF5C}"/>
              </a:ext>
            </a:extLst>
          </p:cNvPr>
          <p:cNvSpPr txBox="1"/>
          <p:nvPr/>
        </p:nvSpPr>
        <p:spPr>
          <a:xfrm>
            <a:off x="2450731" y="3206107"/>
            <a:ext cx="928688" cy="646331"/>
          </a:xfrm>
          <a:prstGeom prst="rect">
            <a:avLst/>
          </a:prstGeom>
          <a:noFill/>
        </p:spPr>
        <p:txBody>
          <a:bodyPr wrap="square" rtlCol="0">
            <a:spAutoFit/>
          </a:bodyPr>
          <a:lstStyle/>
          <a:p>
            <a:r>
              <a:rPr lang="en-US" sz="3600" dirty="0">
                <a:solidFill>
                  <a:prstClr val="black"/>
                </a:solidFill>
                <a:latin typeface="Calibri"/>
                <a:cs typeface="Arial"/>
                <a:sym typeface="Arial"/>
              </a:rPr>
              <a:t>x 4</a:t>
            </a:r>
          </a:p>
        </p:txBody>
      </p:sp>
      <p:sp>
        <p:nvSpPr>
          <p:cNvPr id="59" name="TextBox 58">
            <a:extLst>
              <a:ext uri="{FF2B5EF4-FFF2-40B4-BE49-F238E27FC236}">
                <a16:creationId xmlns:a16="http://schemas.microsoft.com/office/drawing/2014/main" xmlns="" id="{022578B6-4EAF-40FD-825B-AA13535F8419}"/>
              </a:ext>
            </a:extLst>
          </p:cNvPr>
          <p:cNvSpPr txBox="1"/>
          <p:nvPr/>
        </p:nvSpPr>
        <p:spPr>
          <a:xfrm>
            <a:off x="7742801" y="2053975"/>
            <a:ext cx="928688" cy="646331"/>
          </a:xfrm>
          <a:prstGeom prst="rect">
            <a:avLst/>
          </a:prstGeom>
          <a:noFill/>
        </p:spPr>
        <p:txBody>
          <a:bodyPr wrap="square" rtlCol="0">
            <a:spAutoFit/>
          </a:bodyPr>
          <a:lstStyle/>
          <a:p>
            <a:r>
              <a:rPr lang="en-US" sz="3600" dirty="0">
                <a:solidFill>
                  <a:prstClr val="black"/>
                </a:solidFill>
                <a:latin typeface="Calibri"/>
                <a:cs typeface="Arial"/>
                <a:sym typeface="Arial"/>
              </a:rPr>
              <a:t>: 8</a:t>
            </a:r>
          </a:p>
        </p:txBody>
      </p:sp>
      <p:sp>
        <p:nvSpPr>
          <p:cNvPr id="60" name="TextBox 59">
            <a:extLst>
              <a:ext uri="{FF2B5EF4-FFF2-40B4-BE49-F238E27FC236}">
                <a16:creationId xmlns:a16="http://schemas.microsoft.com/office/drawing/2014/main" xmlns="" id="{B32DD279-3AE2-4D93-81A8-1A24AB3594EE}"/>
              </a:ext>
            </a:extLst>
          </p:cNvPr>
          <p:cNvSpPr txBox="1"/>
          <p:nvPr/>
        </p:nvSpPr>
        <p:spPr>
          <a:xfrm>
            <a:off x="7611832" y="3231606"/>
            <a:ext cx="1097755" cy="646331"/>
          </a:xfrm>
          <a:prstGeom prst="rect">
            <a:avLst/>
          </a:prstGeom>
          <a:noFill/>
        </p:spPr>
        <p:txBody>
          <a:bodyPr wrap="square" rtlCol="0">
            <a:spAutoFit/>
          </a:bodyPr>
          <a:lstStyle/>
          <a:p>
            <a:r>
              <a:rPr lang="en-US" sz="3600" dirty="0">
                <a:solidFill>
                  <a:prstClr val="black"/>
                </a:solidFill>
                <a:latin typeface="Calibri"/>
                <a:cs typeface="Arial"/>
                <a:sym typeface="Arial"/>
              </a:rPr>
              <a:t>:     </a:t>
            </a:r>
          </a:p>
        </p:txBody>
      </p:sp>
      <p:grpSp>
        <p:nvGrpSpPr>
          <p:cNvPr id="2" name="Group 1">
            <a:extLst>
              <a:ext uri="{FF2B5EF4-FFF2-40B4-BE49-F238E27FC236}">
                <a16:creationId xmlns:a16="http://schemas.microsoft.com/office/drawing/2014/main" xmlns="" id="{24DE5F2F-D7A0-4510-9393-7632B227FBC2}"/>
              </a:ext>
            </a:extLst>
          </p:cNvPr>
          <p:cNvGrpSpPr/>
          <p:nvPr/>
        </p:nvGrpSpPr>
        <p:grpSpPr>
          <a:xfrm>
            <a:off x="1479387" y="2255660"/>
            <a:ext cx="3100782" cy="1922390"/>
            <a:chOff x="1479387" y="2255660"/>
            <a:chExt cx="3100782" cy="1922390"/>
          </a:xfrm>
        </p:grpSpPr>
        <p:grpSp>
          <p:nvGrpSpPr>
            <p:cNvPr id="42" name="Group 41">
              <a:extLst>
                <a:ext uri="{FF2B5EF4-FFF2-40B4-BE49-F238E27FC236}">
                  <a16:creationId xmlns:a16="http://schemas.microsoft.com/office/drawing/2014/main" xmlns="" id="{804C86B4-E715-4F3D-89DA-79AABE44EB0B}"/>
                </a:ext>
              </a:extLst>
            </p:cNvPr>
            <p:cNvGrpSpPr/>
            <p:nvPr/>
          </p:nvGrpSpPr>
          <p:grpSpPr>
            <a:xfrm>
              <a:off x="1479387" y="2255660"/>
              <a:ext cx="3100782" cy="1922390"/>
              <a:chOff x="1152523" y="1344685"/>
              <a:chExt cx="3100782" cy="1922390"/>
            </a:xfrm>
          </p:grpSpPr>
          <p:sp>
            <p:nvSpPr>
              <p:cNvPr id="43" name="Rectangle: Rounded Corners 42">
                <a:extLst>
                  <a:ext uri="{FF2B5EF4-FFF2-40B4-BE49-F238E27FC236}">
                    <a16:creationId xmlns:a16="http://schemas.microsoft.com/office/drawing/2014/main" xmlns="" id="{96F13EB5-791E-41DE-8B63-3F770EF0A494}"/>
                  </a:ext>
                </a:extLst>
              </p:cNvPr>
              <p:cNvSpPr/>
              <p:nvPr/>
            </p:nvSpPr>
            <p:spPr>
              <a:xfrm>
                <a:off x="1181700" y="1344685"/>
                <a:ext cx="857249" cy="790212"/>
              </a:xfrm>
              <a:prstGeom prst="roundRect">
                <a:avLst/>
              </a:prstGeom>
              <a:solidFill>
                <a:srgbClr val="FFFFFF"/>
              </a:solidFill>
              <a:ln w="25400" cap="flat" cmpd="sng" algn="ctr">
                <a:solidFill>
                  <a:srgbClr val="FF8C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Calibri"/>
                    <a:ea typeface="+mn-ea"/>
                    <a:cs typeface="+mn-cs"/>
                    <a:sym typeface="Arial"/>
                  </a:rPr>
                  <a:t>?</a:t>
                </a:r>
              </a:p>
            </p:txBody>
          </p:sp>
          <p:cxnSp>
            <p:nvCxnSpPr>
              <p:cNvPr id="44" name="Straight Arrow Connector 43">
                <a:extLst>
                  <a:ext uri="{FF2B5EF4-FFF2-40B4-BE49-F238E27FC236}">
                    <a16:creationId xmlns:a16="http://schemas.microsoft.com/office/drawing/2014/main" xmlns="" id="{A6CE2732-4D2A-42D4-84DB-4082C8E42D3A}"/>
                  </a:ext>
                </a:extLst>
              </p:cNvPr>
              <p:cNvCxnSpPr/>
              <p:nvPr/>
            </p:nvCxnSpPr>
            <p:spPr>
              <a:xfrm>
                <a:off x="2066926" y="1800225"/>
                <a:ext cx="1190624" cy="0"/>
              </a:xfrm>
              <a:prstGeom prst="straightConnector1">
                <a:avLst/>
              </a:prstGeom>
              <a:noFill/>
              <a:ln w="57150" cap="flat" cmpd="sng" algn="ctr">
                <a:solidFill>
                  <a:sysClr val="windowText" lastClr="000000"/>
                </a:solidFill>
                <a:prstDash val="solid"/>
                <a:miter lim="800000"/>
                <a:tailEnd type="triangle"/>
              </a:ln>
              <a:effectLst/>
            </p:spPr>
          </p:cxnSp>
          <p:sp>
            <p:nvSpPr>
              <p:cNvPr id="45" name="Oval 44">
                <a:extLst>
                  <a:ext uri="{FF2B5EF4-FFF2-40B4-BE49-F238E27FC236}">
                    <a16:creationId xmlns:a16="http://schemas.microsoft.com/office/drawing/2014/main" xmlns="" id="{EB76DB9F-D664-4CF4-8400-893FDB977DED}"/>
                  </a:ext>
                </a:extLst>
              </p:cNvPr>
              <p:cNvSpPr/>
              <p:nvPr/>
            </p:nvSpPr>
            <p:spPr>
              <a:xfrm>
                <a:off x="3209924" y="1395055"/>
                <a:ext cx="988219" cy="719495"/>
              </a:xfrm>
              <a:prstGeom prst="ellipse">
                <a:avLst/>
              </a:prstGeom>
              <a:solidFill>
                <a:srgbClr val="49FF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cs typeface="Arial"/>
                    <a:sym typeface="Arial"/>
                  </a:rPr>
                  <a:t>63</a:t>
                </a:r>
              </a:p>
            </p:txBody>
          </p:sp>
          <p:sp>
            <p:nvSpPr>
              <p:cNvPr id="46" name="Rectangle 45">
                <a:extLst>
                  <a:ext uri="{FF2B5EF4-FFF2-40B4-BE49-F238E27FC236}">
                    <a16:creationId xmlns:a16="http://schemas.microsoft.com/office/drawing/2014/main" xmlns="" id="{0077D096-86CE-4198-A57D-1104848E7DDD}"/>
                  </a:ext>
                </a:extLst>
              </p:cNvPr>
              <p:cNvSpPr/>
              <p:nvPr/>
            </p:nvSpPr>
            <p:spPr>
              <a:xfrm>
                <a:off x="1152523" y="2547580"/>
                <a:ext cx="857251" cy="719495"/>
              </a:xfrm>
              <a:prstGeom prst="rect">
                <a:avLst/>
              </a:prstGeom>
              <a:solidFill>
                <a:srgbClr val="00B050"/>
              </a:solidFill>
              <a:ln w="25400" cap="flat" cmpd="sng" algn="ctr">
                <a:solidFill>
                  <a:srgbClr val="FF8C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Calibri"/>
                    <a:ea typeface="+mn-ea"/>
                    <a:cs typeface="+mn-cs"/>
                    <a:sym typeface="Arial"/>
                  </a:rPr>
                  <a:t>4</a:t>
                </a:r>
              </a:p>
            </p:txBody>
          </p:sp>
          <p:cxnSp>
            <p:nvCxnSpPr>
              <p:cNvPr id="47" name="Straight Arrow Connector 46">
                <a:extLst>
                  <a:ext uri="{FF2B5EF4-FFF2-40B4-BE49-F238E27FC236}">
                    <a16:creationId xmlns:a16="http://schemas.microsoft.com/office/drawing/2014/main" xmlns="" id="{6841D06C-99CA-4844-B93D-F3D25B7AE31D}"/>
                  </a:ext>
                </a:extLst>
              </p:cNvPr>
              <p:cNvCxnSpPr/>
              <p:nvPr/>
            </p:nvCxnSpPr>
            <p:spPr>
              <a:xfrm>
                <a:off x="2009775" y="2907327"/>
                <a:ext cx="1190624" cy="0"/>
              </a:xfrm>
              <a:prstGeom prst="straightConnector1">
                <a:avLst/>
              </a:prstGeom>
              <a:noFill/>
              <a:ln w="57150" cap="flat" cmpd="sng" algn="ctr">
                <a:solidFill>
                  <a:sysClr val="windowText" lastClr="000000"/>
                </a:solidFill>
                <a:prstDash val="solid"/>
                <a:miter lim="800000"/>
                <a:tailEnd type="triangle"/>
              </a:ln>
              <a:effectLst/>
            </p:spPr>
          </p:cxnSp>
          <p:sp>
            <p:nvSpPr>
              <p:cNvPr id="48" name="Oval 47">
                <a:extLst>
                  <a:ext uri="{FF2B5EF4-FFF2-40B4-BE49-F238E27FC236}">
                    <a16:creationId xmlns:a16="http://schemas.microsoft.com/office/drawing/2014/main" xmlns="" id="{2AEB696E-5267-459E-AE59-81552D04B0C8}"/>
                  </a:ext>
                </a:extLst>
              </p:cNvPr>
              <p:cNvSpPr/>
              <p:nvPr/>
            </p:nvSpPr>
            <p:spPr>
              <a:xfrm>
                <a:off x="3200399" y="2459331"/>
                <a:ext cx="1052906" cy="790212"/>
              </a:xfrm>
              <a:prstGeom prst="ellipse">
                <a:avLst/>
              </a:prstGeom>
              <a:solidFill>
                <a:srgbClr val="621B21">
                  <a:lumMod val="60000"/>
                  <a:lumOff val="4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cs typeface="Arial"/>
                    <a:sym typeface="Arial"/>
                  </a:rPr>
                  <a:t>36</a:t>
                </a:r>
              </a:p>
            </p:txBody>
          </p:sp>
        </p:grpSp>
        <p:sp>
          <p:nvSpPr>
            <p:cNvPr id="64" name="Rectangle: Rounded Corners 63">
              <a:extLst>
                <a:ext uri="{FF2B5EF4-FFF2-40B4-BE49-F238E27FC236}">
                  <a16:creationId xmlns:a16="http://schemas.microsoft.com/office/drawing/2014/main" xmlns="" id="{0188B53A-0C89-4082-BC79-5E5CAB6E2B69}"/>
                </a:ext>
              </a:extLst>
            </p:cNvPr>
            <p:cNvSpPr/>
            <p:nvPr/>
          </p:nvSpPr>
          <p:spPr>
            <a:xfrm>
              <a:off x="2832319" y="3218422"/>
              <a:ext cx="582819" cy="537039"/>
            </a:xfrm>
            <a:prstGeom prst="roundRect">
              <a:avLst/>
            </a:prstGeom>
            <a:solidFill>
              <a:srgbClr val="FFFFFF"/>
            </a:solidFill>
            <a:ln w="25400" cap="flat" cmpd="sng" algn="ctr">
              <a:solidFill>
                <a:srgbClr val="FF8C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Calibri"/>
                  <a:ea typeface="+mn-ea"/>
                  <a:cs typeface="+mn-cs"/>
                  <a:sym typeface="Arial"/>
                </a:rPr>
                <a:t>?</a:t>
              </a:r>
            </a:p>
          </p:txBody>
        </p:sp>
      </p:grpSp>
      <p:grpSp>
        <p:nvGrpSpPr>
          <p:cNvPr id="6" name="Group 5">
            <a:extLst>
              <a:ext uri="{FF2B5EF4-FFF2-40B4-BE49-F238E27FC236}">
                <a16:creationId xmlns:a16="http://schemas.microsoft.com/office/drawing/2014/main" xmlns="" id="{C2CA8CD6-045A-4078-ACE7-A7CA80DEAA27}"/>
              </a:ext>
            </a:extLst>
          </p:cNvPr>
          <p:cNvGrpSpPr/>
          <p:nvPr/>
        </p:nvGrpSpPr>
        <p:grpSpPr>
          <a:xfrm>
            <a:off x="6695050" y="2284433"/>
            <a:ext cx="2907505" cy="1953252"/>
            <a:chOff x="6695050" y="2284433"/>
            <a:chExt cx="2907505" cy="1953252"/>
          </a:xfrm>
        </p:grpSpPr>
        <p:grpSp>
          <p:nvGrpSpPr>
            <p:cNvPr id="49" name="Group 48">
              <a:extLst>
                <a:ext uri="{FF2B5EF4-FFF2-40B4-BE49-F238E27FC236}">
                  <a16:creationId xmlns:a16="http://schemas.microsoft.com/office/drawing/2014/main" xmlns="" id="{968C14AB-60B4-4C7E-BB2E-7708C84A890C}"/>
                </a:ext>
              </a:extLst>
            </p:cNvPr>
            <p:cNvGrpSpPr/>
            <p:nvPr/>
          </p:nvGrpSpPr>
          <p:grpSpPr>
            <a:xfrm>
              <a:off x="6695050" y="2284433"/>
              <a:ext cx="2907505" cy="1953252"/>
              <a:chOff x="1150143" y="1313823"/>
              <a:chExt cx="2907505" cy="1953252"/>
            </a:xfrm>
          </p:grpSpPr>
          <p:sp>
            <p:nvSpPr>
              <p:cNvPr id="50" name="Rectangle: Rounded Corners 49">
                <a:extLst>
                  <a:ext uri="{FF2B5EF4-FFF2-40B4-BE49-F238E27FC236}">
                    <a16:creationId xmlns:a16="http://schemas.microsoft.com/office/drawing/2014/main" xmlns="" id="{6002E246-8639-499D-8718-9151DDF8F0FE}"/>
                  </a:ext>
                </a:extLst>
              </p:cNvPr>
              <p:cNvSpPr/>
              <p:nvPr/>
            </p:nvSpPr>
            <p:spPr>
              <a:xfrm>
                <a:off x="1150143" y="1313823"/>
                <a:ext cx="857249" cy="790212"/>
              </a:xfrm>
              <a:prstGeom prst="roundRect">
                <a:avLst/>
              </a:prstGeom>
              <a:solidFill>
                <a:srgbClr val="FFFFFF"/>
              </a:solidFill>
              <a:ln w="25400" cap="flat" cmpd="sng" algn="ctr">
                <a:solidFill>
                  <a:srgbClr val="FF8C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Calibri"/>
                    <a:ea typeface="+mn-ea"/>
                    <a:cs typeface="+mn-cs"/>
                    <a:sym typeface="Arial"/>
                  </a:rPr>
                  <a:t>?</a:t>
                </a:r>
              </a:p>
            </p:txBody>
          </p:sp>
          <p:cxnSp>
            <p:nvCxnSpPr>
              <p:cNvPr id="51" name="Straight Arrow Connector 50">
                <a:extLst>
                  <a:ext uri="{FF2B5EF4-FFF2-40B4-BE49-F238E27FC236}">
                    <a16:creationId xmlns:a16="http://schemas.microsoft.com/office/drawing/2014/main" xmlns="" id="{B1C6C4D5-B6AC-48A8-AD8A-0C47650F0BAF}"/>
                  </a:ext>
                </a:extLst>
              </p:cNvPr>
              <p:cNvCxnSpPr/>
              <p:nvPr/>
            </p:nvCxnSpPr>
            <p:spPr>
              <a:xfrm>
                <a:off x="2066926" y="1800225"/>
                <a:ext cx="1190624" cy="0"/>
              </a:xfrm>
              <a:prstGeom prst="straightConnector1">
                <a:avLst/>
              </a:prstGeom>
              <a:noFill/>
              <a:ln w="57150" cap="flat" cmpd="sng" algn="ctr">
                <a:solidFill>
                  <a:sysClr val="windowText" lastClr="000000"/>
                </a:solidFill>
                <a:prstDash val="solid"/>
                <a:miter lim="800000"/>
                <a:tailEnd type="triangle"/>
              </a:ln>
              <a:effectLst/>
            </p:spPr>
          </p:cxnSp>
          <p:sp>
            <p:nvSpPr>
              <p:cNvPr id="52" name="Oval 51">
                <a:extLst>
                  <a:ext uri="{FF2B5EF4-FFF2-40B4-BE49-F238E27FC236}">
                    <a16:creationId xmlns:a16="http://schemas.microsoft.com/office/drawing/2014/main" xmlns="" id="{A8D68509-488C-42AC-9101-A44B4FF09A1B}"/>
                  </a:ext>
                </a:extLst>
              </p:cNvPr>
              <p:cNvSpPr/>
              <p:nvPr/>
            </p:nvSpPr>
            <p:spPr>
              <a:xfrm>
                <a:off x="3209924" y="1395055"/>
                <a:ext cx="847723" cy="719495"/>
              </a:xfrm>
              <a:prstGeom prst="ellipse">
                <a:avLst/>
              </a:prstGeom>
              <a:solidFill>
                <a:srgbClr val="FFC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cs typeface="Arial"/>
                    <a:sym typeface="Arial"/>
                  </a:rPr>
                  <a:t>6</a:t>
                </a:r>
              </a:p>
            </p:txBody>
          </p:sp>
          <p:sp>
            <p:nvSpPr>
              <p:cNvPr id="53" name="Rectangle: Rounded Corners 52">
                <a:extLst>
                  <a:ext uri="{FF2B5EF4-FFF2-40B4-BE49-F238E27FC236}">
                    <a16:creationId xmlns:a16="http://schemas.microsoft.com/office/drawing/2014/main" xmlns="" id="{704AEF56-0C81-4A42-87CB-78360085DE87}"/>
                  </a:ext>
                </a:extLst>
              </p:cNvPr>
              <p:cNvSpPr/>
              <p:nvPr/>
            </p:nvSpPr>
            <p:spPr>
              <a:xfrm>
                <a:off x="1193212" y="2547580"/>
                <a:ext cx="816563" cy="719495"/>
              </a:xfrm>
              <a:prstGeom prst="roundRect">
                <a:avLst/>
              </a:prstGeom>
              <a:solidFill>
                <a:srgbClr val="00B050"/>
              </a:solidFill>
              <a:ln w="25400" cap="flat" cmpd="sng" algn="ctr">
                <a:solidFill>
                  <a:srgbClr val="FF8C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Calibri"/>
                    <a:ea typeface="+mn-ea"/>
                    <a:cs typeface="+mn-cs"/>
                    <a:sym typeface="Arial"/>
                  </a:rPr>
                  <a:t>35</a:t>
                </a:r>
              </a:p>
            </p:txBody>
          </p:sp>
          <p:cxnSp>
            <p:nvCxnSpPr>
              <p:cNvPr id="54" name="Straight Arrow Connector 53">
                <a:extLst>
                  <a:ext uri="{FF2B5EF4-FFF2-40B4-BE49-F238E27FC236}">
                    <a16:creationId xmlns:a16="http://schemas.microsoft.com/office/drawing/2014/main" xmlns="" id="{33635554-72BC-430E-BCBF-4719DF0687B3}"/>
                  </a:ext>
                </a:extLst>
              </p:cNvPr>
              <p:cNvCxnSpPr/>
              <p:nvPr/>
            </p:nvCxnSpPr>
            <p:spPr>
              <a:xfrm>
                <a:off x="2009775" y="2907327"/>
                <a:ext cx="1190624" cy="0"/>
              </a:xfrm>
              <a:prstGeom prst="straightConnector1">
                <a:avLst/>
              </a:prstGeom>
              <a:noFill/>
              <a:ln w="57150" cap="flat" cmpd="sng" algn="ctr">
                <a:solidFill>
                  <a:sysClr val="windowText" lastClr="000000"/>
                </a:solidFill>
                <a:prstDash val="solid"/>
                <a:miter lim="800000"/>
                <a:tailEnd type="triangle"/>
              </a:ln>
              <a:effectLst/>
            </p:spPr>
          </p:cxnSp>
          <p:sp>
            <p:nvSpPr>
              <p:cNvPr id="55" name="Oval 54">
                <a:extLst>
                  <a:ext uri="{FF2B5EF4-FFF2-40B4-BE49-F238E27FC236}">
                    <a16:creationId xmlns:a16="http://schemas.microsoft.com/office/drawing/2014/main" xmlns="" id="{345DFDF8-F492-4EBA-89B3-9B4F8D05D019}"/>
                  </a:ext>
                </a:extLst>
              </p:cNvPr>
              <p:cNvSpPr/>
              <p:nvPr/>
            </p:nvSpPr>
            <p:spPr>
              <a:xfrm>
                <a:off x="3200399" y="2459331"/>
                <a:ext cx="857249" cy="790212"/>
              </a:xfrm>
              <a:prstGeom prst="ellipse">
                <a:avLst/>
              </a:prstGeom>
              <a:solidFill>
                <a:srgbClr val="00B0F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cs typeface="Arial"/>
                    <a:sym typeface="Arial"/>
                  </a:rPr>
                  <a:t>5</a:t>
                </a:r>
              </a:p>
            </p:txBody>
          </p:sp>
        </p:grpSp>
        <p:sp>
          <p:nvSpPr>
            <p:cNvPr id="65" name="Rectangle: Rounded Corners 64">
              <a:extLst>
                <a:ext uri="{FF2B5EF4-FFF2-40B4-BE49-F238E27FC236}">
                  <a16:creationId xmlns:a16="http://schemas.microsoft.com/office/drawing/2014/main" xmlns="" id="{178A090B-B766-4300-BA54-4CACDE4B4103}"/>
                </a:ext>
              </a:extLst>
            </p:cNvPr>
            <p:cNvSpPr/>
            <p:nvPr/>
          </p:nvSpPr>
          <p:spPr>
            <a:xfrm>
              <a:off x="8040323" y="3260752"/>
              <a:ext cx="582819" cy="537039"/>
            </a:xfrm>
            <a:prstGeom prst="roundRect">
              <a:avLst/>
            </a:prstGeom>
            <a:solidFill>
              <a:srgbClr val="FFFFFF"/>
            </a:solidFill>
            <a:ln w="25400" cap="flat" cmpd="sng" algn="ctr">
              <a:solidFill>
                <a:srgbClr val="FF8C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Calibri"/>
                  <a:ea typeface="+mn-ea"/>
                  <a:cs typeface="+mn-cs"/>
                  <a:sym typeface="Arial"/>
                </a:rPr>
                <a:t>?</a:t>
              </a:r>
            </a:p>
          </p:txBody>
        </p:sp>
      </p:grpSp>
      <p:sp>
        <p:nvSpPr>
          <p:cNvPr id="66" name="Rectangle: Rounded Corners 65">
            <a:extLst>
              <a:ext uri="{FF2B5EF4-FFF2-40B4-BE49-F238E27FC236}">
                <a16:creationId xmlns:a16="http://schemas.microsoft.com/office/drawing/2014/main" xmlns="" id="{A16AA6E3-C6CD-4547-8B40-18240586A322}"/>
              </a:ext>
            </a:extLst>
          </p:cNvPr>
          <p:cNvSpPr/>
          <p:nvPr/>
        </p:nvSpPr>
        <p:spPr>
          <a:xfrm>
            <a:off x="1557543" y="2367872"/>
            <a:ext cx="783110" cy="595809"/>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0000"/>
                </a:solidFill>
                <a:effectLst/>
                <a:uLnTx/>
                <a:uFillTx/>
                <a:latin typeface="Arial"/>
                <a:ea typeface="+mn-ea"/>
                <a:cs typeface="+mn-cs"/>
                <a:sym typeface="Arial"/>
              </a:rPr>
              <a:t>9</a:t>
            </a:r>
          </a:p>
        </p:txBody>
      </p:sp>
      <p:sp>
        <p:nvSpPr>
          <p:cNvPr id="67" name="Rectangle: Rounded Corners 66">
            <a:extLst>
              <a:ext uri="{FF2B5EF4-FFF2-40B4-BE49-F238E27FC236}">
                <a16:creationId xmlns:a16="http://schemas.microsoft.com/office/drawing/2014/main" xmlns="" id="{313681BA-A666-4ACE-945B-6DA23E92EE19}"/>
              </a:ext>
            </a:extLst>
          </p:cNvPr>
          <p:cNvSpPr/>
          <p:nvPr/>
        </p:nvSpPr>
        <p:spPr>
          <a:xfrm>
            <a:off x="2896803" y="3280158"/>
            <a:ext cx="453851" cy="385155"/>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0000"/>
                </a:solidFill>
                <a:effectLst/>
                <a:uLnTx/>
                <a:uFillTx/>
                <a:latin typeface="Arial"/>
                <a:ea typeface="+mn-ea"/>
                <a:cs typeface="+mn-cs"/>
                <a:sym typeface="Arial"/>
              </a:rPr>
              <a:t>9</a:t>
            </a:r>
          </a:p>
        </p:txBody>
      </p:sp>
      <p:sp>
        <p:nvSpPr>
          <p:cNvPr id="68" name="Rectangle: Rounded Corners 67">
            <a:extLst>
              <a:ext uri="{FF2B5EF4-FFF2-40B4-BE49-F238E27FC236}">
                <a16:creationId xmlns:a16="http://schemas.microsoft.com/office/drawing/2014/main" xmlns="" id="{8713EBE3-FCE4-4F85-BEC2-7711A99A658B}"/>
              </a:ext>
            </a:extLst>
          </p:cNvPr>
          <p:cNvSpPr/>
          <p:nvPr/>
        </p:nvSpPr>
        <p:spPr>
          <a:xfrm>
            <a:off x="6715046" y="2483224"/>
            <a:ext cx="798360" cy="45595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0000"/>
                </a:solidFill>
                <a:effectLst/>
                <a:uLnTx/>
                <a:uFillTx/>
                <a:latin typeface="Arial"/>
                <a:ea typeface="+mn-ea"/>
                <a:cs typeface="+mn-cs"/>
                <a:sym typeface="Arial"/>
              </a:rPr>
              <a:t>48</a:t>
            </a:r>
          </a:p>
        </p:txBody>
      </p:sp>
      <p:sp>
        <p:nvSpPr>
          <p:cNvPr id="70" name="Rectangle: Rounded Corners 69">
            <a:extLst>
              <a:ext uri="{FF2B5EF4-FFF2-40B4-BE49-F238E27FC236}">
                <a16:creationId xmlns:a16="http://schemas.microsoft.com/office/drawing/2014/main" xmlns="" id="{A4EF2C9B-A7E5-463E-A5D7-527760318AFB}"/>
              </a:ext>
            </a:extLst>
          </p:cNvPr>
          <p:cNvSpPr/>
          <p:nvPr/>
        </p:nvSpPr>
        <p:spPr>
          <a:xfrm>
            <a:off x="8104806" y="3336693"/>
            <a:ext cx="453851" cy="385155"/>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0000"/>
                </a:solidFill>
                <a:effectLst/>
                <a:uLnTx/>
                <a:uFillTx/>
                <a:latin typeface="Arial"/>
                <a:ea typeface="+mn-ea"/>
                <a:cs typeface="+mn-cs"/>
                <a:sym typeface="Arial"/>
              </a:rPr>
              <a:t>7</a:t>
            </a:r>
          </a:p>
        </p:txBody>
      </p:sp>
    </p:spTree>
    <p:extLst>
      <p:ext uri="{BB962C8B-B14F-4D97-AF65-F5344CB8AC3E}">
        <p14:creationId xmlns:p14="http://schemas.microsoft.com/office/powerpoint/2010/main" xmlns="" val="316610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ppt_x"/>
                                          </p:val>
                                        </p:tav>
                                        <p:tav tm="100000">
                                          <p:val>
                                            <p:strVal val="#ppt_x"/>
                                          </p:val>
                                        </p:tav>
                                      </p:tavLst>
                                    </p:anim>
                                    <p:anim calcmode="lin" valueType="num">
                                      <p:cBhvr additive="base">
                                        <p:cTn id="20" dur="500" fill="hold"/>
                                        <p:tgtEl>
                                          <p:spTgt spid="5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ppt_x"/>
                                          </p:val>
                                        </p:tav>
                                        <p:tav tm="100000">
                                          <p:val>
                                            <p:strVal val="#ppt_x"/>
                                          </p:val>
                                        </p:tav>
                                      </p:tavLst>
                                    </p:anim>
                                    <p:anim calcmode="lin" valueType="num">
                                      <p:cBhvr additive="base">
                                        <p:cTn id="2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wipe(down)">
                                      <p:cBhvr>
                                        <p:cTn id="33" dur="500"/>
                                        <p:tgtEl>
                                          <p:spTgt spid="6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wipe(down)">
                                      <p:cBhvr>
                                        <p:cTn id="38" dur="500"/>
                                        <p:tgtEl>
                                          <p:spTgt spid="6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wipe(down)">
                                      <p:cBhvr>
                                        <p:cTn id="43" dur="500"/>
                                        <p:tgtEl>
                                          <p:spTgt spid="6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wipe(down)">
                                      <p:cBhvr>
                                        <p:cTn id="4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1" grpId="0"/>
      <p:bldP spid="56" grpId="0"/>
      <p:bldP spid="57" grpId="0"/>
      <p:bldP spid="58" grpId="0"/>
      <p:bldP spid="59" grpId="0"/>
      <p:bldP spid="60" grpId="0"/>
      <p:bldP spid="66" grpId="0" animBg="1"/>
      <p:bldP spid="67" grpId="0" animBg="1"/>
      <p:bldP spid="68" grpId="0" animBg="1"/>
      <p:bldP spid="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E5623511-2320-494A-BC40-617134D28993}"/>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27828" b="63329" l="0" r="66113"/>
                    </a14:imgEffect>
                  </a14:imgLayer>
                </a14:imgProps>
              </a:ext>
            </a:extLst>
          </a:blip>
          <a:srcRect l="-3172" t="32544" r="31489" b="35415"/>
          <a:stretch>
            <a:fillRect/>
          </a:stretch>
        </p:blipFill>
        <p:spPr>
          <a:xfrm flipH="1">
            <a:off x="9877425" y="177800"/>
            <a:ext cx="2314575" cy="1276985"/>
          </a:xfrm>
          <a:prstGeom prst="rect">
            <a:avLst/>
          </a:prstGeom>
        </p:spPr>
      </p:pic>
      <p:pic>
        <p:nvPicPr>
          <p:cNvPr id="42" name="Picture 12" descr="Etoile_1">
            <a:extLst>
              <a:ext uri="{FF2B5EF4-FFF2-40B4-BE49-F238E27FC236}">
                <a16:creationId xmlns:a16="http://schemas.microsoft.com/office/drawing/2014/main" xmlns="" id="{A0F4FC1B-9519-41B2-86E7-7FEC08FF8AD3}"/>
              </a:ext>
            </a:extLst>
          </p:cNvPr>
          <p:cNvPicPr>
            <a:picLocks noChangeAspect="1" noChangeArrowheads="1" noCrop="1"/>
          </p:cNvPicPr>
          <p:nvPr/>
        </p:nvPicPr>
        <p:blipFill>
          <a:blip r:embed="rId5"/>
          <a:srcRect/>
          <a:stretch>
            <a:fillRect/>
          </a:stretch>
        </p:blipFill>
        <p:spPr bwMode="auto">
          <a:xfrm>
            <a:off x="8409538" y="-293770"/>
            <a:ext cx="2303075" cy="1438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2">
            <a:extLst>
              <a:ext uri="{FF2B5EF4-FFF2-40B4-BE49-F238E27FC236}">
                <a16:creationId xmlns:a16="http://schemas.microsoft.com/office/drawing/2014/main" xmlns="" id="{B883F0CB-5863-426B-8C62-23F0FF67846B}"/>
              </a:ext>
            </a:extLst>
          </p:cNvPr>
          <p:cNvPicPr>
            <a:picLocks noChangeAspect="1"/>
          </p:cNvPicPr>
          <p:nvPr/>
        </p:nvPicPr>
        <p:blipFill rotWithShape="1">
          <a:blip r:embed="rId6">
            <a:extLst>
              <a:ext uri="{BEBA8EAE-BF5A-486C-A8C5-ECC9F3942E4B}">
                <a14:imgProps xmlns:a14="http://schemas.microsoft.com/office/drawing/2010/main" xmlns="">
                  <a14:imgLayer r:embed="rId4">
                    <a14:imgEffect>
                      <a14:backgroundRemoval t="3511" b="43303" l="35050" r="100000">
                        <a14:foregroundMark x1="47841" y1="15345" x2="35050" y2="19246"/>
                      </a14:backgroundRemoval>
                    </a14:imgEffect>
                  </a14:imgLayer>
                </a14:imgProps>
              </a:ext>
            </a:extLst>
          </a:blip>
          <a:srcRect l="41112" t="-2038" r="-5265" b="58761"/>
          <a:stretch>
            <a:fillRect/>
          </a:stretch>
        </p:blipFill>
        <p:spPr>
          <a:xfrm flipH="1">
            <a:off x="352944" y="4560107"/>
            <a:ext cx="1991995" cy="1658620"/>
          </a:xfrm>
          <a:prstGeom prst="rect">
            <a:avLst/>
          </a:prstGeom>
        </p:spPr>
      </p:pic>
      <p:pic>
        <p:nvPicPr>
          <p:cNvPr id="14" name="Picture 13" descr="Picture11">
            <a:hlinkClick r:id="rId7" action="ppaction://hlinksldjump"/>
            <a:extLst>
              <a:ext uri="{FF2B5EF4-FFF2-40B4-BE49-F238E27FC236}">
                <a16:creationId xmlns:a16="http://schemas.microsoft.com/office/drawing/2014/main" xmlns="" id="{4FB0B7A2-E9D6-4C65-A04B-0E23A52F20FA}"/>
              </a:ext>
            </a:extLst>
          </p:cNvPr>
          <p:cNvPicPr>
            <a:picLocks noChangeAspect="1"/>
          </p:cNvPicPr>
          <p:nvPr/>
        </p:nvPicPr>
        <p:blipFill>
          <a:blip r:embed="rId8"/>
          <a:stretch>
            <a:fillRect/>
          </a:stretch>
        </p:blipFill>
        <p:spPr>
          <a:xfrm>
            <a:off x="8980738" y="5389417"/>
            <a:ext cx="3060065" cy="1097280"/>
          </a:xfrm>
          <a:prstGeom prst="rect">
            <a:avLst/>
          </a:prstGeom>
        </p:spPr>
      </p:pic>
      <p:sp>
        <p:nvSpPr>
          <p:cNvPr id="15" name="Rounded Rectangle 9">
            <a:extLst>
              <a:ext uri="{FF2B5EF4-FFF2-40B4-BE49-F238E27FC236}">
                <a16:creationId xmlns:a16="http://schemas.microsoft.com/office/drawing/2014/main" xmlns="" id="{A7C5FAA1-91EB-45C5-95D4-ECAEBDB15283}"/>
              </a:ext>
            </a:extLst>
          </p:cNvPr>
          <p:cNvSpPr/>
          <p:nvPr/>
        </p:nvSpPr>
        <p:spPr>
          <a:xfrm>
            <a:off x="1125808" y="439305"/>
            <a:ext cx="9096366" cy="1940957"/>
          </a:xfrm>
          <a:prstGeom prst="roundRect">
            <a:avLst/>
          </a:prstGeom>
          <a:solidFill>
            <a:schemeClr val="bg1"/>
          </a:solidFill>
          <a:ln>
            <a:solidFill>
              <a:schemeClr val="bg2">
                <a:lumMod val="50000"/>
              </a:schemeClr>
            </a:solidFill>
            <a:prstDash val="dash"/>
          </a:ln>
        </p:spPr>
        <p:txBody>
          <a:bodyPr wrap="square" anchor="ctr">
            <a:spAutoFit/>
          </a:bodyPr>
          <a:lstStyle/>
          <a:p>
            <a:pPr lvl="0" algn="just">
              <a:defRPr/>
            </a:pPr>
            <a:r>
              <a:rPr lang="en-US" altLang="vi-VN" sz="3600" dirty="0">
                <a:solidFill>
                  <a:srgbClr val="002060"/>
                </a:solidFill>
                <a:latin typeface="Times New Roman" pitchFamily="18" charset="0"/>
                <a:cs typeface="Times New Roman" pitchFamily="18" charset="0"/>
              </a:rPr>
              <a:t>Khi </a:t>
            </a:r>
            <a:r>
              <a:rPr lang="en-US" altLang="vi-VN" sz="3600" dirty="0" err="1">
                <a:solidFill>
                  <a:srgbClr val="002060"/>
                </a:solidFill>
                <a:latin typeface="Times New Roman" pitchFamily="18" charset="0"/>
                <a:cs typeface="Times New Roman" pitchFamily="18" charset="0"/>
              </a:rPr>
              <a:t>chuẩn</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bị</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buổi</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chúc</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mừng</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sinh</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nhật</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cho</a:t>
            </a:r>
            <a:r>
              <a:rPr lang="en-US" altLang="vi-VN" sz="3600" dirty="0">
                <a:solidFill>
                  <a:srgbClr val="002060"/>
                </a:solidFill>
                <a:latin typeface="Times New Roman" pitchFamily="18" charset="0"/>
                <a:cs typeface="Times New Roman" pitchFamily="18" charset="0"/>
              </a:rPr>
              <a:t> Nam, </a:t>
            </a:r>
            <a:r>
              <a:rPr lang="en-US" altLang="vi-VN" sz="3600" dirty="0" err="1">
                <a:solidFill>
                  <a:srgbClr val="002060"/>
                </a:solidFill>
                <a:latin typeface="Times New Roman" pitchFamily="18" charset="0"/>
                <a:cs typeface="Times New Roman" pitchFamily="18" charset="0"/>
              </a:rPr>
              <a:t>Việt</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xếp</a:t>
            </a:r>
            <a:r>
              <a:rPr lang="en-US" altLang="vi-VN" sz="3600" dirty="0">
                <a:solidFill>
                  <a:srgbClr val="002060"/>
                </a:solidFill>
                <a:latin typeface="Times New Roman" pitchFamily="18" charset="0"/>
                <a:cs typeface="Times New Roman" pitchFamily="18" charset="0"/>
              </a:rPr>
              <a:t> li </a:t>
            </a:r>
            <a:r>
              <a:rPr lang="en-US" altLang="vi-VN" sz="3600" dirty="0" err="1">
                <a:solidFill>
                  <a:srgbClr val="002060"/>
                </a:solidFill>
                <a:latin typeface="Times New Roman" pitchFamily="18" charset="0"/>
                <a:cs typeface="Times New Roman" pitchFamily="18" charset="0"/>
              </a:rPr>
              <a:t>vào</a:t>
            </a:r>
            <a:r>
              <a:rPr lang="en-US" altLang="vi-VN" sz="3600" dirty="0">
                <a:solidFill>
                  <a:srgbClr val="002060"/>
                </a:solidFill>
                <a:latin typeface="Times New Roman" pitchFamily="18" charset="0"/>
                <a:cs typeface="Times New Roman" pitchFamily="18" charset="0"/>
              </a:rPr>
              <a:t> 5 </a:t>
            </a:r>
            <a:r>
              <a:rPr lang="en-US" altLang="vi-VN" sz="3600" dirty="0" err="1">
                <a:solidFill>
                  <a:srgbClr val="002060"/>
                </a:solidFill>
                <a:latin typeface="Times New Roman" pitchFamily="18" charset="0"/>
                <a:cs typeface="Times New Roman" pitchFamily="18" charset="0"/>
              </a:rPr>
              <a:t>bàn</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Mỗi</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bàn</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Việt</a:t>
            </a:r>
            <a:r>
              <a:rPr lang="en-US" altLang="vi-VN" sz="3600" dirty="0">
                <a:solidFill>
                  <a:srgbClr val="002060"/>
                </a:solidFill>
                <a:latin typeface="Times New Roman" pitchFamily="18" charset="0"/>
                <a:cs typeface="Times New Roman" pitchFamily="18" charset="0"/>
              </a:rPr>
              <a:t> </a:t>
            </a:r>
            <a:r>
              <a:rPr lang="en-US" altLang="vi-VN" sz="3600" err="1">
                <a:solidFill>
                  <a:srgbClr val="002060"/>
                </a:solidFill>
                <a:latin typeface="Times New Roman" pitchFamily="18" charset="0"/>
                <a:cs typeface="Times New Roman" pitchFamily="18" charset="0"/>
              </a:rPr>
              <a:t>xếp</a:t>
            </a:r>
            <a:r>
              <a:rPr lang="en-US" altLang="vi-VN" sz="3600">
                <a:solidFill>
                  <a:srgbClr val="002060"/>
                </a:solidFill>
                <a:latin typeface="Times New Roman" pitchFamily="18" charset="0"/>
                <a:cs typeface="Times New Roman" pitchFamily="18" charset="0"/>
              </a:rPr>
              <a:t> </a:t>
            </a:r>
            <a:endParaRPr lang="en-US" altLang="vi-VN" sz="3600" smtClean="0">
              <a:solidFill>
                <a:srgbClr val="002060"/>
              </a:solidFill>
              <a:latin typeface="Times New Roman" pitchFamily="18" charset="0"/>
              <a:cs typeface="Times New Roman" pitchFamily="18" charset="0"/>
            </a:endParaRPr>
          </a:p>
          <a:p>
            <a:pPr lvl="0" algn="just">
              <a:defRPr/>
            </a:pPr>
            <a:r>
              <a:rPr lang="en-US" altLang="vi-VN" sz="3600" smtClean="0">
                <a:solidFill>
                  <a:srgbClr val="002060"/>
                </a:solidFill>
                <a:latin typeface="Times New Roman" pitchFamily="18" charset="0"/>
                <a:cs typeface="Times New Roman" pitchFamily="18" charset="0"/>
              </a:rPr>
              <a:t>6 </a:t>
            </a:r>
            <a:r>
              <a:rPr lang="en-US" altLang="vi-VN" sz="3600" dirty="0" err="1">
                <a:solidFill>
                  <a:srgbClr val="002060"/>
                </a:solidFill>
                <a:latin typeface="Times New Roman" pitchFamily="18" charset="0"/>
                <a:cs typeface="Times New Roman" pitchFamily="18" charset="0"/>
              </a:rPr>
              <a:t>cái</a:t>
            </a:r>
            <a:r>
              <a:rPr lang="en-US" altLang="vi-VN" sz="3600" dirty="0">
                <a:solidFill>
                  <a:srgbClr val="002060"/>
                </a:solidFill>
                <a:latin typeface="Times New Roman" pitchFamily="18" charset="0"/>
                <a:cs typeface="Times New Roman" pitchFamily="18" charset="0"/>
              </a:rPr>
              <a:t> li. </a:t>
            </a:r>
            <a:r>
              <a:rPr lang="en-US" altLang="vi-VN" sz="3600" dirty="0" err="1">
                <a:solidFill>
                  <a:srgbClr val="002060"/>
                </a:solidFill>
                <a:latin typeface="Times New Roman" pitchFamily="18" charset="0"/>
                <a:cs typeface="Times New Roman" pitchFamily="18" charset="0"/>
              </a:rPr>
              <a:t>Hỏi</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Việt</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xếp</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tất</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cả</a:t>
            </a:r>
            <a:r>
              <a:rPr lang="en-US" altLang="vi-VN" sz="3600" dirty="0">
                <a:solidFill>
                  <a:srgbClr val="002060"/>
                </a:solidFill>
                <a:latin typeface="Times New Roman" pitchFamily="18" charset="0"/>
                <a:cs typeface="Times New Roman" pitchFamily="18" charset="0"/>
              </a:rPr>
              <a:t> bao </a:t>
            </a:r>
            <a:r>
              <a:rPr lang="en-US" altLang="vi-VN" sz="3600" dirty="0" err="1">
                <a:solidFill>
                  <a:srgbClr val="002060"/>
                </a:solidFill>
                <a:latin typeface="Times New Roman" pitchFamily="18" charset="0"/>
                <a:cs typeface="Times New Roman" pitchFamily="18" charset="0"/>
              </a:rPr>
              <a:t>nhiêu</a:t>
            </a:r>
            <a:r>
              <a:rPr lang="en-US" altLang="vi-VN" sz="3600" dirty="0">
                <a:solidFill>
                  <a:srgbClr val="002060"/>
                </a:solidFill>
                <a:latin typeface="Times New Roman" pitchFamily="18" charset="0"/>
                <a:cs typeface="Times New Roman" pitchFamily="18" charset="0"/>
              </a:rPr>
              <a:t> </a:t>
            </a:r>
            <a:r>
              <a:rPr lang="en-US" altLang="vi-VN" sz="3600" dirty="0" err="1">
                <a:solidFill>
                  <a:srgbClr val="002060"/>
                </a:solidFill>
                <a:latin typeface="Times New Roman" pitchFamily="18" charset="0"/>
                <a:cs typeface="Times New Roman" pitchFamily="18" charset="0"/>
              </a:rPr>
              <a:t>cái</a:t>
            </a:r>
            <a:r>
              <a:rPr lang="en-US" altLang="vi-VN" sz="3600" dirty="0">
                <a:solidFill>
                  <a:srgbClr val="002060"/>
                </a:solidFill>
                <a:latin typeface="Times New Roman" pitchFamily="18" charset="0"/>
                <a:cs typeface="Times New Roman" pitchFamily="18" charset="0"/>
              </a:rPr>
              <a:t> li?</a:t>
            </a:r>
            <a:endParaRPr kumimoji="0" lang="en-US" altLang="vi-VN" sz="360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grpSp>
        <p:nvGrpSpPr>
          <p:cNvPr id="16" name="Group 15">
            <a:extLst>
              <a:ext uri="{FF2B5EF4-FFF2-40B4-BE49-F238E27FC236}">
                <a16:creationId xmlns:a16="http://schemas.microsoft.com/office/drawing/2014/main" xmlns="" id="{BA76F087-47CF-46BC-B3AC-120F1ABBD135}"/>
              </a:ext>
            </a:extLst>
          </p:cNvPr>
          <p:cNvGrpSpPr/>
          <p:nvPr/>
        </p:nvGrpSpPr>
        <p:grpSpPr>
          <a:xfrm>
            <a:off x="136491" y="544375"/>
            <a:ext cx="1439545" cy="1201420"/>
            <a:chOff x="590" y="437"/>
            <a:chExt cx="2267" cy="1892"/>
          </a:xfrm>
        </p:grpSpPr>
        <p:pic>
          <p:nvPicPr>
            <p:cNvPr id="17" name="图片 26">
              <a:extLst>
                <a:ext uri="{FF2B5EF4-FFF2-40B4-BE49-F238E27FC236}">
                  <a16:creationId xmlns:a16="http://schemas.microsoft.com/office/drawing/2014/main" xmlns="" id="{611D579C-7523-4E2F-8EDA-D3578A9C4C59}"/>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l="6977" t="4954" r="66159" b="82004"/>
            <a:stretch>
              <a:fillRect/>
            </a:stretch>
          </p:blipFill>
          <p:spPr>
            <a:xfrm>
              <a:off x="590" y="631"/>
              <a:ext cx="2267" cy="1698"/>
            </a:xfrm>
            <a:prstGeom prst="rect">
              <a:avLst/>
            </a:prstGeom>
          </p:spPr>
        </p:pic>
        <p:sp>
          <p:nvSpPr>
            <p:cNvPr id="26" name="Rounded Rectangle 9">
              <a:extLst>
                <a:ext uri="{FF2B5EF4-FFF2-40B4-BE49-F238E27FC236}">
                  <a16:creationId xmlns:a16="http://schemas.microsoft.com/office/drawing/2014/main" xmlns="" id="{D22F09AC-FB7A-4619-B832-D5AD864C3481}"/>
                </a:ext>
              </a:extLst>
            </p:cNvPr>
            <p:cNvSpPr/>
            <p:nvPr/>
          </p:nvSpPr>
          <p:spPr>
            <a:xfrm>
              <a:off x="1079" y="437"/>
              <a:ext cx="1175" cy="1708"/>
            </a:xfrm>
            <a:prstGeom prst="roundRect">
              <a:avLst/>
            </a:prstGeom>
            <a:noFill/>
            <a:ln>
              <a:noFill/>
            </a:ln>
            <a:extLst>
              <a:ext uri="{909E8E84-426E-40DD-AFC4-6F175D3DCCD1}">
                <a14:hiddenFill xmlns:a14="http://schemas.microsoft.com/office/drawing/2010/main" xmlns="">
                  <a:solidFill>
                    <a:schemeClr val="bg1"/>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60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4</a:t>
              </a:r>
            </a:p>
          </p:txBody>
        </p:sp>
      </p:grpSp>
      <p:cxnSp>
        <p:nvCxnSpPr>
          <p:cNvPr id="3" name="Straight Connector 2">
            <a:extLst>
              <a:ext uri="{FF2B5EF4-FFF2-40B4-BE49-F238E27FC236}">
                <a16:creationId xmlns:a16="http://schemas.microsoft.com/office/drawing/2014/main" xmlns="" id="{F8913E53-2168-4A0C-9EE7-ABDD09F39AA4}"/>
              </a:ext>
            </a:extLst>
          </p:cNvPr>
          <p:cNvCxnSpPr/>
          <p:nvPr/>
        </p:nvCxnSpPr>
        <p:spPr>
          <a:xfrm>
            <a:off x="2570172" y="1632206"/>
            <a:ext cx="35945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C49A6F3A-A06E-4B28-86DE-294B41137091}"/>
              </a:ext>
            </a:extLst>
          </p:cNvPr>
          <p:cNvCxnSpPr>
            <a:cxnSpLocks/>
          </p:cNvCxnSpPr>
          <p:nvPr/>
        </p:nvCxnSpPr>
        <p:spPr>
          <a:xfrm>
            <a:off x="6507801" y="1669313"/>
            <a:ext cx="14479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7EA9480E-1615-45E0-B01A-2F50F330E171}"/>
              </a:ext>
            </a:extLst>
          </p:cNvPr>
          <p:cNvCxnSpPr>
            <a:cxnSpLocks/>
          </p:cNvCxnSpPr>
          <p:nvPr/>
        </p:nvCxnSpPr>
        <p:spPr>
          <a:xfrm>
            <a:off x="1290317" y="2163299"/>
            <a:ext cx="12903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6017916-4620-4534-AD44-DE66B08F762E}"/>
              </a:ext>
            </a:extLst>
          </p:cNvPr>
          <p:cNvCxnSpPr>
            <a:cxnSpLocks/>
          </p:cNvCxnSpPr>
          <p:nvPr/>
        </p:nvCxnSpPr>
        <p:spPr>
          <a:xfrm>
            <a:off x="4417934" y="2221028"/>
            <a:ext cx="46620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FE650CAB-6834-4018-B52C-CAF23C7728E8}"/>
              </a:ext>
            </a:extLst>
          </p:cNvPr>
          <p:cNvSpPr txBox="1"/>
          <p:nvPr/>
        </p:nvSpPr>
        <p:spPr>
          <a:xfrm>
            <a:off x="4603531" y="2459421"/>
            <a:ext cx="3806007" cy="769441"/>
          </a:xfrm>
          <a:prstGeom prst="rect">
            <a:avLst/>
          </a:prstGeom>
          <a:noFill/>
        </p:spPr>
        <p:txBody>
          <a:bodyPr wrap="square" rtlCol="0">
            <a:spAutoFit/>
          </a:bodyPr>
          <a:lstStyle/>
          <a:p>
            <a:pPr algn="ctr"/>
            <a:r>
              <a:rPr lang="en-US" sz="4400" dirty="0" err="1">
                <a:solidFill>
                  <a:srgbClr val="FF0000"/>
                </a:solidFill>
                <a:latin typeface="Times New Roman" pitchFamily="18" charset="0"/>
                <a:cs typeface="Times New Roman" pitchFamily="18" charset="0"/>
              </a:rPr>
              <a:t>Bài</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giải</a:t>
            </a:r>
            <a:endParaRPr lang="en-US" sz="4400" dirty="0">
              <a:solidFill>
                <a:srgbClr val="FF0000"/>
              </a:solidFill>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xmlns="" id="{1BD431D1-FCBE-46EB-9C4F-7F800379385E}"/>
              </a:ext>
            </a:extLst>
          </p:cNvPr>
          <p:cNvSpPr txBox="1"/>
          <p:nvPr/>
        </p:nvSpPr>
        <p:spPr>
          <a:xfrm>
            <a:off x="1480649" y="3360361"/>
            <a:ext cx="9417785" cy="707886"/>
          </a:xfrm>
          <a:prstGeom prst="rect">
            <a:avLst/>
          </a:prstGeom>
          <a:noFill/>
        </p:spPr>
        <p:txBody>
          <a:bodyPr wrap="square" rtlCol="0">
            <a:spAutoFit/>
          </a:bodyPr>
          <a:lstStyle/>
          <a:p>
            <a:pPr algn="ctr"/>
            <a:r>
              <a:rPr lang="en-US" sz="4000" dirty="0" err="1">
                <a:solidFill>
                  <a:srgbClr val="FF0000"/>
                </a:solidFill>
                <a:latin typeface="Times New Roman" pitchFamily="18" charset="0"/>
                <a:cs typeface="Times New Roman" pitchFamily="18" charset="0"/>
              </a:rPr>
              <a:t>Số</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cái</a:t>
            </a:r>
            <a:r>
              <a:rPr lang="en-US" sz="4000" dirty="0">
                <a:solidFill>
                  <a:srgbClr val="FF0000"/>
                </a:solidFill>
                <a:latin typeface="Times New Roman" pitchFamily="18" charset="0"/>
                <a:cs typeface="Times New Roman" pitchFamily="18" charset="0"/>
              </a:rPr>
              <a:t> li </a:t>
            </a:r>
            <a:r>
              <a:rPr lang="en-US" sz="4000" dirty="0" err="1">
                <a:solidFill>
                  <a:srgbClr val="FF0000"/>
                </a:solidFill>
                <a:latin typeface="Times New Roman" pitchFamily="18" charset="0"/>
                <a:cs typeface="Times New Roman" pitchFamily="18" charset="0"/>
              </a:rPr>
              <a:t>mà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Việt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xếp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là</a:t>
            </a:r>
            <a:r>
              <a:rPr lang="en-US" sz="4000" dirty="0">
                <a:solidFill>
                  <a:srgbClr val="FF0000"/>
                </a:solidFill>
                <a:latin typeface="Times New Roman" pitchFamily="18" charset="0"/>
                <a:cs typeface="Times New Roman" pitchFamily="18" charset="0"/>
              </a:rPr>
              <a:t>:</a:t>
            </a:r>
          </a:p>
        </p:txBody>
      </p:sp>
      <p:sp>
        <p:nvSpPr>
          <p:cNvPr id="31" name="TextBox 30">
            <a:extLst>
              <a:ext uri="{FF2B5EF4-FFF2-40B4-BE49-F238E27FC236}">
                <a16:creationId xmlns:a16="http://schemas.microsoft.com/office/drawing/2014/main" xmlns="" id="{A81087BC-8D0A-4E2B-B22A-D5AAC0D5478A}"/>
              </a:ext>
            </a:extLst>
          </p:cNvPr>
          <p:cNvSpPr txBox="1"/>
          <p:nvPr/>
        </p:nvSpPr>
        <p:spPr>
          <a:xfrm>
            <a:off x="1576036" y="4206164"/>
            <a:ext cx="9417785" cy="707886"/>
          </a:xfrm>
          <a:prstGeom prst="rect">
            <a:avLst/>
          </a:prstGeom>
          <a:noFill/>
        </p:spPr>
        <p:txBody>
          <a:bodyPr wrap="square" rtlCol="0">
            <a:spAutoFit/>
          </a:bodyPr>
          <a:lstStyle/>
          <a:p>
            <a:pPr algn="ctr"/>
            <a:r>
              <a:rPr lang="it-IT" sz="4000" smtClean="0">
                <a:solidFill>
                  <a:srgbClr val="FF0000"/>
                </a:solidFill>
                <a:latin typeface="Times New Roman" pitchFamily="18" charset="0"/>
                <a:cs typeface="Times New Roman" pitchFamily="18" charset="0"/>
              </a:rPr>
              <a:t>        6 </a:t>
            </a:r>
            <a:r>
              <a:rPr lang="it-IT" sz="4000">
                <a:solidFill>
                  <a:srgbClr val="FF0000"/>
                </a:solidFill>
                <a:latin typeface="Times New Roman" pitchFamily="18" charset="0"/>
                <a:cs typeface="Times New Roman" pitchFamily="18" charset="0"/>
              </a:rPr>
              <a:t>x 5 = 30 (cái li)</a:t>
            </a:r>
            <a:endParaRPr lang="en-US" sz="4000" dirty="0">
              <a:solidFill>
                <a:srgbClr val="FF0000"/>
              </a:solidFill>
              <a:latin typeface="Times New Roman" pitchFamily="18" charset="0"/>
              <a:cs typeface="Times New Roman" pitchFamily="18" charset="0"/>
            </a:endParaRPr>
          </a:p>
        </p:txBody>
      </p:sp>
      <p:sp>
        <p:nvSpPr>
          <p:cNvPr id="32" name="TextBox 31">
            <a:extLst>
              <a:ext uri="{FF2B5EF4-FFF2-40B4-BE49-F238E27FC236}">
                <a16:creationId xmlns:a16="http://schemas.microsoft.com/office/drawing/2014/main" xmlns="" id="{A25A1B53-76D0-4C85-AC56-84DB2AB55BC2}"/>
              </a:ext>
            </a:extLst>
          </p:cNvPr>
          <p:cNvSpPr txBox="1"/>
          <p:nvPr/>
        </p:nvSpPr>
        <p:spPr>
          <a:xfrm>
            <a:off x="3568031" y="4915708"/>
            <a:ext cx="8455647" cy="707886"/>
          </a:xfrm>
          <a:prstGeom prst="rect">
            <a:avLst/>
          </a:prstGeom>
          <a:noFill/>
        </p:spPr>
        <p:txBody>
          <a:bodyPr wrap="square" rtlCol="0">
            <a:spAutoFit/>
          </a:bodyPr>
          <a:lstStyle/>
          <a:p>
            <a:pPr algn="ctr"/>
            <a:r>
              <a:rPr lang="it-IT" sz="4000" dirty="0">
                <a:solidFill>
                  <a:srgbClr val="FF0000"/>
                </a:solidFill>
                <a:latin typeface="Times New Roman" pitchFamily="18" charset="0"/>
                <a:cs typeface="Times New Roman" pitchFamily="18" charset="0"/>
              </a:rPr>
              <a:t>Đáp số: 30 cái li</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06728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4 L -0.21966 -0.30671 C -0.203 -0.3044 -0.18594 -0.30602 -0.16966 -0.3 C -0.15274 -0.29329 -0.16016 -0.28403 -0.15144 -0.27384 C -0.14818 -0.27014 -0.14115 -0.26482 -0.14115 -0.26458 L -0.13646 -0.25255 L -0.12123 -0.20648 C -0.11094 -0.16458 -0.11641 -0.18148 -0.10651 -0.15463 C -0.10404 -0.13704 -0.10664 -0.15023 -0.09597 -0.125 C -0.09427 -0.12083 -0.0931 -0.11667 -0.09154 -0.11296 C -0.08998 -0.10949 -0.08776 -0.10625 -0.08685 -0.10255 C -0.08269 -0.08866 -0.08503 -0.09398 -0.08099 -0.08542 C -0.07813 -0.06736 -0.08269 -0.08843 -0.07526 -0.075 C -0.07409 -0.07292 -0.07461 -0.07014 -0.07409 -0.06806 C -0.07344 -0.06597 -0.07266 -0.06435 -0.07175 -0.06273 C -0.07045 -0.06019 -0.06836 -0.0581 -0.06706 -0.05579 C -0.06498 -0.05185 -0.06381 -0.04722 -0.06133 -0.04375 C -0.06003 -0.04167 -0.05821 -0.0412 -0.0569 -0.04028 C -0.0556 -0.03912 -0.0543 -0.03796 -0.05326 -0.03681 C -0.05052 -0.03287 -0.0487 -0.02847 -0.04519 -0.02639 C -0.04375 -0.02523 -0.04206 -0.025 -0.0405 -0.02454 C -0.03933 -0.02338 -0.03828 -0.02176 -0.03711 -0.02107 C -0.03555 -0.02014 -0.03399 -0.02014 -0.03242 -0.01944 C -0.03073 -0.01829 -0.02943 -0.0169 -0.028 -0.01597 C -0.02683 -0.01505 -0.02539 -0.01482 -0.02435 -0.01412 C -0.02318 -0.01319 -0.02214 -0.01134 -0.02097 -0.01065 C -0.01862 -0.00926 -0.01641 -0.00833 -0.01407 -0.00718 C -0.01289 -0.00671 -0.01159 -0.00602 -0.01042 -0.00556 C -0.00899 -0.00486 -0.00742 -0.0044 -0.00599 -0.0037 C 0.00078 3.7037E-7 -0.00326 -0.00023 -0.00013 -0.00023 L -0.00013 3.7037E-7 " pathEditMode="relative" rAng="0" ptsTypes="AAAAAAAAAAAAAAAAAAAAAAAAAAAAAAA">
                                      <p:cBhvr>
                                        <p:cTn id="6" dur="2000" fill="hold"/>
                                        <p:tgtEl>
                                          <p:spTgt spid="43"/>
                                        </p:tgtEl>
                                        <p:attrNameLst>
                                          <p:attrName>ppt_x</p:attrName>
                                          <p:attrName>ppt_y</p:attrName>
                                        </p:attrNameLst>
                                      </p:cBhvr>
                                      <p:rCtr x="10977" y="1534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0">
                                            <p:txEl>
                                              <p:pRg st="0" end="0"/>
                                            </p:txEl>
                                          </p:spTgt>
                                        </p:tgtEl>
                                        <p:attrNameLst>
                                          <p:attrName>style.visibility</p:attrName>
                                        </p:attrNameLst>
                                      </p:cBhvr>
                                      <p:to>
                                        <p:strVal val="visible"/>
                                      </p:to>
                                    </p:set>
                                    <p:animEffect transition="in" filter="barn(inVertical)">
                                      <p:cBhvr>
                                        <p:cTn id="36" dur="500"/>
                                        <p:tgtEl>
                                          <p:spTgt spid="3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barn(inVertic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2">
                                            <p:txEl>
                                              <p:pRg st="0" end="0"/>
                                            </p:txEl>
                                          </p:spTgt>
                                        </p:tgtEl>
                                        <p:attrNameLst>
                                          <p:attrName>style.visibility</p:attrName>
                                        </p:attrNameLst>
                                      </p:cBhvr>
                                      <p:to>
                                        <p:strVal val="visible"/>
                                      </p:to>
                                    </p:set>
                                    <p:animEffect transition="in" filter="barn(inVertical)">
                                      <p:cBhvr>
                                        <p:cTn id="46"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Romeo and Juliet Slideshow by Slidesgo">
  <a:themeElements>
    <a:clrScheme name="Simple Light">
      <a:dk1>
        <a:srgbClr val="FE668E"/>
      </a:dk1>
      <a:lt1>
        <a:srgbClr val="FFFFFF"/>
      </a:lt1>
      <a:dk2>
        <a:srgbClr val="434343"/>
      </a:dk2>
      <a:lt2>
        <a:srgbClr val="FDF0F7"/>
      </a:lt2>
      <a:accent1>
        <a:srgbClr val="F2D7E4"/>
      </a:accent1>
      <a:accent2>
        <a:srgbClr val="BFD9BF"/>
      </a:accent2>
      <a:accent3>
        <a:srgbClr val="A9C3A7"/>
      </a:accent3>
      <a:accent4>
        <a:srgbClr val="FFAB40"/>
      </a:accent4>
      <a:accent5>
        <a:srgbClr val="9FC5E8"/>
      </a:accent5>
      <a:accent6>
        <a:srgbClr val="F4912F"/>
      </a:accent6>
      <a:hlink>
        <a:srgbClr val="FE66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8475149</TotalTime>
  <Words>403</Words>
  <Application>Microsoft Office PowerPoint</Application>
  <PresentationFormat>Custom</PresentationFormat>
  <Paragraphs>87</Paragraphs>
  <Slides>14</Slides>
  <Notes>6</Notes>
  <HiddenSlides>0</HiddenSlides>
  <MMClips>2</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Romeo and Juliet Slideshow by Slidesgo</vt:lpstr>
      <vt:lpstr>1_Office Theme</vt:lpstr>
      <vt:lpstr>Science Subject for Pre-K: Observe insect life by Slidesgo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46</cp:revision>
  <dcterms:created xsi:type="dcterms:W3CDTF">2022-07-02T08:20:57Z</dcterms:created>
  <dcterms:modified xsi:type="dcterms:W3CDTF">2025-10-20T03:20:01Z</dcterms:modified>
</cp:coreProperties>
</file>