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mp4" ContentType="video/mp4"/>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9.svg" ContentType="image/svg+xml"/>
  <Override PartName="/ppt/media/image2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76" r:id="rId5"/>
    <p:sldMasterId id="2147483688" r:id="rId6"/>
    <p:sldMasterId id="2147483692" r:id="rId7"/>
    <p:sldMasterId id="2147483696" r:id="rId8"/>
    <p:sldMasterId id="2147483708" r:id="rId9"/>
    <p:sldMasterId id="2147483720" r:id="rId10"/>
    <p:sldMasterId id="2147483732" r:id="rId11"/>
  </p:sldMasterIdLst>
  <p:notesMasterIdLst>
    <p:notesMasterId r:id="rId15"/>
  </p:notesMasterIdLst>
  <p:sldIdLst>
    <p:sldId id="311" r:id="rId12"/>
    <p:sldId id="268" r:id="rId13"/>
    <p:sldId id="2902" r:id="rId14"/>
    <p:sldId id="2903" r:id="rId16"/>
    <p:sldId id="2904" r:id="rId17"/>
    <p:sldId id="265" r:id="rId18"/>
    <p:sldId id="266" r:id="rId19"/>
    <p:sldId id="267" r:id="rId20"/>
    <p:sldId id="256" r:id="rId21"/>
    <p:sldId id="2906" r:id="rId22"/>
    <p:sldId id="2905" r:id="rId23"/>
    <p:sldId id="259" r:id="rId24"/>
    <p:sldId id="260" r:id="rId25"/>
    <p:sldId id="336" r:id="rId26"/>
    <p:sldId id="376" r:id="rId27"/>
    <p:sldId id="282" r:id="rId28"/>
    <p:sldId id="283" r:id="rId29"/>
    <p:sldId id="284" r:id="rId30"/>
    <p:sldId id="372" r:id="rId31"/>
    <p:sldId id="357" r:id="rId32"/>
    <p:sldId id="2907" r:id="rId33"/>
    <p:sldId id="355" r:id="rId34"/>
    <p:sldId id="2909" r:id="rId35"/>
    <p:sldId id="383" r:id="rId36"/>
    <p:sldId id="4411" r:id="rId37"/>
    <p:sldId id="314" r:id="rId38"/>
    <p:sldId id="2912" r:id="rId39"/>
    <p:sldId id="272" r:id="rId40"/>
    <p:sldId id="339" r:id="rId41"/>
    <p:sldId id="274" r:id="rId42"/>
    <p:sldId id="2910" r:id="rId43"/>
    <p:sldId id="2901" r:id="rId44"/>
    <p:sldId id="2911" r:id="rId45"/>
    <p:sldId id="257" r:id="rId46"/>
    <p:sldId id="350" r:id="rId47"/>
    <p:sldId id="4410" r:id="rId4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showGuides="1">
      <p:cViewPr varScale="1">
        <p:scale>
          <a:sx n="56" d="100"/>
          <a:sy n="56" d="100"/>
        </p:scale>
        <p:origin x="79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notesMaster" Target="notesMasters/notesMaster1.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69ED2-8D81-4CA0-B424-A99C44F3E11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1EBAA-C1B9-4CD9-9A61-22AF6F8C1B1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TỪNG QUẢ DƯA HẤU ĐỂ ĐẾN CÂU HỎI. TRẢ LỜI XONG HẾT BẤM ENTER ĐỂ HIỆN CHỮ WIN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FAEF5BF-4EB5-4B4D-8784-B975AFC800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40BDE5B-1122-444B-A339-49BF439935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Muỗm:</a:t>
            </a:r>
            <a:r>
              <a:rPr lang="en-US" baseline="0"/>
              <a:t> Cây gỗ to cùng loại với xoài, hoa mọc thành cụm ở nách lá, quả giông quả xoài nhưng nhỏ hơn và có vị chua.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fld>
            <a:endParaRPr lang="zh-CN" altLang="en-US"/>
          </a:p>
        </p:txBody>
      </p:sp>
      <p:sp>
        <p:nvSpPr>
          <p:cNvPr id="4" name="页脚占位符 3"/>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0"/>
            <a:ext cx="10515224" cy="1324636"/>
          </a:xfrm>
          <a:prstGeom prst="rect">
            <a:avLst/>
          </a:prstGeom>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838389" y="1825890"/>
            <a:ext cx="10515224" cy="4351729"/>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389" y="6356747"/>
            <a:ext cx="2742447" cy="364275"/>
          </a:xfrm>
          <a:prstGeom prst="rect">
            <a:avLst/>
          </a:prstGeom>
        </p:spPr>
        <p:txBody>
          <a:bodyPr/>
          <a:lstStyle>
            <a:lvl1pPr>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11"/>
          </p:nvPr>
        </p:nvSpPr>
        <p:spPr>
          <a:xfrm>
            <a:off x="4038413" y="6356747"/>
            <a:ext cx="4115176" cy="36427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1166" y="6356747"/>
            <a:ext cx="2742447" cy="364275"/>
          </a:xfrm>
          <a:prstGeom prst="rect">
            <a:avLst/>
          </a:prstGeom>
        </p:spPr>
        <p:txBody>
          <a:bodyPr/>
          <a:lstStyle>
            <a:lvl1pPr>
              <a:defRPr/>
            </a:lvl1pPr>
          </a:lstStyle>
          <a:p>
            <a:fld id="{0C491C6F-6071-4143-8F1A-3CF48A43A451}"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3D7CDDF-8AE3-4348-A9D7-A9404C0681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3D7CDDF-8AE3-4348-A9D7-A9404C0681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3D7CDDF-8AE3-4348-A9D7-A9404C0681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3D7CDDF-8AE3-4348-A9D7-A9404C0681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3D7CDDF-8AE3-4348-A9D7-A9404C0681B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3D7CDDF-8AE3-4348-A9D7-A9404C0681B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7CDDF-8AE3-4348-A9D7-A9404C0681B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3D7CDDF-8AE3-4348-A9D7-A9404C0681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3D7CDDF-8AE3-4348-A9D7-A9404C0681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3D7CDDF-8AE3-4348-A9D7-A9404C0681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3D7CDDF-8AE3-4348-A9D7-A9404C0681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FDED92B-7180-4E8E-9FA1-47FFA80064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2" Type="http://schemas.openxmlformats.org/officeDocument/2006/relationships/theme" Target="../theme/theme10.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2.png"/><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7" Type="http://schemas.openxmlformats.org/officeDocument/2006/relationships/theme" Target="../theme/theme4.xml"/><Relationship Id="rId16" Type="http://schemas.openxmlformats.org/officeDocument/2006/relationships/image" Target="../media/image2.png"/><Relationship Id="rId15" Type="http://schemas.openxmlformats.org/officeDocument/2006/relationships/image" Target="../media/image6.png"/><Relationship Id="rId14" Type="http://schemas.openxmlformats.org/officeDocument/2006/relationships/image" Target="../media/image5.png"/><Relationship Id="rId13" Type="http://schemas.openxmlformats.org/officeDocument/2006/relationships/image" Target="../media/image4.png"/><Relationship Id="rId12" Type="http://schemas.openxmlformats.org/officeDocument/2006/relationships/image" Target="../media/image3.jpeg"/><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image" Target="../media/image2.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2" Type="http://schemas.openxmlformats.org/officeDocument/2006/relationships/theme" Target="../theme/theme7.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2" Type="http://schemas.openxmlformats.org/officeDocument/2006/relationships/theme" Target="../theme/theme8.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2" Type="http://schemas.openxmlformats.org/officeDocument/2006/relationships/theme" Target="../theme/theme9.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fld>
            <a:endParaRPr lang="zh-CN" altLang="en-US"/>
          </a:p>
        </p:txBody>
      </p:sp>
      <p:pic>
        <p:nvPicPr>
          <p:cNvPr id="7" name="Picture 6" descr="A round pink circle with white text and a black background&#10;&#10;AI-generated content may be incorrect."/>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8" name="Picture 7" descr="A round pink circle with white text and a black background&#10;&#10;AI-generated content may be incorrect."/>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9" name="Picture 8" descr="A round pink circle with white text and a black background&#10;&#10;AI-generated content may be incorrect."/>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fld>
            <a:endParaRPr lang="zh-CN" altLang="en-US" dirty="0"/>
          </a:p>
        </p:txBody>
      </p:sp>
      <p:pic>
        <p:nvPicPr>
          <p:cNvPr id="7" name="Picture 6" descr="A round pink circle with white text and a black background&#10;&#10;AI-generated content may be incorrect."/>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8" name="Picture 7" descr="A round pink circle with white text and a black background&#10;&#10;AI-generated content may be incorrect."/>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9" name="Picture 8" descr="A round pink circle with white text and a black background&#10;&#10;AI-generated content may be incorrect."/>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AI-generated content may be incorrec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2" name="Picture 11" descr="A round pink circle with white text and a black background&#10;&#10;AI-generated content may be incorrec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3" name="Picture 12" descr="A round pink circle with white text and a black background&#10;&#10;AI-generated content may be incorrec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fld>
            <a:endParaRPr lang="en-US"/>
          </a:p>
        </p:txBody>
      </p:sp>
      <p:grpSp>
        <p:nvGrpSpPr>
          <p:cNvPr id="7" name="组合 6"/>
          <p:cNvGrpSpPr/>
          <p:nvPr userDrawn="1"/>
        </p:nvGrpSpPr>
        <p:grpSpPr>
          <a:xfrm>
            <a:off x="0" y="0"/>
            <a:ext cx="12192001" cy="6858000"/>
            <a:chOff x="-1" y="0"/>
            <a:chExt cx="12192001" cy="6858000"/>
          </a:xfrm>
        </p:grpSpPr>
        <p:pic>
          <p:nvPicPr>
            <p:cNvPr id="8" name="图片 7" descr="山上的风景&#10;&#10;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13">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0" name="图片 10" descr="图片包含 游戏机, 花, 星星, 鱼&#10;&#10;描述已自动生成"/>
            <p:cNvPicPr>
              <a:picLocks noChangeAspect="1"/>
            </p:cNvPicPr>
            <p:nvPr/>
          </p:nvPicPr>
          <p:blipFill rotWithShape="1">
            <a:blip r:embed="rId14">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1" name="图片 11" descr="图片包含 笔记本, 游戏机, 电脑, 花&#10;&#10;描述已自动生成"/>
            <p:cNvPicPr>
              <a:picLocks noChangeAspect="1"/>
            </p:cNvPicPr>
            <p:nvPr/>
          </p:nvPicPr>
          <p:blipFill rotWithShape="1">
            <a:blip r:embed="rId15">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sp>
        <p:nvSpPr>
          <p:cNvPr id="12" name="Rectangle: Rounded Corners 11"/>
          <p:cNvSpPr/>
          <p:nvPr userDrawn="1"/>
        </p:nvSpPr>
        <p:spPr>
          <a:xfrm>
            <a:off x="275303" y="228600"/>
            <a:ext cx="11611897"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descr="A round pink circle with white text and a black background&#10;&#10;AI-generated content may be incorrect."/>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4" name="Picture 13" descr="A round pink circle with white text and a black background&#10;&#10;AI-generated content may be incorrect."/>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5" name="Picture 14" descr="A round pink circle with white text and a black background&#10;&#10;AI-generated content may be incorrect."/>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1" cy="6858000"/>
            <a:chOff x="-1" y="0"/>
            <a:chExt cx="12192001" cy="6858000"/>
          </a:xfrm>
        </p:grpSpPr>
        <p:pic>
          <p:nvPicPr>
            <p:cNvPr id="8" name="图片 7" descr="山上的风景&#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5">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1" name="图片 10" descr="图片包含 游戏机, 花, 星星, 鱼&#10;&#10;描述已自动生成"/>
            <p:cNvPicPr>
              <a:picLocks noChangeAspect="1"/>
            </p:cNvPicPr>
            <p:nvPr/>
          </p:nvPicPr>
          <p:blipFill rotWithShape="1">
            <a:blip r:embed="rId6">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2" name="图片 11" descr="图片包含 笔记本, 游戏机, 电脑, 花&#10;&#10;描述已自动生成"/>
            <p:cNvPicPr>
              <a:picLocks noChangeAspect="1"/>
            </p:cNvPicPr>
            <p:nvPr/>
          </p:nvPicPr>
          <p:blipFill rotWithShape="1">
            <a:blip r:embed="rId7">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pic>
        <p:nvPicPr>
          <p:cNvPr id="3" name="Picture 2" descr="A round pink circle with white text and a black background&#10;&#10;AI-generated content may be incorrect."/>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4" name="Picture 3" descr="A round pink circle with white text and a black background&#10;&#10;AI-generated content may be incorrect."/>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5" name="Picture 4" descr="A round pink circle with white text and a black background&#10;&#10;AI-generated content may be incorrect."/>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1" cy="6858000"/>
            <a:chOff x="-1" y="0"/>
            <a:chExt cx="12192001" cy="6858000"/>
          </a:xfrm>
        </p:grpSpPr>
        <p:pic>
          <p:nvPicPr>
            <p:cNvPr id="8" name="图片 7" descr="山上的风景&#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5">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1" name="图片 10" descr="图片包含 游戏机, 花, 星星, 鱼&#10;&#10;描述已自动生成"/>
            <p:cNvPicPr>
              <a:picLocks noChangeAspect="1"/>
            </p:cNvPicPr>
            <p:nvPr/>
          </p:nvPicPr>
          <p:blipFill rotWithShape="1">
            <a:blip r:embed="rId6">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2" name="图片 11" descr="图片包含 笔记本, 游戏机, 电脑, 花&#10;&#10;描述已自动生成"/>
            <p:cNvPicPr>
              <a:picLocks noChangeAspect="1"/>
            </p:cNvPicPr>
            <p:nvPr/>
          </p:nvPicPr>
          <p:blipFill rotWithShape="1">
            <a:blip r:embed="rId7">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7CDDF-8AE3-4348-A9D7-A9404C0681B5}"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6749A-D332-4212-83F3-D5DE0EA093A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55.xml"/><Relationship Id="rId6" Type="http://schemas.openxmlformats.org/officeDocument/2006/relationships/image" Target="../media/image13.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2.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3"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media/media1.mp3"/></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40.png"/><Relationship Id="rId2" Type="http://schemas.microsoft.com/office/2007/relationships/media" Target="../media/media4.wmv"/><Relationship Id="rId1" Type="http://schemas.openxmlformats.org/officeDocument/2006/relationships/video" Target="../media/media4.wm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41.png"/><Relationship Id="rId2" Type="http://schemas.microsoft.com/office/2007/relationships/media" Target="../media/media5.wmv"/><Relationship Id="rId1" Type="http://schemas.openxmlformats.org/officeDocument/2006/relationships/video" Target="../media/media5.wm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43.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45.png"/><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46.png"/><Relationship Id="rId2" Type="http://schemas.microsoft.com/office/2007/relationships/media" Target="../media/media6.mp4"/><Relationship Id="rId1" Type="http://schemas.openxmlformats.org/officeDocument/2006/relationships/video" Target="../media/media6.mp4"/></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slide" Target="slide8.xml"/><Relationship Id="rId7" Type="http://schemas.openxmlformats.org/officeDocument/2006/relationships/slide" Target="slide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slide" Target="slide4.xml"/><Relationship Id="rId15" Type="http://schemas.openxmlformats.org/officeDocument/2006/relationships/notesSlide" Target="../notesSlides/notesSlide1.xml"/><Relationship Id="rId14" Type="http://schemas.openxmlformats.org/officeDocument/2006/relationships/slideLayout" Target="../slideLayouts/slideLayout49.xml"/><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slide" Target="slide9.xml"/><Relationship Id="rId10" Type="http://schemas.openxmlformats.org/officeDocument/2006/relationships/image" Target="../media/image21.GIF"/><Relationship Id="rId1"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11.png"/><Relationship Id="rId4" Type="http://schemas.openxmlformats.org/officeDocument/2006/relationships/image" Target="../media/image5.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65.xml"/><Relationship Id="rId6" Type="http://schemas.openxmlformats.org/officeDocument/2006/relationships/image" Target="../media/image52.png"/><Relationship Id="rId5" Type="http://schemas.microsoft.com/office/2007/relationships/media" Target="../media/media7.mp3"/><Relationship Id="rId4" Type="http://schemas.openxmlformats.org/officeDocument/2006/relationships/audio" Target="../media/media7.mp3"/><Relationship Id="rId3" Type="http://schemas.openxmlformats.org/officeDocument/2006/relationships/image" Target="../media/image51.png"/><Relationship Id="rId2" Type="http://schemas.openxmlformats.org/officeDocument/2006/relationships/slide" Target="slide34.xml"/><Relationship Id="rId1" Type="http://schemas.openxmlformats.org/officeDocument/2006/relationships/image" Target="../media/image50.png"/></Relationships>
</file>

<file path=ppt/slides/_rels/slide34.xml.rels><?xml version="1.0" encoding="UTF-8" standalone="yes"?>
<Relationships xmlns="http://schemas.openxmlformats.org/package/2006/relationships"><Relationship Id="rId9" Type="http://schemas.openxmlformats.org/officeDocument/2006/relationships/audio" Target="../media/media9.mp3"/><Relationship Id="rId8" Type="http://schemas.openxmlformats.org/officeDocument/2006/relationships/image" Target="../media/image58.png"/><Relationship Id="rId7" Type="http://schemas.microsoft.com/office/2007/relationships/media" Target="../media/media8.mp3"/><Relationship Id="rId6" Type="http://schemas.openxmlformats.org/officeDocument/2006/relationships/audio" Target="../media/media8.mp3"/><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6" Type="http://schemas.openxmlformats.org/officeDocument/2006/relationships/notesSlide" Target="../notesSlides/notesSlide15.xml"/><Relationship Id="rId15" Type="http://schemas.openxmlformats.org/officeDocument/2006/relationships/slideLayout" Target="../slideLayouts/slideLayout66.xml"/><Relationship Id="rId14" Type="http://schemas.microsoft.com/office/2007/relationships/media" Target="../media/media11.mp3"/><Relationship Id="rId13" Type="http://schemas.openxmlformats.org/officeDocument/2006/relationships/audio" Target="../media/media11.mp3"/><Relationship Id="rId12" Type="http://schemas.microsoft.com/office/2007/relationships/media" Target="../media/media10.mp3"/><Relationship Id="rId11" Type="http://schemas.openxmlformats.org/officeDocument/2006/relationships/audio" Target="../media/media10.mp3"/><Relationship Id="rId10" Type="http://schemas.microsoft.com/office/2007/relationships/media" Target="../media/media9.mp3"/><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40.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59.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slide" Target="slide3.xml"/><Relationship Id="rId2" Type="http://schemas.openxmlformats.org/officeDocument/2006/relationships/image" Target="../media/image23.svg"/><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slide" Target="slide3.xml"/><Relationship Id="rId2" Type="http://schemas.openxmlformats.org/officeDocument/2006/relationships/image" Target="../media/image23.sv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slide" Target="slide3.xml"/><Relationship Id="rId2" Type="http://schemas.openxmlformats.org/officeDocument/2006/relationships/image" Target="../media/image23.sv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slide" Target="slide3.xml"/><Relationship Id="rId2" Type="http://schemas.openxmlformats.org/officeDocument/2006/relationships/image" Target="../media/image23.sv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24.png"/><Relationship Id="rId3" Type="http://schemas.openxmlformats.org/officeDocument/2006/relationships/slide" Target="slide3.xml"/><Relationship Id="rId2" Type="http://schemas.openxmlformats.org/officeDocument/2006/relationships/image" Target="../media/image23.sv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4.xml"/><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3333"/>
          <a:stretch>
            <a:fillRect/>
          </a:stretch>
        </p:blipFill>
        <p:spPr>
          <a:xfrm>
            <a:off x="0" y="3527502"/>
            <a:ext cx="12192000" cy="3200400"/>
          </a:xfrm>
          <a:prstGeom prst="rect">
            <a:avLst/>
          </a:prstGeom>
        </p:spPr>
      </p:pic>
      <p:pic>
        <p:nvPicPr>
          <p:cNvPr id="7" name="图片 6"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r="63929" b="75873"/>
          <a:stretch>
            <a:fillRect/>
          </a:stretch>
        </p:blipFill>
        <p:spPr>
          <a:xfrm>
            <a:off x="0" y="0"/>
            <a:ext cx="5910420" cy="2223723"/>
          </a:xfrm>
          <a:prstGeom prst="rect">
            <a:avLst/>
          </a:prstGeom>
        </p:spPr>
      </p:pic>
      <p:pic>
        <p:nvPicPr>
          <p:cNvPr id="9" name="图片 8" descr="图片包含 游戏机, 花, 星星, 鱼&#10;&#10;描述已自动生成"/>
          <p:cNvPicPr>
            <a:picLocks noChangeAspect="1"/>
          </p:cNvPicPr>
          <p:nvPr/>
        </p:nvPicPr>
        <p:blipFill rotWithShape="1">
          <a:blip r:embed="rId4">
            <a:extLst>
              <a:ext uri="{28A0092B-C50C-407E-A947-70E740481C1C}">
                <a14:useLocalDpi xmlns:a14="http://schemas.microsoft.com/office/drawing/2010/main" val="0"/>
              </a:ext>
            </a:extLst>
          </a:blip>
          <a:srcRect t="75873"/>
          <a:stretch>
            <a:fillRect/>
          </a:stretch>
        </p:blipFill>
        <p:spPr>
          <a:xfrm>
            <a:off x="-1614" y="5212895"/>
            <a:ext cx="12191999" cy="1654630"/>
          </a:xfrm>
          <a:prstGeom prst="rect">
            <a:avLst/>
          </a:prstGeom>
        </p:spPr>
      </p:pic>
      <p:pic>
        <p:nvPicPr>
          <p:cNvPr id="13" name="图片 21"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3929" b="51534"/>
          <a:stretch>
            <a:fillRect/>
          </a:stretch>
        </p:blipFill>
        <p:spPr>
          <a:xfrm>
            <a:off x="266077" y="1379677"/>
            <a:ext cx="6030277" cy="3486359"/>
          </a:xfrm>
          <a:prstGeom prst="rect">
            <a:avLst/>
          </a:prstGeom>
        </p:spPr>
      </p:pic>
      <p:pic>
        <p:nvPicPr>
          <p:cNvPr id="5" name="图片 4" descr="卡通人物&#10;&#10;低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l="3095" t="55606" r="69881"/>
          <a:stretch>
            <a:fillRect/>
          </a:stretch>
        </p:blipFill>
        <p:spPr>
          <a:xfrm rot="21236918">
            <a:off x="140806" y="1851388"/>
            <a:ext cx="5516297" cy="5097439"/>
          </a:xfrm>
          <a:prstGeom prst="rect">
            <a:avLst/>
          </a:prstGeom>
        </p:spPr>
      </p:pic>
      <p:pic>
        <p:nvPicPr>
          <p:cNvPr id="14" name="Picture 13"/>
          <p:cNvPicPr>
            <a:picLocks noChangeAspect="1"/>
          </p:cNvPicPr>
          <p:nvPr/>
        </p:nvPicPr>
        <p:blipFill>
          <a:blip r:embed="rId6"/>
          <a:stretch>
            <a:fillRect/>
          </a:stretch>
        </p:blipFill>
        <p:spPr>
          <a:xfrm>
            <a:off x="1397519" y="151603"/>
            <a:ext cx="10022693" cy="38651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cstate="print">
            <a:extLst>
              <a:ext uri="{28A0092B-C50C-407E-A947-70E740481C1C}">
                <a14:useLocalDpi xmlns:a14="http://schemas.microsoft.com/office/drawing/2010/main" val="0"/>
              </a:ext>
            </a:extLst>
          </a:blip>
          <a:srcRect r="29095" b="18789"/>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0943" b="19940"/>
          <a:stretch>
            <a:fillRect/>
          </a:stretch>
        </p:blipFill>
        <p:spPr>
          <a:xfrm>
            <a:off x="1642534" y="2918707"/>
            <a:ext cx="3200400" cy="391160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438" t="10625" r="50084" b="8717"/>
          <a:stretch>
            <a:fillRect/>
          </a:stretch>
        </p:blipFill>
        <p:spPr>
          <a:xfrm>
            <a:off x="7950199" y="2918706"/>
            <a:ext cx="3403601" cy="3911603"/>
          </a:xfrm>
          <a:prstGeom prst="rect">
            <a:avLst/>
          </a:prstGeom>
        </p:spPr>
      </p:pic>
      <p:pic>
        <p:nvPicPr>
          <p:cNvPr id="2" name="Picture 1"/>
          <p:cNvPicPr>
            <a:picLocks noChangeAspect="1"/>
          </p:cNvPicPr>
          <p:nvPr/>
        </p:nvPicPr>
        <p:blipFill>
          <a:blip r:embed="rId4"/>
          <a:stretch>
            <a:fillRect/>
          </a:stretch>
        </p:blipFill>
        <p:spPr>
          <a:xfrm>
            <a:off x="1981200" y="1295400"/>
            <a:ext cx="8293209" cy="208795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xverse%2Fmp4%2Fmedia%2Fweb%2F12268a69-e1a2-43cf-be0e-faf98af688b2_seed0 (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rcRect l="3214" r="7897"/>
          <a:stretch>
            <a:fillRect/>
          </a:stretch>
        </p:blipFill>
        <p:spPr>
          <a:xfrm>
            <a:off x="20" y="10"/>
            <a:ext cx="12191980" cy="6857990"/>
          </a:xfrm>
          <a:noFill/>
        </p:spPr>
      </p:pic>
      <p:pic>
        <p:nvPicPr>
          <p:cNvPr id="5" name="[hanhtrangso.nxbgd.vn] Audio_ Mẹ vuốt tóc và buộc nơ cho Hà_HTS">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33400" y="228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4"/>
                                        </p:tgtEl>
                                      </p:cBhvr>
                                    </p:cmd>
                                  </p:childTnLst>
                                </p:cTn>
                              </p:par>
                              <p:par>
                                <p:cTn id="7" presetID="1" presetClass="mediacall" presetSubtype="0" fill="hold" nodeType="withEffect">
                                  <p:stCondLst>
                                    <p:cond delay="0"/>
                                  </p:stCondLst>
                                  <p:childTnLst>
                                    <p:cmd type="call" cmd="playFrom(0.0)">
                                      <p:cBhvr>
                                        <p:cTn id="8" dur="9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93632" y="4799689"/>
            <a:ext cx="11174569" cy="1801622"/>
            <a:chOff x="502855" y="5245923"/>
            <a:chExt cx="10340246" cy="1801622"/>
          </a:xfrm>
        </p:grpSpPr>
        <p:sp>
          <p:nvSpPr>
            <p:cNvPr id="18" name="Title 1"/>
            <p:cNvSpPr txBox="1"/>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Times New Roman" panose="02020603050405020304" pitchFamily="18" charset="0"/>
                  <a:ea typeface="Arial-Rounded" pitchFamily="34" charset="0"/>
                  <a:cs typeface="Times New Roman" panose="02020603050405020304" pitchFamily="18" charset="0"/>
                </a:rPr>
                <a:t>Mẹ v</a:t>
              </a:r>
              <a:r>
                <a:rPr lang="en-US" sz="5400" b="1">
                  <a:solidFill>
                    <a:srgbClr val="FF0000"/>
                  </a:solidFill>
                  <a:latin typeface="Times New Roman" panose="02020603050405020304" pitchFamily="18" charset="0"/>
                  <a:ea typeface="Arial-Rounded" pitchFamily="34" charset="0"/>
                  <a:cs typeface="Times New Roman" panose="02020603050405020304" pitchFamily="18" charset="0"/>
                </a:rPr>
                <a:t>uôt</a:t>
              </a:r>
              <a:r>
                <a:rPr lang="en-US" sz="5400" b="1">
                  <a:solidFill>
                    <a:srgbClr val="0070C0"/>
                  </a:solidFill>
                  <a:latin typeface="Times New Roman" panose="02020603050405020304" pitchFamily="18" charset="0"/>
                  <a:ea typeface="Arial-Rounded" pitchFamily="34" charset="0"/>
                  <a:cs typeface="Times New Roman" panose="02020603050405020304" pitchFamily="18" charset="0"/>
                </a:rPr>
                <a:t> tóc và b</a:t>
              </a:r>
              <a:r>
                <a:rPr lang="en-US" sz="5400" b="1">
                  <a:solidFill>
                    <a:srgbClr val="FF0000"/>
                  </a:solidFill>
                  <a:latin typeface="Times New Roman" panose="02020603050405020304" pitchFamily="18" charset="0"/>
                  <a:ea typeface="Arial-Rounded" pitchFamily="34" charset="0"/>
                  <a:cs typeface="Times New Roman" panose="02020603050405020304" pitchFamily="18" charset="0"/>
                </a:rPr>
                <a:t>uôc</a:t>
              </a:r>
              <a:r>
                <a:rPr lang="en-US" sz="5400" b="1">
                  <a:solidFill>
                    <a:srgbClr val="0070C0"/>
                  </a:solidFill>
                  <a:latin typeface="Times New Roman" panose="02020603050405020304" pitchFamily="18" charset="0"/>
                  <a:ea typeface="Arial-Rounded" pitchFamily="34" charset="0"/>
                  <a:cs typeface="Times New Roman" panose="02020603050405020304" pitchFamily="18" charset="0"/>
                </a:rPr>
                <a:t> nơ cho Hà.</a:t>
              </a:r>
              <a:endParaRPr lang="en-US" sz="5400" b="1">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2" name="Title 1"/>
            <p:cNvSpPr txBox="1"/>
            <p:nvPr/>
          </p:nvSpPr>
          <p:spPr>
            <a:xfrm>
              <a:off x="1606199" y="52459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endParaRPr lang="en-US" sz="5400" b="1">
                <a:solidFill>
                  <a:srgbClr val="0070C0"/>
                </a:solidFill>
                <a:latin typeface="Arial-Rounded" pitchFamily="34" charset="0"/>
                <a:ea typeface="Arial-Rounded" pitchFamily="34" charset="0"/>
                <a:cs typeface="Arial-Rounded" pitchFamily="34" charset="0"/>
              </a:endParaRPr>
            </a:p>
          </p:txBody>
        </p:sp>
        <p:sp>
          <p:nvSpPr>
            <p:cNvPr id="14" name="Title 1"/>
            <p:cNvSpPr txBox="1"/>
            <p:nvPr/>
          </p:nvSpPr>
          <p:spPr>
            <a:xfrm>
              <a:off x="4708530" y="554645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Times New Roman" panose="02020603050405020304" pitchFamily="18" charset="0"/>
                  <a:ea typeface="Arial-Rounded" pitchFamily="34" charset="0"/>
                  <a:cs typeface="Times New Roman" panose="02020603050405020304" pitchFamily="18" charset="0"/>
                </a:rPr>
                <a:t>.</a:t>
              </a:r>
              <a:endParaRPr lang="en-US" sz="5400" b="1">
                <a:solidFill>
                  <a:srgbClr val="0070C0"/>
                </a:solidFill>
                <a:latin typeface="Times New Roman" panose="02020603050405020304" pitchFamily="18" charset="0"/>
                <a:ea typeface="Arial-Rounded" pitchFamily="34" charset="0"/>
                <a:cs typeface="Times New Roman" panose="02020603050405020304" pitchFamily="18" charset="0"/>
              </a:endParaRPr>
            </a:p>
          </p:txBody>
        </p:sp>
      </p:grpSp>
      <p:pic>
        <p:nvPicPr>
          <p:cNvPr id="8" name="Picture 7"/>
          <p:cNvPicPr>
            <a:picLocks noChangeAspect="1"/>
          </p:cNvPicPr>
          <p:nvPr/>
        </p:nvPicPr>
        <p:blipFill>
          <a:blip r:embed="rId1"/>
          <a:stretch>
            <a:fillRect/>
          </a:stretch>
        </p:blipFill>
        <p:spPr>
          <a:xfrm>
            <a:off x="1981200" y="990600"/>
            <a:ext cx="8382000" cy="4109979"/>
          </a:xfrm>
          <a:prstGeom prst="rect">
            <a:avLst/>
          </a:prstGeom>
        </p:spPr>
      </p:pic>
      <p:grpSp>
        <p:nvGrpSpPr>
          <p:cNvPr id="9" name="Group 8"/>
          <p:cNvGrpSpPr/>
          <p:nvPr/>
        </p:nvGrpSpPr>
        <p:grpSpPr>
          <a:xfrm>
            <a:off x="228600" y="304800"/>
            <a:ext cx="3448696" cy="941185"/>
            <a:chOff x="63500" y="1429216"/>
            <a:chExt cx="2592937" cy="705889"/>
          </a:xfrm>
        </p:grpSpPr>
        <p:sp>
          <p:nvSpPr>
            <p:cNvPr id="10"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endParaRPr lang="en-US" sz="3700">
                <a:solidFill>
                  <a:prstClr val="white"/>
                </a:solidFill>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anose="020F0704030504030204" pitchFamily="34" charset="0"/>
                  <a:ea typeface="Arial-Rounded" pitchFamily="34" charset="0"/>
                  <a:cs typeface="Arial-Rounded" pitchFamily="34" charset="0"/>
                </a:rPr>
                <a:t>1</a:t>
              </a:r>
              <a:endParaRPr lang="en-US" sz="4300" dirty="0">
                <a:solidFill>
                  <a:prstClr val="black"/>
                </a:solidFill>
                <a:latin typeface="Arial Rounded MT Bold" panose="020F0704030504030204" pitchFamily="34" charset="0"/>
                <a:ea typeface="Arial-Rounded" pitchFamily="34" charset="0"/>
                <a:cs typeface="Arial-Rounded"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3939512"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800"/>
              </a:spcBef>
            </a:pPr>
            <a:r>
              <a:rPr lang="en-US" sz="8800">
                <a:solidFill>
                  <a:srgbClr val="0070C0"/>
                </a:solidFill>
                <a:latin typeface="Times New Roman" panose="02020603050405020304" pitchFamily="18" charset="0"/>
                <a:ea typeface="Arial-Rounded" pitchFamily="34" charset="0"/>
                <a:cs typeface="Times New Roman" panose="02020603050405020304" pitchFamily="18" charset="0"/>
              </a:rPr>
              <a:t>b</a:t>
            </a:r>
            <a:endParaRPr lang="en-US" sz="88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9" name="Title 1"/>
          <p:cNvSpPr txBox="1"/>
          <p:nvPr/>
        </p:nvSpPr>
        <p:spPr>
          <a:xfrm>
            <a:off x="6136325"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800"/>
              </a:spcBef>
            </a:pPr>
            <a:r>
              <a:rPr lang="en-US" sz="88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88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0" name="Title 1"/>
          <p:cNvSpPr txBox="1"/>
          <p:nvPr/>
        </p:nvSpPr>
        <p:spPr>
          <a:xfrm>
            <a:off x="3940820" y="4336556"/>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800"/>
              </a:spcBef>
            </a:pPr>
            <a:r>
              <a:rPr lang="en-US" sz="8800">
                <a:solidFill>
                  <a:srgbClr val="0070C0"/>
                </a:solidFill>
                <a:latin typeface="Times New Roman" panose="02020603050405020304" pitchFamily="18" charset="0"/>
                <a:ea typeface="Arial-Rounded" pitchFamily="34" charset="0"/>
                <a:cs typeface="Times New Roman" panose="02020603050405020304" pitchFamily="18" charset="0"/>
              </a:rPr>
              <a:t>b</a:t>
            </a:r>
            <a:r>
              <a:rPr lang="en-US" sz="88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880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endParaRPr lang="en-US" sz="4800">
                <a:solidFill>
                  <a:prstClr val="white"/>
                </a:solidFill>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anose="020F0704030504030204" pitchFamily="34" charset="0"/>
                  <a:ea typeface="Arial-Rounded" pitchFamily="34" charset="0"/>
                  <a:cs typeface="Arial-Rounded" pitchFamily="34" charset="0"/>
                </a:rPr>
                <a:t>2</a:t>
              </a:r>
              <a:endParaRPr lang="en-US" sz="4800" dirty="0">
                <a:solidFill>
                  <a:prstClr val="black"/>
                </a:solidFill>
                <a:latin typeface="Arial Rounded MT Bold" panose="020F0704030504030204" pitchFamily="34" charset="0"/>
                <a:ea typeface="Arial-Rounded" pitchFamily="34" charset="0"/>
                <a:cs typeface="Arial-Rounded" pitchFamily="34" charset="0"/>
              </a:endParaRPr>
            </a:p>
          </p:txBody>
        </p:sp>
      </p:grpSp>
      <p:sp>
        <p:nvSpPr>
          <p:cNvPr id="24" name="Title 1"/>
          <p:cNvSpPr txBox="1"/>
          <p:nvPr/>
        </p:nvSpPr>
        <p:spPr>
          <a:xfrm>
            <a:off x="3415123" y="12954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88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6" name="Title 1"/>
          <p:cNvSpPr txBox="1"/>
          <p:nvPr/>
        </p:nvSpPr>
        <p:spPr>
          <a:xfrm>
            <a:off x="6477001"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Times New Roman" panose="02020603050405020304" pitchFamily="18" charset="0"/>
                <a:ea typeface="Arial-Rounded" pitchFamily="34" charset="0"/>
                <a:cs typeface="Times New Roman" panose="02020603050405020304" pitchFamily="18" charset="0"/>
              </a:rPr>
              <a:t>uôt</a:t>
            </a:r>
            <a:endParaRPr lang="en-US" sz="88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1" name="Title 1"/>
          <p:cNvSpPr txBox="1"/>
          <p:nvPr/>
        </p:nvSpPr>
        <p:spPr>
          <a:xfrm>
            <a:off x="5410192" y="4571715"/>
            <a:ext cx="198169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solidFill>
                  <a:srgbClr val="0070C0"/>
                </a:solidFill>
                <a:latin typeface="Times New Roman" panose="02020603050405020304" pitchFamily="18" charset="0"/>
                <a:ea typeface="Arial-Rounded" pitchFamily="34" charset="0"/>
                <a:cs typeface="Times New Roman" panose="02020603050405020304" pitchFamily="18" charset="0"/>
              </a:rPr>
              <a:t>.</a:t>
            </a:r>
            <a:endParaRPr lang="en-US" sz="6000" b="1">
              <a:solidFill>
                <a:srgbClr val="0070C0"/>
              </a:solidFill>
              <a:latin typeface="Times New Roman" panose="02020603050405020304" pitchFamily="18" charset="0"/>
              <a:ea typeface="Arial-Rounded"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609601"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cuốc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5" name="Title 1"/>
          <p:cNvSpPr txBox="1"/>
          <p:nvPr/>
        </p:nvSpPr>
        <p:spPr>
          <a:xfrm>
            <a:off x="3515332"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luộc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7" name="Title 1"/>
          <p:cNvSpPr txBox="1"/>
          <p:nvPr/>
        </p:nvSpPr>
        <p:spPr>
          <a:xfrm>
            <a:off x="61223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ruốc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8" name="Title 1"/>
          <p:cNvSpPr txBox="1"/>
          <p:nvPr/>
        </p:nvSpPr>
        <p:spPr>
          <a:xfrm>
            <a:off x="117852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1" name="Title 1"/>
          <p:cNvSpPr txBox="1"/>
          <p:nvPr/>
        </p:nvSpPr>
        <p:spPr>
          <a:xfrm>
            <a:off x="3860902"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3" name="Title 1"/>
          <p:cNvSpPr txBox="1"/>
          <p:nvPr/>
        </p:nvSpPr>
        <p:spPr>
          <a:xfrm>
            <a:off x="6634208"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17" name="Title 1"/>
          <p:cNvSpPr txBox="1"/>
          <p:nvPr/>
        </p:nvSpPr>
        <p:spPr>
          <a:xfrm>
            <a:off x="8915401"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thuộc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18" name="Title 1"/>
          <p:cNvSpPr txBox="1"/>
          <p:nvPr/>
        </p:nvSpPr>
        <p:spPr>
          <a:xfrm>
            <a:off x="9614973"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9" name="Picture 4" descr="Hướng dẫn cuốc đất làm vườn để trồng rau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37250" y="576379"/>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Mẹo Luộc Rau Xanh Ngon Giòn Ngọt Bạn Nên Biết | Cook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924" y="337453"/>
            <a:ext cx="8064922" cy="45378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oài non chấm mắm ruốc - Ăn vặt Fresh L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454" y="264111"/>
            <a:ext cx="4570546" cy="4570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30"/>
                                        </p:tgtEl>
                                      </p:cBhvr>
                                    </p:animEffect>
                                    <p:set>
                                      <p:cBhvr>
                                        <p:cTn id="32" dur="1" fill="hold">
                                          <p:stCondLst>
                                            <p:cond delay="499"/>
                                          </p:stCondLst>
                                        </p:cTn>
                                        <p:tgtEl>
                                          <p:spTgt spid="10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2"/>
                                        </p:tgtEl>
                                      </p:cBhvr>
                                    </p:animEffect>
                                    <p:set>
                                      <p:cBhvr>
                                        <p:cTn id="47" dur="1" fill="hold">
                                          <p:stCondLst>
                                            <p:cond delay="499"/>
                                          </p:stCondLst>
                                        </p:cTn>
                                        <p:tgtEl>
                                          <p:spTgt spid="10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p:nvPr/>
        </p:nvSpPr>
        <p:spPr>
          <a:xfrm>
            <a:off x="538477" y="37613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buốt</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19" name="Title 1"/>
          <p:cNvSpPr txBox="1"/>
          <p:nvPr/>
        </p:nvSpPr>
        <p:spPr>
          <a:xfrm>
            <a:off x="3124201" y="37613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muốt</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0" name="Title 1"/>
          <p:cNvSpPr txBox="1"/>
          <p:nvPr/>
        </p:nvSpPr>
        <p:spPr>
          <a:xfrm>
            <a:off x="5809130" y="376137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ruột</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1" name="Title 1"/>
          <p:cNvSpPr txBox="1"/>
          <p:nvPr/>
        </p:nvSpPr>
        <p:spPr>
          <a:xfrm>
            <a:off x="965176"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uôt</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2" name="Title 1"/>
          <p:cNvSpPr txBox="1"/>
          <p:nvPr/>
        </p:nvSpPr>
        <p:spPr>
          <a:xfrm>
            <a:off x="3788107"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uôt</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Title 1"/>
          <p:cNvSpPr txBox="1"/>
          <p:nvPr/>
        </p:nvSpPr>
        <p:spPr>
          <a:xfrm>
            <a:off x="6390327"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uôt</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4" name="Title 1"/>
          <p:cNvSpPr txBox="1"/>
          <p:nvPr/>
        </p:nvSpPr>
        <p:spPr>
          <a:xfrm>
            <a:off x="8534401" y="376137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tuột</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8" name="Title 1"/>
          <p:cNvSpPr txBox="1"/>
          <p:nvPr/>
        </p:nvSpPr>
        <p:spPr>
          <a:xfrm>
            <a:off x="9084696" y="358509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uôt</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9" name="Title 1"/>
          <p:cNvSpPr txBox="1"/>
          <p:nvPr/>
        </p:nvSpPr>
        <p:spPr>
          <a:xfrm>
            <a:off x="528069" y="23076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cuốc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0" name="Title 1"/>
          <p:cNvSpPr txBox="1"/>
          <p:nvPr/>
        </p:nvSpPr>
        <p:spPr>
          <a:xfrm>
            <a:off x="3433800" y="23291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luộc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1" name="Title 1"/>
          <p:cNvSpPr txBox="1"/>
          <p:nvPr/>
        </p:nvSpPr>
        <p:spPr>
          <a:xfrm>
            <a:off x="604085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ruốc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2" name="Title 1"/>
          <p:cNvSpPr txBox="1"/>
          <p:nvPr/>
        </p:nvSpPr>
        <p:spPr>
          <a:xfrm>
            <a:off x="1096992" y="21313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33" name="Title 1"/>
          <p:cNvSpPr txBox="1"/>
          <p:nvPr/>
        </p:nvSpPr>
        <p:spPr>
          <a:xfrm>
            <a:off x="3779370" y="2152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34" name="Title 1"/>
          <p:cNvSpPr txBox="1"/>
          <p:nvPr/>
        </p:nvSpPr>
        <p:spPr>
          <a:xfrm>
            <a:off x="6552676" y="21491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35" name="Title 1"/>
          <p:cNvSpPr txBox="1"/>
          <p:nvPr/>
        </p:nvSpPr>
        <p:spPr>
          <a:xfrm>
            <a:off x="8833869" y="23281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Times New Roman" panose="02020603050405020304" pitchFamily="18" charset="0"/>
                <a:ea typeface="Arial-Rounded" pitchFamily="34" charset="0"/>
                <a:cs typeface="Times New Roman" panose="02020603050405020304" pitchFamily="18" charset="0"/>
              </a:rPr>
              <a:t>thuộc</a:t>
            </a:r>
            <a:endParaRPr lang="en-US" sz="6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6" name="Title 1"/>
          <p:cNvSpPr txBox="1"/>
          <p:nvPr/>
        </p:nvSpPr>
        <p:spPr>
          <a:xfrm>
            <a:off x="9533441" y="21518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6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Times New Roman" panose="02020603050405020304" pitchFamily="18" charset="0"/>
                <a:ea typeface="Arial-Rounded" pitchFamily="34" charset="0"/>
                <a:cs typeface="Times New Roman" panose="02020603050405020304" pitchFamily="18" charset="0"/>
              </a:rPr>
              <a:t>ngọn đuốc</a:t>
            </a:r>
            <a:endParaRPr lang="en-US" sz="9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7" name="Title 1"/>
          <p:cNvSpPr txBox="1"/>
          <p:nvPr/>
        </p:nvSpPr>
        <p:spPr>
          <a:xfrm>
            <a:off x="6553008" y="5105500"/>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9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latin typeface="Calibri" panose="020F0502020204030204"/>
            </a:endParaRPr>
          </a:p>
        </p:txBody>
      </p:sp>
      <p:pic>
        <p:nvPicPr>
          <p:cNvPr id="3074" name="Picture 2" descr="Download Hand Torch PNG Image for Fre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95600" y="-152400"/>
            <a:ext cx="5650541" cy="56505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3333750" y="5439506"/>
            <a:ext cx="54483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Times New Roman" panose="02020603050405020304" pitchFamily="18" charset="0"/>
                <a:ea typeface="Arial-Rounded" pitchFamily="34" charset="0"/>
                <a:cs typeface="Times New Roman" panose="02020603050405020304" pitchFamily="18" charset="0"/>
              </a:rPr>
              <a:t>viên thuốc</a:t>
            </a:r>
            <a:endParaRPr lang="en-US" sz="9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6" name="Title 1"/>
          <p:cNvSpPr txBox="1"/>
          <p:nvPr/>
        </p:nvSpPr>
        <p:spPr>
          <a:xfrm>
            <a:off x="6605759" y="5439505"/>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Times New Roman" panose="02020603050405020304" pitchFamily="18" charset="0"/>
                <a:ea typeface="Arial-Rounded" pitchFamily="34" charset="0"/>
                <a:cs typeface="Times New Roman" panose="02020603050405020304" pitchFamily="18" charset="0"/>
              </a:rPr>
              <a:t>uôc</a:t>
            </a:r>
            <a:endParaRPr lang="en-US" sz="9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5" name="Picture 2" descr="Chiêm bao mơ thấy viên thuốc là số mấy? đánh con g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5074" y="45720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Times New Roman" panose="02020603050405020304" pitchFamily="18" charset="0"/>
                <a:ea typeface="Arial-Rounded" pitchFamily="34" charset="0"/>
                <a:cs typeface="Times New Roman" panose="02020603050405020304" pitchFamily="18" charset="0"/>
              </a:rPr>
              <a:t>con chuột</a:t>
            </a:r>
            <a:endParaRPr lang="en-US" sz="96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5" name="Title 1"/>
          <p:cNvSpPr txBox="1"/>
          <p:nvPr/>
        </p:nvSpPr>
        <p:spPr>
          <a:xfrm>
            <a:off x="6207313" y="5562428"/>
            <a:ext cx="263195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Times New Roman" panose="02020603050405020304" pitchFamily="18" charset="0"/>
                <a:ea typeface="Arial-Rounded" pitchFamily="34" charset="0"/>
                <a:cs typeface="Times New Roman" panose="02020603050405020304" pitchFamily="18" charset="0"/>
              </a:rPr>
              <a:t>uôt</a:t>
            </a:r>
            <a:endParaRPr lang="en-US" sz="960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6146" name="Picture 2" descr="Đặc tính sinh học của Chuột - AN TAM - KIEM SOAT CON TRU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4401" y="533401"/>
            <a:ext cx="8565775" cy="4288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p:nvPr/>
        </p:nvSpPr>
        <p:spPr>
          <a:xfrm>
            <a:off x="3276600"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viên thuốc</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14" name="Title 1"/>
          <p:cNvSpPr txBox="1"/>
          <p:nvPr/>
        </p:nvSpPr>
        <p:spPr>
          <a:xfrm>
            <a:off x="-449178" y="5820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ngọn đuốc</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19" name="Title 1"/>
          <p:cNvSpPr txBox="1"/>
          <p:nvPr/>
        </p:nvSpPr>
        <p:spPr>
          <a:xfrm>
            <a:off x="7147034" y="58205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con chuột</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0" name="Title 1"/>
          <p:cNvSpPr txBox="1"/>
          <p:nvPr/>
        </p:nvSpPr>
        <p:spPr>
          <a:xfrm>
            <a:off x="538477"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buốt</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1" name="Title 1"/>
          <p:cNvSpPr txBox="1"/>
          <p:nvPr/>
        </p:nvSpPr>
        <p:spPr>
          <a:xfrm>
            <a:off x="3160059"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muốt</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8" name="Title 1"/>
          <p:cNvSpPr txBox="1"/>
          <p:nvPr/>
        </p:nvSpPr>
        <p:spPr>
          <a:xfrm>
            <a:off x="5784264" y="48437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ruột</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29" name="Title 1"/>
          <p:cNvSpPr txBox="1"/>
          <p:nvPr/>
        </p:nvSpPr>
        <p:spPr>
          <a:xfrm>
            <a:off x="8534401" y="48437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tuột</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0" name="Title 1"/>
          <p:cNvSpPr txBox="1"/>
          <p:nvPr/>
        </p:nvSpPr>
        <p:spPr>
          <a:xfrm>
            <a:off x="528069" y="37554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cuốc</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1" name="Title 1"/>
          <p:cNvSpPr txBox="1"/>
          <p:nvPr/>
        </p:nvSpPr>
        <p:spPr>
          <a:xfrm>
            <a:off x="3433800" y="37769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luộc</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2" name="Title 1"/>
          <p:cNvSpPr txBox="1"/>
          <p:nvPr/>
        </p:nvSpPr>
        <p:spPr>
          <a:xfrm>
            <a:off x="6040854" y="3773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ruốc</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3" name="Title 1"/>
          <p:cNvSpPr txBox="1"/>
          <p:nvPr/>
        </p:nvSpPr>
        <p:spPr>
          <a:xfrm>
            <a:off x="8833869" y="37759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Times New Roman" panose="02020603050405020304" pitchFamily="18" charset="0"/>
                <a:ea typeface="Arial-Rounded" pitchFamily="34" charset="0"/>
                <a:cs typeface="Times New Roman" panose="02020603050405020304" pitchFamily="18" charset="0"/>
              </a:rPr>
              <a:t>thuộc</a:t>
            </a:r>
            <a:endParaRPr lang="en-US" sz="6000">
              <a:solidFill>
                <a:srgbClr val="0070C0"/>
              </a:solidFill>
              <a:latin typeface="Times New Roman" panose="02020603050405020304" pitchFamily="18" charset="0"/>
              <a:ea typeface="Arial-Rounded" pitchFamily="34" charset="0"/>
              <a:cs typeface="Times New Roman" panose="02020603050405020304" pitchFamily="18" charset="0"/>
            </a:endParaRPr>
          </a:p>
        </p:txBody>
      </p:sp>
      <p:pic>
        <p:nvPicPr>
          <p:cNvPr id="205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91000" y="381000"/>
            <a:ext cx="3791838" cy="354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nhạc hay">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19150" y="349250"/>
            <a:ext cx="574675" cy="574675"/>
          </a:xfrm>
          <a:prstGeom prst="rect">
            <a:avLst/>
          </a:prstGeom>
        </p:spPr>
      </p:pic>
      <p:pic>
        <p:nvPicPr>
          <p:cNvPr id="5" name="Picture 4" descr="A cartoon of kids holding watermelons&#10;&#10;AI-generated content may be incorrec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74933"/>
          </a:xfrm>
          <a:prstGeom prst="rect">
            <a:avLst/>
          </a:prstGeom>
        </p:spPr>
      </p:pic>
      <p:sp>
        <p:nvSpPr>
          <p:cNvPr id="7" name="Freeform 3"/>
          <p:cNvSpPr/>
          <p:nvPr/>
        </p:nvSpPr>
        <p:spPr>
          <a:xfrm>
            <a:off x="10483012" y="4796397"/>
            <a:ext cx="1708989" cy="2061603"/>
          </a:xfrm>
          <a:custGeom>
            <a:avLst/>
            <a:gdLst/>
            <a:ahLst/>
            <a:cxnLst/>
            <a:rect l="l" t="t" r="r" b="b"/>
            <a:pathLst>
              <a:path w="3514238" h="4616404">
                <a:moveTo>
                  <a:pt x="0" y="0"/>
                </a:moveTo>
                <a:lnTo>
                  <a:pt x="3514238" y="0"/>
                </a:lnTo>
                <a:lnTo>
                  <a:pt x="3514238" y="4616404"/>
                </a:lnTo>
                <a:lnTo>
                  <a:pt x="0" y="4616404"/>
                </a:lnTo>
                <a:lnTo>
                  <a:pt x="0" y="0"/>
                </a:lnTo>
                <a:close/>
              </a:path>
            </a:pathLst>
          </a:custGeom>
          <a:blipFill>
            <a:blip r:embed="rId5"/>
            <a:stretch>
              <a:fillRect/>
            </a:stretch>
          </a:blipFill>
        </p:spPr>
        <p:txBody>
          <a:bodyPr/>
          <a:lstStyle/>
          <a:p>
            <a:pPr defTabSz="914400"/>
            <a:endParaRPr lang="en-US">
              <a:solidFill>
                <a:prstClr val="black"/>
              </a:solidFill>
              <a:latin typeface="Calibri" panose="020F0502020204030204"/>
            </a:endParaRPr>
          </a:p>
        </p:txBody>
      </p:sp>
      <p:pic>
        <p:nvPicPr>
          <p:cNvPr id="15" name="Picture 14"/>
          <p:cNvPicPr>
            <a:picLocks noChangeAspect="1"/>
          </p:cNvPicPr>
          <p:nvPr/>
        </p:nvPicPr>
        <p:blipFill>
          <a:blip r:embed="rId6"/>
          <a:stretch>
            <a:fillRect/>
          </a:stretch>
        </p:blipFill>
        <p:spPr>
          <a:xfrm>
            <a:off x="304800" y="4953001"/>
            <a:ext cx="10364098" cy="2666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nodeType="click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5"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533401" y="1447801"/>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anose="020B0603050302020204"/>
              </a:rPr>
              <a:t>Ď″ </a:t>
            </a:r>
            <a:endParaRPr lang="en-US" sz="28600">
              <a:solidFill>
                <a:srgbClr val="FF0000"/>
              </a:solidFill>
              <a:latin typeface="HP001 4 hàng" panose="020B0603050302020204" pitchFamily="34" charset="0"/>
            </a:endParaRPr>
          </a:p>
        </p:txBody>
      </p:sp>
      <p:sp>
        <p:nvSpPr>
          <p:cNvPr id="8" name="TextBox 7"/>
          <p:cNvSpPr txBox="1"/>
          <p:nvPr/>
        </p:nvSpPr>
        <p:spPr>
          <a:xfrm>
            <a:off x="7467761" y="29718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anose="020B0603050302020204"/>
              </a:rPr>
              <a:t>Ď″ </a:t>
            </a:r>
            <a:endParaRPr lang="en-US" sz="14000">
              <a:solidFill>
                <a:srgbClr val="FF0000"/>
              </a:solidFill>
              <a:latin typeface="HP001 4 hàng" panose="020B0603050302020204" pitchFamily="34" charset="0"/>
            </a:endParaRPr>
          </a:p>
        </p:txBody>
      </p:sp>
      <p:grpSp>
        <p:nvGrpSpPr>
          <p:cNvPr id="5" name="Group 4"/>
          <p:cNvGrpSpPr/>
          <p:nvPr/>
        </p:nvGrpSpPr>
        <p:grpSpPr>
          <a:xfrm>
            <a:off x="-69276" y="76203"/>
            <a:ext cx="4107876" cy="941185"/>
            <a:chOff x="63500" y="1429216"/>
            <a:chExt cx="3088547" cy="705889"/>
          </a:xfrm>
        </p:grpSpPr>
        <p:sp>
          <p:nvSpPr>
            <p:cNvPr id="6" name="Rounded Rectangle 5"/>
            <p:cNvSpPr/>
            <p:nvPr/>
          </p:nvSpPr>
          <p:spPr>
            <a:xfrm>
              <a:off x="384357" y="1429216"/>
              <a:ext cx="2767690"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anose="020F0704030504030204" pitchFamily="34" charset="0"/>
                  <a:ea typeface="Arial-Rounded" pitchFamily="34" charset="0"/>
                  <a:cs typeface="Arial-Rounded" pitchFamily="34" charset="0"/>
                </a:rPr>
                <a:t>3</a:t>
              </a:r>
              <a:endParaRPr lang="en-US" sz="4800" dirty="0">
                <a:solidFill>
                  <a:prstClr val="black"/>
                </a:solidFill>
                <a:latin typeface="Arial Rounded MT Bold" panose="020F0704030504030204" pitchFamily="34" charset="0"/>
                <a:ea typeface="Arial-Rounded" pitchFamily="34" charset="0"/>
                <a:cs typeface="Arial-Rounded" pitchFamily="3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uoo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066800" y="838200"/>
            <a:ext cx="10287000" cy="548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228909" y="1447801"/>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anose="020B0603050302020204"/>
              </a:rPr>
              <a:t> ĎŌ  </a:t>
            </a:r>
            <a:endParaRPr lang="en-US" sz="28600">
              <a:solidFill>
                <a:srgbClr val="FF0000"/>
              </a:solidFill>
              <a:latin typeface="HP001 4 hàng" panose="020B0603050302020204" pitchFamily="34" charset="0"/>
            </a:endParaRPr>
          </a:p>
        </p:txBody>
      </p:sp>
      <p:sp>
        <p:nvSpPr>
          <p:cNvPr id="8" name="TextBox 7"/>
          <p:cNvSpPr txBox="1"/>
          <p:nvPr/>
        </p:nvSpPr>
        <p:spPr>
          <a:xfrm>
            <a:off x="7467870" y="29718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anose="020B0603050302020204"/>
              </a:rPr>
              <a:t>ĎŌ </a:t>
            </a:r>
            <a:endParaRPr lang="en-US" sz="14000">
              <a:solidFill>
                <a:srgbClr val="FF0000"/>
              </a:solidFill>
              <a:latin typeface="HP001 4 hàng" panose="020B06030503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uo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71600" y="838200"/>
            <a:ext cx="9601200" cy="55614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6694" r="6706" b="2358"/>
          <a:stretch>
            <a:fillRect/>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74" y="761885"/>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anose="020B0603050302020204" pitchFamily="34" charset="0"/>
              </a:rPr>
              <a:t>wgŧ đuǬ</a:t>
            </a:r>
            <a:endParaRPr lang="en-US" sz="8400">
              <a:solidFill>
                <a:srgbClr val="FF0000"/>
              </a:solidFill>
              <a:latin typeface="HP001 4 hàng" panose="020B0603050302020204"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anose="020B0603050302020204" pitchFamily="34" charset="0"/>
              </a:rPr>
              <a:t>wgŧ đuǬ</a:t>
            </a:r>
            <a:endParaRPr lang="en-US" sz="4200">
              <a:solidFill>
                <a:srgbClr val="FF0000"/>
              </a:solidFill>
              <a:latin typeface="HP001 4 hàng" panose="020B0603050302020204" pitchFamily="34" charset="0"/>
            </a:endParaRPr>
          </a:p>
        </p:txBody>
      </p:sp>
      <p:sp>
        <p:nvSpPr>
          <p:cNvPr id="13" name="TextBox 12"/>
          <p:cNvSpPr txBox="1"/>
          <p:nvPr/>
        </p:nvSpPr>
        <p:spPr>
          <a:xfrm>
            <a:off x="685599" y="2362424"/>
            <a:ext cx="5165926" cy="1415574"/>
          </a:xfrm>
          <a:prstGeom prst="rect">
            <a:avLst/>
          </a:prstGeom>
          <a:noFill/>
        </p:spPr>
        <p:txBody>
          <a:bodyPr wrap="square" lIns="121725" tIns="60862" rIns="121725" bIns="60862" rtlCol="0">
            <a:spAutoFit/>
          </a:bodyPr>
          <a:lstStyle/>
          <a:p>
            <a:r>
              <a:rPr lang="lv-LV" sz="8400">
                <a:solidFill>
                  <a:srgbClr val="FF0000"/>
                </a:solidFill>
                <a:latin typeface="HP001 4 hàng" panose="020B0603050302020204"/>
              </a:rPr>
              <a:t>c</a:t>
            </a:r>
            <a:r>
              <a:rPr lang="el-GR" sz="8400">
                <a:solidFill>
                  <a:srgbClr val="FF0000"/>
                </a:solidFill>
                <a:latin typeface="HP001 4 hàng" panose="020B0603050302020204"/>
              </a:rPr>
              <a:t>Ϊ ε</a:t>
            </a:r>
            <a:r>
              <a:rPr lang="lv-LV" sz="8400">
                <a:solidFill>
                  <a:srgbClr val="FF0000"/>
                </a:solidFill>
                <a:latin typeface="HP001 4 hàng" panose="020B0603050302020204"/>
              </a:rPr>
              <a:t>uŎ</a:t>
            </a:r>
            <a:endParaRPr lang="en-US" sz="8400">
              <a:solidFill>
                <a:srgbClr val="FF0000"/>
              </a:solidFill>
              <a:latin typeface="HP001 4 hàng" panose="020B0603050302020204" pitchFamily="34" charset="0"/>
            </a:endParaRPr>
          </a:p>
        </p:txBody>
      </p:sp>
      <p:sp>
        <p:nvSpPr>
          <p:cNvPr id="14" name="TextBox 13"/>
          <p:cNvSpPr txBox="1"/>
          <p:nvPr/>
        </p:nvSpPr>
        <p:spPr>
          <a:xfrm>
            <a:off x="7239222" y="2819587"/>
            <a:ext cx="2985548" cy="800021"/>
          </a:xfrm>
          <a:prstGeom prst="rect">
            <a:avLst/>
          </a:prstGeom>
          <a:noFill/>
        </p:spPr>
        <p:txBody>
          <a:bodyPr wrap="square" lIns="121725" tIns="60862" rIns="121725" bIns="60862" rtlCol="0">
            <a:spAutoFit/>
          </a:bodyPr>
          <a:lstStyle/>
          <a:p>
            <a:r>
              <a:rPr lang="lv-LV" sz="4400">
                <a:solidFill>
                  <a:srgbClr val="FF0000"/>
                </a:solidFill>
                <a:latin typeface="HP001 4 hàng" panose="020B0603050302020204"/>
              </a:rPr>
              <a:t>c</a:t>
            </a:r>
            <a:r>
              <a:rPr lang="el-GR" sz="4400">
                <a:solidFill>
                  <a:srgbClr val="FF0000"/>
                </a:solidFill>
                <a:latin typeface="HP001 4 hàng" panose="020B0603050302020204"/>
              </a:rPr>
              <a:t>Ϊ ε</a:t>
            </a:r>
            <a:r>
              <a:rPr lang="lv-LV" sz="4400">
                <a:solidFill>
                  <a:srgbClr val="FF0000"/>
                </a:solidFill>
                <a:latin typeface="HP001 4 hàng" panose="020B0603050302020204"/>
              </a:rPr>
              <a:t>uŎ</a:t>
            </a:r>
            <a:endParaRPr lang="en-US" sz="4200">
              <a:solidFill>
                <a:srgbClr val="FF0000"/>
              </a:solidFill>
              <a:latin typeface="HP001 4 hàng" panose="020B06030503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cstate="print">
            <a:extLst>
              <a:ext uri="{28A0092B-C50C-407E-A947-70E740481C1C}">
                <a14:useLocalDpi xmlns:a14="http://schemas.microsoft.com/office/drawing/2010/main" val="0"/>
              </a:ext>
            </a:extLst>
          </a:blip>
          <a:srcRect r="29095" b="18789"/>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0943" b="19940"/>
          <a:stretch>
            <a:fillRect/>
          </a:stretch>
        </p:blipFill>
        <p:spPr>
          <a:xfrm>
            <a:off x="1642534" y="2918707"/>
            <a:ext cx="3200400" cy="391160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438" t="10625" r="50084" b="8717"/>
          <a:stretch>
            <a:fillRect/>
          </a:stretch>
        </p:blipFill>
        <p:spPr>
          <a:xfrm>
            <a:off x="7950199" y="2918706"/>
            <a:ext cx="3403601" cy="3911603"/>
          </a:xfrm>
          <a:prstGeom prst="rect">
            <a:avLst/>
          </a:prstGeom>
        </p:spPr>
      </p:pic>
      <p:pic>
        <p:nvPicPr>
          <p:cNvPr id="2" name="Picture 1"/>
          <p:cNvPicPr>
            <a:picLocks noChangeAspect="1"/>
          </p:cNvPicPr>
          <p:nvPr/>
        </p:nvPicPr>
        <p:blipFill>
          <a:blip r:embed="rId4"/>
          <a:stretch>
            <a:fillRect/>
          </a:stretch>
        </p:blipFill>
        <p:spPr>
          <a:xfrm>
            <a:off x="2514600" y="1295400"/>
            <a:ext cx="6901270" cy="20728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90801" y="618656"/>
            <a:ext cx="7061341" cy="5656639"/>
            <a:chOff x="2981978" y="534120"/>
            <a:chExt cx="5954200" cy="4109598"/>
          </a:xfrm>
        </p:grpSpPr>
        <p:pic>
          <p:nvPicPr>
            <p:cNvPr id="8195"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l="24973" t="28738" r="29690" b="33578"/>
            <a:stretch>
              <a:fillRect/>
            </a:stretch>
          </p:blipFill>
          <p:spPr bwMode="auto">
            <a:xfrm>
              <a:off x="2981978" y="1887070"/>
              <a:ext cx="5898778" cy="275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23" t="50000" r="27793" b="29657"/>
            <a:stretch>
              <a:fillRect/>
            </a:stretch>
          </p:blipFill>
          <p:spPr bwMode="auto">
            <a:xfrm>
              <a:off x="3109119" y="534120"/>
              <a:ext cx="5827059" cy="148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p:nvPr/>
        </p:nvSpPr>
        <p:spPr>
          <a:xfrm>
            <a:off x="228600" y="4114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Mẹ</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cho</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Hà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đi</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công</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viên</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Cô</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bé</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rất</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thích</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thú</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và</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háo</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hức</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Hà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mặc</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váy</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trắng</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đi</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giày</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màu</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hồng</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Mẹ</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còn</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vuốt</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tóc</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và</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buộc</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nơ</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cho</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Hà.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Mẹ</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bảo</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Hà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khi</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đi</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chơi</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cần</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ăn</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mặc</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gọn</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gàng</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lịch</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dirty="0" err="1">
                <a:solidFill>
                  <a:srgbClr val="0070C0"/>
                </a:solidFill>
                <a:latin typeface="Times New Roman" panose="02020603050405020304" pitchFamily="18" charset="0"/>
                <a:ea typeface="Arial-Rounded" pitchFamily="34" charset="0"/>
                <a:cs typeface="Times New Roman" panose="02020603050405020304" pitchFamily="18" charset="0"/>
              </a:rPr>
              <a:t>sự</a:t>
            </a:r>
            <a:r>
              <a:rPr lang="en-US" dirty="0">
                <a:solidFill>
                  <a:srgbClr val="0070C0"/>
                </a:solidFill>
                <a:latin typeface="Times New Roman" panose="02020603050405020304" pitchFamily="18" charset="0"/>
                <a:ea typeface="Arial-Rounded" pitchFamily="34" charset="0"/>
                <a:cs typeface="Times New Roman" panose="02020603050405020304" pitchFamily="18" charset="0"/>
              </a:rPr>
              <a:t>.</a:t>
            </a:r>
            <a:endParaRPr lang="en-US"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cxnSp>
        <p:nvCxnSpPr>
          <p:cNvPr id="11" name="Straight Connector 10"/>
          <p:cNvCxnSpPr/>
          <p:nvPr/>
        </p:nvCxnSpPr>
        <p:spPr>
          <a:xfrm flipH="1">
            <a:off x="6781834" y="403849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4634" y="3836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anose="020B0604020202020204" pitchFamily="34" charset="0"/>
                <a:ea typeface="Arial-Rounded" pitchFamily="34" charset="0"/>
                <a:cs typeface="Arial" panose="020B0604020202020204" pitchFamily="34" charset="0"/>
              </a:rPr>
              <a:t>1</a:t>
            </a:r>
            <a:endParaRPr lang="en-US" sz="2000" b="1">
              <a:solidFill>
                <a:prstClr val="black"/>
              </a:solidFill>
              <a:latin typeface="Arial" panose="020B0604020202020204" pitchFamily="34" charset="0"/>
              <a:ea typeface="Arial-Rounded" pitchFamily="34" charset="0"/>
              <a:cs typeface="Arial" panose="020B0604020202020204" pitchFamily="34" charset="0"/>
            </a:endParaRPr>
          </a:p>
        </p:txBody>
      </p:sp>
      <p:sp>
        <p:nvSpPr>
          <p:cNvPr id="13" name="Oval 12"/>
          <p:cNvSpPr/>
          <p:nvPr/>
        </p:nvSpPr>
        <p:spPr>
          <a:xfrm>
            <a:off x="6900334" y="373356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anose="020B0604020202020204" pitchFamily="34" charset="0"/>
                <a:ea typeface="Arial-Rounded" pitchFamily="34" charset="0"/>
                <a:cs typeface="Arial" panose="020B0604020202020204" pitchFamily="34" charset="0"/>
              </a:rPr>
              <a:t>2</a:t>
            </a:r>
            <a:endParaRPr lang="en-US" sz="2000" b="1">
              <a:solidFill>
                <a:prstClr val="black"/>
              </a:solidFill>
              <a:latin typeface="Arial" panose="020B0604020202020204" pitchFamily="34" charset="0"/>
              <a:ea typeface="Arial-Rounded" pitchFamily="34" charset="0"/>
              <a:cs typeface="Arial" panose="020B0604020202020204" pitchFamily="34" charset="0"/>
            </a:endParaRPr>
          </a:p>
        </p:txBody>
      </p:sp>
      <p:cxnSp>
        <p:nvCxnSpPr>
          <p:cNvPr id="14" name="Straight Connector 13"/>
          <p:cNvCxnSpPr/>
          <p:nvPr/>
        </p:nvCxnSpPr>
        <p:spPr>
          <a:xfrm flipH="1">
            <a:off x="2092594" y="4648514"/>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543934" y="520882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209646" y="449609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anose="020B0604020202020204" pitchFamily="34" charset="0"/>
                <a:ea typeface="Arial-Rounded" pitchFamily="34" charset="0"/>
                <a:cs typeface="Arial" panose="020B0604020202020204" pitchFamily="34" charset="0"/>
              </a:rPr>
              <a:t>3</a:t>
            </a:r>
            <a:endParaRPr lang="en-US" sz="2000" b="1">
              <a:solidFill>
                <a:prstClr val="black"/>
              </a:solidFill>
              <a:latin typeface="Arial" panose="020B0604020202020204" pitchFamily="34" charset="0"/>
              <a:ea typeface="Arial-Rounded" pitchFamily="34" charset="0"/>
              <a:cs typeface="Arial" panose="020B0604020202020204" pitchFamily="34" charset="0"/>
            </a:endParaRPr>
          </a:p>
        </p:txBody>
      </p:sp>
      <p:cxnSp>
        <p:nvCxnSpPr>
          <p:cNvPr id="17" name="Straight Connector 16"/>
          <p:cNvCxnSpPr/>
          <p:nvPr/>
        </p:nvCxnSpPr>
        <p:spPr>
          <a:xfrm>
            <a:off x="3910339" y="5765625"/>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95160" y="5714797"/>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53558" y="5943394"/>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0820303" y="449650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anose="020B0604020202020204" pitchFamily="34" charset="0"/>
                <a:ea typeface="Arial-Rounded" pitchFamily="34" charset="0"/>
                <a:cs typeface="Arial" panose="020B0604020202020204" pitchFamily="34" charset="0"/>
              </a:rPr>
              <a:t>4</a:t>
            </a:r>
            <a:endParaRPr lang="en-US" sz="2000" b="1">
              <a:solidFill>
                <a:prstClr val="black"/>
              </a:solidFill>
              <a:latin typeface="Arial" panose="020B0604020202020204" pitchFamily="34" charset="0"/>
              <a:ea typeface="Arial-Rounded" pitchFamily="34" charset="0"/>
              <a:cs typeface="Arial" panose="020B0604020202020204" pitchFamily="34" charset="0"/>
            </a:endParaRPr>
          </a:p>
        </p:txBody>
      </p:sp>
      <p:cxnSp>
        <p:nvCxnSpPr>
          <p:cNvPr id="24" name="Straight Connector 23"/>
          <p:cNvCxnSpPr/>
          <p:nvPr/>
        </p:nvCxnSpPr>
        <p:spPr>
          <a:xfrm flipH="1">
            <a:off x="11716746" y="5790848"/>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924959" y="515448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anose="020B0604020202020204" pitchFamily="34" charset="0"/>
                <a:ea typeface="Arial-Rounded" pitchFamily="34" charset="0"/>
                <a:cs typeface="Arial" panose="020B0604020202020204" pitchFamily="34" charset="0"/>
              </a:rPr>
              <a:t>5</a:t>
            </a:r>
            <a:endParaRPr lang="en-US" sz="2000" b="1">
              <a:solidFill>
                <a:prstClr val="black"/>
              </a:solidFill>
              <a:latin typeface="Arial" panose="020B0604020202020204" pitchFamily="34" charset="0"/>
              <a:ea typeface="Arial-Rounded"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2895600" y="304800"/>
            <a:ext cx="6477000" cy="3250767"/>
          </a:xfrm>
          <a:prstGeom prst="rect">
            <a:avLst/>
          </a:prstGeom>
        </p:spPr>
      </p:pic>
      <p:grpSp>
        <p:nvGrpSpPr>
          <p:cNvPr id="5" name="Group 4"/>
          <p:cNvGrpSpPr/>
          <p:nvPr/>
        </p:nvGrpSpPr>
        <p:grpSpPr>
          <a:xfrm>
            <a:off x="230477" y="203423"/>
            <a:ext cx="2621250" cy="941185"/>
            <a:chOff x="63500" y="1429216"/>
            <a:chExt cx="1970813" cy="705889"/>
          </a:xfrm>
        </p:grpSpPr>
        <p:sp>
          <p:nvSpPr>
            <p:cNvPr id="6"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endParaRPr lang="en-US" sz="440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anose="020F0704030504030204" pitchFamily="34" charset="0"/>
                  <a:ea typeface="Arial-Rounded" pitchFamily="34" charset="0"/>
                  <a:cs typeface="Arial-Rounded" pitchFamily="34" charset="0"/>
                </a:rPr>
                <a:t>4</a:t>
              </a:r>
              <a:endParaRPr lang="en-US" sz="4400" dirty="0">
                <a:solidFill>
                  <a:prstClr val="black"/>
                </a:solidFill>
                <a:latin typeface="Arial Rounded MT Bold" panose="020F0704030504030204" pitchFamily="34" charset="0"/>
                <a:ea typeface="Arial-Rounded" pitchFamily="34" charset="0"/>
                <a:cs typeface="Arial-Rounded"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ldLvl="0" animBg="1"/>
      <p:bldP spid="16" grpId="0" bldLvl="0" animBg="1"/>
      <p:bldP spid="19" grpId="0" bldLvl="0" animBg="1"/>
      <p:bldP spid="2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Times New Roman" panose="02020603050405020304" pitchFamily="18" charset="0"/>
                <a:ea typeface="Arial-Rounded" pitchFamily="34" charset="0"/>
                <a:cs typeface="Times New Roman" panose="02020603050405020304" pitchFamily="18" charset="0"/>
              </a:rPr>
              <a:t>	Mẹ cho Hà đi công viên. Cô bé rất thích thú và háo hức. Hà mặc váy trắng, đi giày màu hồng. Mẹ còn vuốt tóc và buộc nơ cho Hà. Mẹ bảo Hà khi đi chơi cần ăn mặc gọn gàng, lịch sự.</a:t>
            </a:r>
            <a:endParaRPr lang="en-US" sz="5400">
              <a:solidFill>
                <a:srgbClr val="0070C0"/>
              </a:solidFill>
              <a:latin typeface="Times New Roman" panose="02020603050405020304" pitchFamily="18" charset="0"/>
              <a:ea typeface="Arial-Rounded" pitchFamily="34" charset="0"/>
              <a:cs typeface="Times New Roman" panose="02020603050405020304" pitchFamily="18" charset="0"/>
            </a:endParaRPr>
          </a:p>
        </p:txBody>
      </p:sp>
      <p:cxnSp>
        <p:nvCxnSpPr>
          <p:cNvPr id="47" name="Straight Connector 46"/>
          <p:cNvCxnSpPr/>
          <p:nvPr/>
        </p:nvCxnSpPr>
        <p:spPr>
          <a:xfrm>
            <a:off x="1219200" y="1564668"/>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48752" y="4724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Times New Roman" panose="02020603050405020304" pitchFamily="18" charset="0"/>
                <a:ea typeface="Arial-Rounded" pitchFamily="34" charset="0"/>
                <a:cs typeface="Times New Roman" panose="02020603050405020304" pitchFamily="18" charset="0"/>
              </a:rPr>
              <a:t>Mẹ cho Hà đi đâu?</a:t>
            </a:r>
            <a:endParaRPr lang="en-US" sz="6000">
              <a:solidFill>
                <a:prstClr val="white"/>
              </a:solidFill>
              <a:latin typeface="Times New Roman" panose="02020603050405020304" pitchFamily="18" charset="0"/>
              <a:ea typeface="Arial-Rounded" pitchFamily="34" charset="0"/>
              <a:cs typeface="Times New Roman" panose="02020603050405020304" pitchFamily="18" charset="0"/>
            </a:endParaRPr>
          </a:p>
        </p:txBody>
      </p:sp>
      <p:cxnSp>
        <p:nvCxnSpPr>
          <p:cNvPr id="15" name="Straight Connector 14"/>
          <p:cNvCxnSpPr/>
          <p:nvPr/>
        </p:nvCxnSpPr>
        <p:spPr>
          <a:xfrm>
            <a:off x="8991600" y="1546739"/>
            <a:ext cx="2789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7051" y="4724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Times New Roman" panose="02020603050405020304" pitchFamily="18" charset="0"/>
                <a:ea typeface="Arial-Rounded" pitchFamily="34" charset="0"/>
                <a:cs typeface="Times New Roman" panose="02020603050405020304" pitchFamily="18" charset="0"/>
              </a:rPr>
              <a:t>Cảm xúc của Hà như thế nào khi được đi công viên?</a:t>
            </a:r>
            <a:endParaRPr lang="en-US" sz="4000">
              <a:solidFill>
                <a:prstClr val="white"/>
              </a:solidFill>
              <a:latin typeface="Times New Roman" panose="02020603050405020304" pitchFamily="18" charset="0"/>
              <a:ea typeface="Arial-Rounded" pitchFamily="34" charset="0"/>
              <a:cs typeface="Times New Roman" panose="02020603050405020304" pitchFamily="18" charset="0"/>
            </a:endParaRPr>
          </a:p>
        </p:txBody>
      </p:sp>
      <p:cxnSp>
        <p:nvCxnSpPr>
          <p:cNvPr id="22" name="Straight Connector 21"/>
          <p:cNvCxnSpPr/>
          <p:nvPr/>
        </p:nvCxnSpPr>
        <p:spPr>
          <a:xfrm>
            <a:off x="337510" y="2214284"/>
            <a:ext cx="5821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57200" y="4724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Times New Roman" panose="02020603050405020304" pitchFamily="18" charset="0"/>
                <a:ea typeface="Arial-Rounded" pitchFamily="34" charset="0"/>
                <a:cs typeface="Times New Roman" panose="02020603050405020304" pitchFamily="18" charset="0"/>
              </a:rPr>
              <a:t>Trang phục của Hà khi đi công viên là gì?</a:t>
            </a:r>
            <a:endParaRPr lang="en-US" sz="4000">
              <a:solidFill>
                <a:prstClr val="white"/>
              </a:solidFill>
              <a:latin typeface="Times New Roman" panose="02020603050405020304" pitchFamily="18" charset="0"/>
              <a:ea typeface="Arial-Rounded" pitchFamily="34" charset="0"/>
              <a:cs typeface="Times New Roman" panose="02020603050405020304" pitchFamily="18" charset="0"/>
            </a:endParaRPr>
          </a:p>
        </p:txBody>
      </p:sp>
      <p:cxnSp>
        <p:nvCxnSpPr>
          <p:cNvPr id="25" name="Straight Connector 24"/>
          <p:cNvCxnSpPr/>
          <p:nvPr/>
        </p:nvCxnSpPr>
        <p:spPr>
          <a:xfrm>
            <a:off x="6553200" y="2232216"/>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510" y="2971800"/>
            <a:ext cx="53012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508" y="3733800"/>
            <a:ext cx="2405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48945" y="4724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Times New Roman" panose="02020603050405020304" pitchFamily="18" charset="0"/>
                <a:ea typeface="Arial-Rounded" pitchFamily="34" charset="0"/>
                <a:cs typeface="Times New Roman" panose="02020603050405020304" pitchFamily="18" charset="0"/>
              </a:rPr>
              <a:t>Em học hỏi được gì từ Hà và mẹ Hà khi chọn trang phục đi chơi hoặc đi ra ngoài?</a:t>
            </a:r>
            <a:endParaRPr lang="en-US" sz="3600">
              <a:solidFill>
                <a:prstClr val="white"/>
              </a:solidFill>
              <a:latin typeface="Times New Roman" panose="02020603050405020304" pitchFamily="18" charset="0"/>
              <a:ea typeface="Arial-Rounded" pitchFamily="34" charset="0"/>
              <a:cs typeface="Times New Roman" panose="02020603050405020304" pitchFamily="18" charset="0"/>
            </a:endParaRPr>
          </a:p>
        </p:txBody>
      </p:sp>
      <p:cxnSp>
        <p:nvCxnSpPr>
          <p:cNvPr id="31" name="Straight Connector 30"/>
          <p:cNvCxnSpPr/>
          <p:nvPr/>
        </p:nvCxnSpPr>
        <p:spPr>
          <a:xfrm>
            <a:off x="457200" y="4495800"/>
            <a:ext cx="853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6" grpId="0" bldLvl="0" animBg="1"/>
      <p:bldP spid="24" grpId="0" bldLvl="0" animBg="1"/>
      <p:bldP spid="2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1555" b="-11555"/>
            </a:stretch>
          </a:blipFill>
        </p:spPr>
        <p:txBody>
          <a:bodyPr/>
          <a:lstStyle/>
          <a:p>
            <a:pPr defTabSz="609600"/>
            <a:endParaRPr lang="en-US" sz="1200">
              <a:solidFill>
                <a:prstClr val="black"/>
              </a:solidFill>
              <a:latin typeface="Calibri" panose="020F0502020204030204"/>
            </a:endParaRPr>
          </a:p>
        </p:txBody>
      </p:sp>
      <p:sp>
        <p:nvSpPr>
          <p:cNvPr id="3" name="1">
            <a:hlinkClick r:id="rId2" action="ppaction://hlinksldjump"/>
          </p:cNvPr>
          <p:cNvSpPr/>
          <p:nvPr/>
        </p:nvSpPr>
        <p:spPr>
          <a:xfrm>
            <a:off x="0" y="4857502"/>
            <a:ext cx="2577840" cy="1314698"/>
          </a:xfrm>
          <a:custGeom>
            <a:avLst/>
            <a:gdLst/>
            <a:ahLst/>
            <a:cxnLst/>
            <a:rect l="l" t="t" r="r" b="b"/>
            <a:pathLst>
              <a:path w="3866760" h="1972047">
                <a:moveTo>
                  <a:pt x="0" y="0"/>
                </a:moveTo>
                <a:lnTo>
                  <a:pt x="3866760" y="0"/>
                </a:lnTo>
                <a:lnTo>
                  <a:pt x="3866760" y="1972047"/>
                </a:lnTo>
                <a:lnTo>
                  <a:pt x="0" y="1972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2">
            <a:hlinkClick r:id="rId5" action="ppaction://hlinksldjump"/>
          </p:cNvPr>
          <p:cNvSpPr/>
          <p:nvPr/>
        </p:nvSpPr>
        <p:spPr>
          <a:xfrm>
            <a:off x="2037146" y="4857502"/>
            <a:ext cx="2577840" cy="1314698"/>
          </a:xfrm>
          <a:custGeom>
            <a:avLst/>
            <a:gdLst/>
            <a:ahLst/>
            <a:cxnLst/>
            <a:rect l="l" t="t" r="r" b="b"/>
            <a:pathLst>
              <a:path w="3866760" h="1972047">
                <a:moveTo>
                  <a:pt x="0" y="0"/>
                </a:moveTo>
                <a:lnTo>
                  <a:pt x="3866760" y="0"/>
                </a:lnTo>
                <a:lnTo>
                  <a:pt x="3866760" y="1972047"/>
                </a:lnTo>
                <a:lnTo>
                  <a:pt x="0" y="1972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3">
            <a:hlinkClick r:id="rId6" action="ppaction://hlinksldjump"/>
          </p:cNvPr>
          <p:cNvSpPr/>
          <p:nvPr/>
        </p:nvSpPr>
        <p:spPr>
          <a:xfrm>
            <a:off x="4074293" y="4857502"/>
            <a:ext cx="2577840" cy="1314698"/>
          </a:xfrm>
          <a:custGeom>
            <a:avLst/>
            <a:gdLst/>
            <a:ahLst/>
            <a:cxnLst/>
            <a:rect l="l" t="t" r="r" b="b"/>
            <a:pathLst>
              <a:path w="3866760" h="1972047">
                <a:moveTo>
                  <a:pt x="0" y="0"/>
                </a:moveTo>
                <a:lnTo>
                  <a:pt x="3866759" y="0"/>
                </a:lnTo>
                <a:lnTo>
                  <a:pt x="3866759" y="1972047"/>
                </a:lnTo>
                <a:lnTo>
                  <a:pt x="0" y="1972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4">
            <a:hlinkClick r:id="rId7" action="ppaction://hlinksldjump"/>
          </p:cNvPr>
          <p:cNvSpPr/>
          <p:nvPr/>
        </p:nvSpPr>
        <p:spPr>
          <a:xfrm>
            <a:off x="6111439" y="4857502"/>
            <a:ext cx="2577840" cy="1314698"/>
          </a:xfrm>
          <a:custGeom>
            <a:avLst/>
            <a:gdLst/>
            <a:ahLst/>
            <a:cxnLst/>
            <a:rect l="l" t="t" r="r" b="b"/>
            <a:pathLst>
              <a:path w="3866760" h="1972047">
                <a:moveTo>
                  <a:pt x="0" y="0"/>
                </a:moveTo>
                <a:lnTo>
                  <a:pt x="3866760" y="0"/>
                </a:lnTo>
                <a:lnTo>
                  <a:pt x="3866760" y="1972047"/>
                </a:lnTo>
                <a:lnTo>
                  <a:pt x="0" y="1972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5">
            <a:hlinkClick r:id="rId8" action="ppaction://hlinksldjump"/>
          </p:cNvPr>
          <p:cNvSpPr/>
          <p:nvPr/>
        </p:nvSpPr>
        <p:spPr>
          <a:xfrm>
            <a:off x="8148585" y="4857502"/>
            <a:ext cx="2577840" cy="1314698"/>
          </a:xfrm>
          <a:custGeom>
            <a:avLst/>
            <a:gdLst/>
            <a:ahLst/>
            <a:cxnLst/>
            <a:rect l="l" t="t" r="r" b="b"/>
            <a:pathLst>
              <a:path w="3866760" h="1972047">
                <a:moveTo>
                  <a:pt x="0" y="0"/>
                </a:moveTo>
                <a:lnTo>
                  <a:pt x="3866759" y="0"/>
                </a:lnTo>
                <a:lnTo>
                  <a:pt x="3866759" y="1972047"/>
                </a:lnTo>
                <a:lnTo>
                  <a:pt x="0" y="1972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dirty="0">
              <a:solidFill>
                <a:prstClr val="black"/>
              </a:solidFill>
              <a:latin typeface="Calibri" panose="020F0502020204030204"/>
            </a:endParaRPr>
          </a:p>
        </p:txBody>
      </p:sp>
      <p:pic>
        <p:nvPicPr>
          <p:cNvPr id="8" name="Picture 7"/>
          <p:cNvPicPr>
            <a:picLocks noChangeAspect="1"/>
          </p:cNvPicPr>
          <p:nvPr/>
        </p:nvPicPr>
        <p:blipFill>
          <a:blip r:embed="rId9"/>
          <a:stretch>
            <a:fillRect/>
          </a:stretch>
        </p:blipFill>
        <p:spPr>
          <a:xfrm flipH="1">
            <a:off x="12547600" y="1041400"/>
            <a:ext cx="6440864" cy="3318929"/>
          </a:xfrm>
          <a:prstGeom prst="rect">
            <a:avLst/>
          </a:prstGeom>
        </p:spPr>
      </p:pic>
      <p:pic>
        <p:nvPicPr>
          <p:cNvPr id="9" name="Picture 12" descr="Káº¿t quáº£ hÃ¬nh áº£nh cho win text 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432801" y="1"/>
            <a:ext cx="3233883" cy="32338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1" action="ppaction://hlinksldjump"/>
          </p:cNvPr>
          <p:cNvSpPr/>
          <p:nvPr/>
        </p:nvSpPr>
        <p:spPr>
          <a:xfrm>
            <a:off x="457200" y="152400"/>
            <a:ext cx="12954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02778E-6 2.83951E-6 L -0.87891 -0.00494 " pathEditMode="relative" rAng="0" ptsTypes="AA">
                                      <p:cBhvr>
                                        <p:cTn id="6" dur="2000" fill="hold"/>
                                        <p:tgtEl>
                                          <p:spTgt spid="8"/>
                                        </p:tgtEl>
                                        <p:attrNameLst>
                                          <p:attrName>ppt_x</p:attrName>
                                          <p:attrName>ppt_y</p:attrName>
                                        </p:attrNameLst>
                                      </p:cBhvr>
                                      <p:rCtr x="-43950" y="-247"/>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1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8.33333E-7 3.33333E-6 L 0.38177 -0.4375 " pathEditMode="relative" rAng="0" ptsTypes="AA">
                                      <p:cBhvr>
                                        <p:cTn id="16" dur="2000" fill="hold"/>
                                        <p:tgtEl>
                                          <p:spTgt spid="3"/>
                                        </p:tgtEl>
                                        <p:attrNameLst>
                                          <p:attrName>ppt_x</p:attrName>
                                          <p:attrName>ppt_y</p:attrName>
                                        </p:attrNameLst>
                                      </p:cBhvr>
                                      <p:rCtr x="19089" y="-21883"/>
                                    </p:animMotion>
                                  </p:childTnLst>
                                  <p:subTnLst>
                                    <p:audio>
                                      <p:cMediaNode>
                                        <p:cTn display="0" masterRel="sameClick">
                                          <p:stCondLst>
                                            <p:cond evt="begin" delay="0">
                                              <p:tn val="15"/>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38889E-7 3.33333E-6 L 0.273 -0.45232 " pathEditMode="relative" rAng="0" ptsTypes="AA">
                                      <p:cBhvr>
                                        <p:cTn id="21" dur="2000" fill="hold"/>
                                        <p:tgtEl>
                                          <p:spTgt spid="4"/>
                                        </p:tgtEl>
                                        <p:attrNameLst>
                                          <p:attrName>ppt_x</p:attrName>
                                          <p:attrName>ppt_y</p:attrName>
                                        </p:attrNameLst>
                                      </p:cBhvr>
                                      <p:rCtr x="13646" y="-22623"/>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3.33333E-6 L 0.08099 -0.51898 " pathEditMode="relative" rAng="0" ptsTypes="AA">
                                      <p:cBhvr>
                                        <p:cTn id="26" dur="2000" fill="hold"/>
                                        <p:tgtEl>
                                          <p:spTgt spid="5"/>
                                        </p:tgtEl>
                                        <p:attrNameLst>
                                          <p:attrName>ppt_x</p:attrName>
                                          <p:attrName>ppt_y</p:attrName>
                                        </p:attrNameLst>
                                      </p:cBhvr>
                                      <p:rCtr x="4045" y="-25957"/>
                                    </p:animMotion>
                                  </p:childTnLst>
                                  <p:subTnLst>
                                    <p:audio>
                                      <p:cMediaNode>
                                        <p:cTn display="0" masterRel="sameClick">
                                          <p:stCondLst>
                                            <p:cond evt="begin" delay="0">
                                              <p:tn val="25"/>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44444E-6 3.33333E-6 L -0.04444 -0.57084 " pathEditMode="relative" rAng="0" ptsTypes="AA">
                                      <p:cBhvr>
                                        <p:cTn id="31" dur="2000" fill="hold"/>
                                        <p:tgtEl>
                                          <p:spTgt spid="6"/>
                                        </p:tgtEl>
                                        <p:attrNameLst>
                                          <p:attrName>ppt_x</p:attrName>
                                          <p:attrName>ppt_y</p:attrName>
                                        </p:attrNameLst>
                                      </p:cBhvr>
                                      <p:rCtr x="-2222" y="-28549"/>
                                    </p:animMotion>
                                  </p:childTnLst>
                                  <p:subTnLst>
                                    <p:audio>
                                      <p:cMediaNode>
                                        <p:cTn display="0" masterRel="sameClick">
                                          <p:stCondLst>
                                            <p:cond evt="begin" delay="0">
                                              <p:tn val="30"/>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86111E-6 3.33333E-6 L -0.15738 -0.47454 " pathEditMode="relative" rAng="0" ptsTypes="AA">
                                      <p:cBhvr>
                                        <p:cTn id="36" dur="2000" fill="hold"/>
                                        <p:tgtEl>
                                          <p:spTgt spid="7"/>
                                        </p:tgtEl>
                                        <p:attrNameLst>
                                          <p:attrName>ppt_x</p:attrName>
                                          <p:attrName>ppt_y</p:attrName>
                                        </p:attrNameLst>
                                      </p:cBhvr>
                                      <p:rCtr x="-7873" y="-23735"/>
                                    </p:animMotion>
                                  </p:childTnLst>
                                  <p:subTnLst>
                                    <p:audio>
                                      <p:cMediaNode>
                                        <p:cTn display="0" masterRel="sameClick">
                                          <p:stCondLst>
                                            <p:cond evt="begin" delay="0">
                                              <p:tn val="35"/>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Times New Roman" panose="02020603050405020304" pitchFamily="18" charset="0"/>
                  <a:ea typeface="Arial-Rounded" pitchFamily="34" charset="0"/>
                  <a:cs typeface="Times New Roman" panose="02020603050405020304" pitchFamily="18" charset="0"/>
                </a:rPr>
                <a:t>Nói</a:t>
              </a:r>
              <a:endParaRPr lang="en-US" sz="4800">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anose="020F0704030504030204" pitchFamily="34" charset="0"/>
                  <a:ea typeface="Arial-Rounded" pitchFamily="34" charset="0"/>
                  <a:cs typeface="Arial-Rounded" pitchFamily="34" charset="0"/>
                </a:rPr>
                <a:t>5</a:t>
              </a:r>
              <a:endParaRPr lang="en-US" sz="4800" dirty="0">
                <a:solidFill>
                  <a:prstClr val="black"/>
                </a:solidFill>
                <a:latin typeface="Arial Rounded MT Bold" panose="020F0704030504030204" pitchFamily="34" charset="0"/>
                <a:ea typeface="Arial-Rounded" pitchFamily="34" charset="0"/>
                <a:cs typeface="Arial-Rounded" pitchFamily="34" charset="0"/>
              </a:endParaRPr>
            </a:p>
          </p:txBody>
        </p:sp>
      </p:grpSp>
      <p:sp>
        <p:nvSpPr>
          <p:cNvPr id="6" name="Title 1"/>
          <p:cNvSpPr txBox="1"/>
          <p:nvPr/>
        </p:nvSpPr>
        <p:spPr>
          <a:xfrm>
            <a:off x="2590800"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Chuẩn</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bị</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đi</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dự</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sinh</a:t>
            </a:r>
            <a:r>
              <a:rPr lang="en-US" sz="6000"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6000" dirty="0" err="1">
                <a:solidFill>
                  <a:srgbClr val="0070C0"/>
                </a:solidFill>
                <a:latin typeface="Times New Roman" panose="02020603050405020304" pitchFamily="18" charset="0"/>
                <a:ea typeface="Arial-Rounded" pitchFamily="34" charset="0"/>
                <a:cs typeface="Times New Roman" panose="02020603050405020304" pitchFamily="18" charset="0"/>
              </a:rPr>
              <a:t>nhật</a:t>
            </a:r>
            <a:endParaRPr lang="en-US" sz="6000"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pic>
        <p:nvPicPr>
          <p:cNvPr id="8" name="Picture 7"/>
          <p:cNvPicPr>
            <a:picLocks noChangeAspect="1"/>
          </p:cNvPicPr>
          <p:nvPr/>
        </p:nvPicPr>
        <p:blipFill>
          <a:blip r:embed="rId1"/>
          <a:stretch>
            <a:fillRect/>
          </a:stretch>
        </p:blipFill>
        <p:spPr>
          <a:xfrm>
            <a:off x="2895600" y="1828800"/>
            <a:ext cx="7296150" cy="4524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33400" y="1676400"/>
            <a:ext cx="5283947" cy="3276599"/>
          </a:xfrm>
          <a:prstGeom prst="rect">
            <a:avLst/>
          </a:prstGeom>
        </p:spPr>
      </p:pic>
      <p:sp>
        <p:nvSpPr>
          <p:cNvPr id="3" name="Rounded Rectangle 28"/>
          <p:cNvSpPr/>
          <p:nvPr/>
        </p:nvSpPr>
        <p:spPr>
          <a:xfrm>
            <a:off x="6019800" y="17526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Chuẩn</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bị</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đi</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dự</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sinh</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nhật</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Nam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và</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Hà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làm</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gì</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endParaRPr lang="en-US" sz="36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4" name="TextBox 3"/>
          <p:cNvSpPr txBox="1"/>
          <p:nvPr/>
        </p:nvSpPr>
        <p:spPr>
          <a:xfrm>
            <a:off x="6324600" y="3352800"/>
            <a:ext cx="4648200" cy="1445260"/>
          </a:xfrm>
          <a:prstGeom prst="rect">
            <a:avLst/>
          </a:prstGeom>
          <a:noFill/>
        </p:spPr>
        <p:txBody>
          <a:bodyPr wrap="square" rtlCol="0">
            <a:spAutoFit/>
          </a:bodyPr>
          <a:lstStyle/>
          <a:p>
            <a:pPr algn="just"/>
            <a:r>
              <a:rPr lang="vi-VN" sz="4400" dirty="0">
                <a:solidFill>
                  <a:srgbClr val="FF0066"/>
                </a:solidFill>
                <a:latin typeface="Times New Roman" panose="02020603050405020304" pitchFamily="18" charset="0"/>
                <a:ea typeface="Arial-Rounded" pitchFamily="34" charset="0"/>
                <a:cs typeface="Times New Roman" panose="02020603050405020304" pitchFamily="18" charset="0"/>
              </a:rPr>
              <a:t>Nam gói quà; Hà ghi bưu thiếp.</a:t>
            </a:r>
            <a:endParaRPr lang="vi-VN" sz="4400" dirty="0">
              <a:solidFill>
                <a:srgbClr val="FF0066"/>
              </a:solidFill>
              <a:latin typeface="Times New Roman" panose="02020603050405020304" pitchFamily="18" charset="0"/>
              <a:ea typeface="Arial-Rounded" pitchFamily="34" charset="0"/>
              <a:cs typeface="Times New Roman" panose="02020603050405020304" pitchFamily="18" charset="0"/>
            </a:endParaRPr>
          </a:p>
        </p:txBody>
      </p:sp>
      <p:sp>
        <p:nvSpPr>
          <p:cNvPr id="5" name="Rounded Rectangle 28"/>
          <p:cNvSpPr/>
          <p:nvPr/>
        </p:nvSpPr>
        <p:spPr>
          <a:xfrm>
            <a:off x="6019800" y="50292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Còn</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em</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chuẩn</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bị</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đi</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dự</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sinh</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nhật</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em</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sẽ</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làm</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itchFamily="34" charset="0"/>
                <a:cs typeface="Times New Roman" panose="02020603050405020304" pitchFamily="18" charset="0"/>
              </a:rPr>
              <a:t>gì</a:t>
            </a:r>
            <a:r>
              <a:rPr lang="en-US" sz="3600" dirty="0">
                <a:solidFill>
                  <a:prstClr val="white"/>
                </a:solidFill>
                <a:latin typeface="Times New Roman" panose="02020603050405020304" pitchFamily="18" charset="0"/>
                <a:ea typeface="Arial-Rounded" pitchFamily="34" charset="0"/>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3333"/>
          <a:stretch>
            <a:fillRect/>
          </a:stretch>
        </p:blipFill>
        <p:spPr>
          <a:xfrm>
            <a:off x="0" y="3527502"/>
            <a:ext cx="12192000" cy="3200400"/>
          </a:xfrm>
          <a:prstGeom prst="rect">
            <a:avLst/>
          </a:prstGeom>
        </p:spPr>
      </p:pic>
      <p:pic>
        <p:nvPicPr>
          <p:cNvPr id="7" name="图片 6"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r="63929" b="75873"/>
          <a:stretch>
            <a:fillRect/>
          </a:stretch>
        </p:blipFill>
        <p:spPr>
          <a:xfrm>
            <a:off x="0" y="0"/>
            <a:ext cx="5910420" cy="2223723"/>
          </a:xfrm>
          <a:prstGeom prst="rect">
            <a:avLst/>
          </a:prstGeom>
        </p:spPr>
      </p:pic>
      <p:pic>
        <p:nvPicPr>
          <p:cNvPr id="9" name="图片 8" descr="图片包含 游戏机, 花, 星星, 鱼&#10;&#10;描述已自动生成"/>
          <p:cNvPicPr>
            <a:picLocks noChangeAspect="1"/>
          </p:cNvPicPr>
          <p:nvPr/>
        </p:nvPicPr>
        <p:blipFill rotWithShape="1">
          <a:blip r:embed="rId4">
            <a:extLst>
              <a:ext uri="{28A0092B-C50C-407E-A947-70E740481C1C}">
                <a14:useLocalDpi xmlns:a14="http://schemas.microsoft.com/office/drawing/2010/main" val="0"/>
              </a:ext>
            </a:extLst>
          </a:blip>
          <a:srcRect t="75873"/>
          <a:stretch>
            <a:fillRect/>
          </a:stretch>
        </p:blipFill>
        <p:spPr>
          <a:xfrm>
            <a:off x="-1614" y="5212895"/>
            <a:ext cx="12191999" cy="1654630"/>
          </a:xfrm>
          <a:prstGeom prst="rect">
            <a:avLst/>
          </a:prstGeom>
        </p:spPr>
      </p:pic>
      <p:pic>
        <p:nvPicPr>
          <p:cNvPr id="13" name="图片 21"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3929" b="51534"/>
          <a:stretch>
            <a:fillRect/>
          </a:stretch>
        </p:blipFill>
        <p:spPr>
          <a:xfrm>
            <a:off x="266077" y="1379677"/>
            <a:ext cx="6030277" cy="3486359"/>
          </a:xfrm>
          <a:prstGeom prst="rect">
            <a:avLst/>
          </a:prstGeom>
        </p:spPr>
      </p:pic>
      <p:pic>
        <p:nvPicPr>
          <p:cNvPr id="5" name="图片 4" descr="卡通人物&#10;&#10;低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l="3095" t="55606" r="69881"/>
          <a:stretch>
            <a:fillRect/>
          </a:stretch>
        </p:blipFill>
        <p:spPr>
          <a:xfrm rot="21236918">
            <a:off x="140806" y="1851388"/>
            <a:ext cx="5516297" cy="5097439"/>
          </a:xfrm>
          <a:prstGeom prst="rect">
            <a:avLst/>
          </a:prstGeom>
        </p:spPr>
      </p:pic>
      <p:pic>
        <p:nvPicPr>
          <p:cNvPr id="4" name="Picture 3" descr="A green and red text on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381000"/>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982" b="10916"/>
          <a:stretch>
            <a:fillRect/>
          </a:stretch>
        </p:blipFill>
        <p:spPr bwMode="auto">
          <a:xfrm>
            <a:off x="0" y="60960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1"/>
            <a:ext cx="12192000" cy="9906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SÚT BÓNG VÀO KHUNG THÀNH</a:t>
            </a:r>
            <a:endPar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6" name="Picture 5" descr="C:\Users\ADMIN\Desktop\Tai nguyen thiet ke tro choi\Angry birds epic birds\1505573783630 (2).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5640204"/>
            <a:ext cx="2097755" cy="1148523"/>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1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08196" y="1017985"/>
            <a:ext cx="4383004" cy="3213389"/>
            <a:chOff x="-219631" y="1240689"/>
            <a:chExt cx="4111605" cy="3213389"/>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a:fillRect/>
            </a:stretch>
          </p:blipFill>
          <p:spPr bwMode="auto">
            <a:xfrm rot="21135014">
              <a:off x="-219631" y="1782227"/>
              <a:ext cx="4111605" cy="26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20783150">
              <a:off x="891538" y="1240689"/>
              <a:ext cx="1562052" cy="8290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err="1">
                  <a:solidFill>
                    <a:prstClr val="black"/>
                  </a:solidFill>
                  <a:latin typeface="Arial-Rounded" pitchFamily="34" charset="0"/>
                  <a:ea typeface="Arial-Rounded" pitchFamily="34" charset="0"/>
                  <a:cs typeface="Arial-Rounded" pitchFamily="34" charset="0"/>
                </a:rPr>
                <a:t>uôc</a:t>
              </a:r>
              <a:endParaRPr lang="en-US" sz="4800" dirty="0">
                <a:solidFill>
                  <a:prstClr val="black"/>
                </a:solidFill>
                <a:latin typeface="Arial-Rounded" pitchFamily="34" charset="0"/>
                <a:ea typeface="Arial-Rounded" pitchFamily="34" charset="0"/>
                <a:cs typeface="Arial-Rounded" pitchFamily="34" charset="0"/>
              </a:endParaRPr>
            </a:p>
          </p:txBody>
        </p:sp>
      </p:grpSp>
      <p:grpSp>
        <p:nvGrpSpPr>
          <p:cNvPr id="7" name="Group 6"/>
          <p:cNvGrpSpPr/>
          <p:nvPr/>
        </p:nvGrpSpPr>
        <p:grpSpPr>
          <a:xfrm>
            <a:off x="6385326" y="954265"/>
            <a:ext cx="4317311" cy="3325989"/>
            <a:chOff x="5108509" y="1166359"/>
            <a:chExt cx="4317311" cy="3325989"/>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a:fillRect/>
            </a:stretch>
          </p:blipFill>
          <p:spPr bwMode="auto">
            <a:xfrm rot="407314" flipH="1">
              <a:off x="5108509" y="1605139"/>
              <a:ext cx="4317311" cy="288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rot="838533">
              <a:off x="6665122" y="1166359"/>
              <a:ext cx="1696835" cy="7819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err="1">
                  <a:solidFill>
                    <a:prstClr val="black"/>
                  </a:solidFill>
                  <a:latin typeface="Arial-Rounded" pitchFamily="34" charset="0"/>
                  <a:ea typeface="Arial-Rounded" pitchFamily="34" charset="0"/>
                  <a:cs typeface="Arial-Rounded" pitchFamily="34" charset="0"/>
                </a:rPr>
                <a:t>uôt</a:t>
              </a:r>
              <a:endParaRPr lang="en-US" sz="5400" dirty="0">
                <a:solidFill>
                  <a:prstClr val="black"/>
                </a:solidFill>
                <a:latin typeface="Arial-Rounded" pitchFamily="34" charset="0"/>
                <a:ea typeface="Arial-Rounded" pitchFamily="34" charset="0"/>
                <a:cs typeface="Arial-Rounded" pitchFamily="34" charset="0"/>
              </a:endParaRPr>
            </a:p>
          </p:txBody>
        </p:sp>
      </p:grpSp>
      <p:grpSp>
        <p:nvGrpSpPr>
          <p:cNvPr id="3" name="Group 2"/>
          <p:cNvGrpSpPr/>
          <p:nvPr/>
        </p:nvGrpSpPr>
        <p:grpSpPr>
          <a:xfrm>
            <a:off x="1676400" y="5694150"/>
            <a:ext cx="1143000" cy="1129214"/>
            <a:chOff x="1066800" y="5029200"/>
            <a:chExt cx="1371600" cy="1357814"/>
          </a:xfrm>
        </p:grpSpPr>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31853" y="5408685"/>
              <a:ext cx="1241492"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Arial-Rounded" pitchFamily="34" charset="0"/>
                  <a:ea typeface="Arial-Rounded" pitchFamily="34" charset="0"/>
                  <a:cs typeface="Arial-Rounded" pitchFamily="34" charset="0"/>
                </a:rPr>
                <a:t>cuốc</a:t>
              </a:r>
              <a:endParaRPr lang="en-US" sz="2200" dirty="0">
                <a:solidFill>
                  <a:prstClr val="black"/>
                </a:solidFill>
                <a:latin typeface="Arial-Rounded" pitchFamily="34" charset="0"/>
                <a:ea typeface="Arial-Rounded" pitchFamily="34" charset="0"/>
                <a:cs typeface="Arial-Rounded" pitchFamily="34" charset="0"/>
              </a:endParaRPr>
            </a:p>
          </p:txBody>
        </p:sp>
      </p:grpSp>
      <p:grpSp>
        <p:nvGrpSpPr>
          <p:cNvPr id="8" name="Group 7"/>
          <p:cNvGrpSpPr/>
          <p:nvPr/>
        </p:nvGrpSpPr>
        <p:grpSpPr>
          <a:xfrm>
            <a:off x="2895600" y="5694150"/>
            <a:ext cx="1339377" cy="1129214"/>
            <a:chOff x="975360" y="5029200"/>
            <a:chExt cx="1607252" cy="1357814"/>
          </a:xfrm>
        </p:grpSpPr>
        <p:pic>
          <p:nvPicPr>
            <p:cNvPr id="9"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975360" y="5512401"/>
              <a:ext cx="1607252" cy="5497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itchFamily="34" charset="0"/>
                  <a:ea typeface="Arial-Rounded" pitchFamily="34" charset="0"/>
                  <a:cs typeface="Arial-Rounded" pitchFamily="34" charset="0"/>
                </a:rPr>
                <a:t>ruột</a:t>
              </a:r>
              <a:endParaRPr lang="en-US" sz="2600" dirty="0">
                <a:solidFill>
                  <a:prstClr val="black"/>
                </a:solidFill>
                <a:latin typeface="Arial-Rounded" pitchFamily="34" charset="0"/>
                <a:ea typeface="Arial-Rounded" pitchFamily="34" charset="0"/>
                <a:cs typeface="Arial-Rounded" pitchFamily="34" charset="0"/>
              </a:endParaRPr>
            </a:p>
          </p:txBody>
        </p:sp>
      </p:grpSp>
      <p:grpSp>
        <p:nvGrpSpPr>
          <p:cNvPr id="11" name="Group 10"/>
          <p:cNvGrpSpPr/>
          <p:nvPr/>
        </p:nvGrpSpPr>
        <p:grpSpPr>
          <a:xfrm>
            <a:off x="4267200" y="5728786"/>
            <a:ext cx="1143000" cy="1129214"/>
            <a:chOff x="1066800" y="5029200"/>
            <a:chExt cx="1371600" cy="1357814"/>
          </a:xfrm>
        </p:grpSpPr>
        <p:pic>
          <p:nvPicPr>
            <p:cNvPr id="12"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158240" y="5470753"/>
              <a:ext cx="128016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itchFamily="34" charset="0"/>
                  <a:ea typeface="Arial-Rounded" pitchFamily="34" charset="0"/>
                  <a:cs typeface="Arial-Rounded" pitchFamily="34" charset="0"/>
                </a:rPr>
                <a:t>tuột</a:t>
              </a:r>
              <a:endParaRPr lang="en-US" sz="2400" dirty="0">
                <a:solidFill>
                  <a:prstClr val="black"/>
                </a:solidFill>
                <a:latin typeface="Arial-Rounded" pitchFamily="34" charset="0"/>
                <a:ea typeface="Arial-Rounded" pitchFamily="34" charset="0"/>
                <a:cs typeface="Arial-Rounded" pitchFamily="34" charset="0"/>
              </a:endParaRPr>
            </a:p>
          </p:txBody>
        </p:sp>
      </p:grpSp>
      <p:grpSp>
        <p:nvGrpSpPr>
          <p:cNvPr id="14" name="Group 13"/>
          <p:cNvGrpSpPr/>
          <p:nvPr/>
        </p:nvGrpSpPr>
        <p:grpSpPr>
          <a:xfrm>
            <a:off x="5577343" y="5694150"/>
            <a:ext cx="1157491" cy="1129214"/>
            <a:chOff x="1066800" y="5029200"/>
            <a:chExt cx="1388989" cy="1357814"/>
          </a:xfrm>
        </p:grpSpPr>
        <p:pic>
          <p:nvPicPr>
            <p:cNvPr id="1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140548" y="5420775"/>
              <a:ext cx="1315241"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itchFamily="34" charset="0"/>
                  <a:ea typeface="Arial-Rounded" pitchFamily="34" charset="0"/>
                  <a:cs typeface="Arial-Rounded" pitchFamily="34" charset="0"/>
                </a:rPr>
                <a:t>luộc</a:t>
              </a:r>
              <a:endParaRPr lang="en-US" sz="2600" dirty="0">
                <a:solidFill>
                  <a:prstClr val="black"/>
                </a:solidFill>
                <a:latin typeface="Arial-Rounded" pitchFamily="34" charset="0"/>
                <a:ea typeface="Arial-Rounded" pitchFamily="34" charset="0"/>
                <a:cs typeface="Arial-Rounded" pitchFamily="34" charset="0"/>
              </a:endParaRPr>
            </a:p>
          </p:txBody>
        </p:sp>
      </p:grpSp>
      <p:grpSp>
        <p:nvGrpSpPr>
          <p:cNvPr id="17" name="Group 16"/>
          <p:cNvGrpSpPr/>
          <p:nvPr/>
        </p:nvGrpSpPr>
        <p:grpSpPr>
          <a:xfrm>
            <a:off x="6858000" y="5727187"/>
            <a:ext cx="1143001" cy="1129214"/>
            <a:chOff x="1066800" y="5029200"/>
            <a:chExt cx="1371601" cy="1357814"/>
          </a:xfrm>
        </p:grpSpPr>
        <p:pic>
          <p:nvPicPr>
            <p:cNvPr id="1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1066801" y="5408685"/>
              <a:ext cx="137160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black"/>
                  </a:solidFill>
                  <a:latin typeface="Arial-Rounded" pitchFamily="34" charset="0"/>
                  <a:ea typeface="Arial-Rounded" pitchFamily="34" charset="0"/>
                  <a:cs typeface="Arial-Rounded" pitchFamily="34" charset="0"/>
                </a:rPr>
                <a:t>chuột</a:t>
              </a:r>
              <a:endParaRPr lang="en-US" sz="2000" dirty="0">
                <a:solidFill>
                  <a:prstClr val="black"/>
                </a:solidFill>
                <a:latin typeface="Arial-Rounded" pitchFamily="34" charset="0"/>
                <a:ea typeface="Arial-Rounded" pitchFamily="34" charset="0"/>
                <a:cs typeface="Arial-Rounded" pitchFamily="34" charset="0"/>
              </a:endParaRPr>
            </a:p>
          </p:txBody>
        </p:sp>
      </p:grpSp>
      <p:grpSp>
        <p:nvGrpSpPr>
          <p:cNvPr id="20" name="Group 19"/>
          <p:cNvGrpSpPr/>
          <p:nvPr/>
        </p:nvGrpSpPr>
        <p:grpSpPr>
          <a:xfrm>
            <a:off x="8119813" y="5728786"/>
            <a:ext cx="1176587" cy="1129214"/>
            <a:chOff x="1066800" y="5029200"/>
            <a:chExt cx="1411904" cy="1357814"/>
          </a:xfrm>
        </p:grpSpPr>
        <p:pic>
          <p:nvPicPr>
            <p:cNvPr id="21"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1107104" y="5218942"/>
              <a:ext cx="1371600" cy="97832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itchFamily="34" charset="0"/>
                  <a:ea typeface="Arial-Rounded" pitchFamily="34" charset="0"/>
                  <a:cs typeface="Arial-Rounded" pitchFamily="34" charset="0"/>
                </a:rPr>
                <a:t>buốt</a:t>
              </a:r>
              <a:endParaRPr lang="en-US" sz="2400" dirty="0">
                <a:solidFill>
                  <a:prstClr val="black"/>
                </a:solidFill>
                <a:latin typeface="Arial-Rounded" pitchFamily="34" charset="0"/>
                <a:ea typeface="Arial-Rounded" pitchFamily="34" charset="0"/>
                <a:cs typeface="Arial-Rounded" pitchFamily="34" charset="0"/>
              </a:endParaRPr>
            </a:p>
          </p:txBody>
        </p:sp>
      </p:grpSp>
      <p:grpSp>
        <p:nvGrpSpPr>
          <p:cNvPr id="23" name="Group 22"/>
          <p:cNvGrpSpPr/>
          <p:nvPr/>
        </p:nvGrpSpPr>
        <p:grpSpPr>
          <a:xfrm>
            <a:off x="9350611" y="5694150"/>
            <a:ext cx="1164989" cy="1129214"/>
            <a:chOff x="1066800" y="5029200"/>
            <a:chExt cx="1397987" cy="1357814"/>
          </a:xfrm>
        </p:grpSpPr>
        <p:pic>
          <p:nvPicPr>
            <p:cNvPr id="2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a:fillRect/>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131853" y="5408685"/>
              <a:ext cx="1332934"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itchFamily="34" charset="0"/>
                  <a:ea typeface="Arial-Rounded" pitchFamily="34" charset="0"/>
                  <a:cs typeface="Arial-Rounded" pitchFamily="34" charset="0"/>
                </a:rPr>
                <a:t>đuôi</a:t>
              </a:r>
              <a:endParaRPr lang="en-US" sz="2400" dirty="0">
                <a:solidFill>
                  <a:prstClr val="black"/>
                </a:solidFill>
                <a:latin typeface="Arial-Rounded" pitchFamily="34" charset="0"/>
                <a:ea typeface="Arial-Rounded" pitchFamily="34" charset="0"/>
                <a:cs typeface="Arial-Rounded" pitchFamily="34" charset="0"/>
              </a:endParaRPr>
            </a:p>
          </p:txBody>
        </p:sp>
      </p:grpSp>
      <p:pic>
        <p:nvPicPr>
          <p:cNvPr id="26" name="V (mp3cut.ne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524000" y="609600"/>
            <a:ext cx="609600" cy="609600"/>
          </a:xfrm>
          <a:prstGeom prst="rect">
            <a:avLst/>
          </a:prstGeom>
        </p:spPr>
      </p:pic>
      <p:pic>
        <p:nvPicPr>
          <p:cNvPr id="28" name="Âm thanh phép thuật.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1371600" y="2971800"/>
            <a:ext cx="609600" cy="609600"/>
          </a:xfrm>
          <a:prstGeom prst="rect">
            <a:avLst/>
          </a:prstGeom>
        </p:spPr>
      </p:pic>
      <p:pic>
        <p:nvPicPr>
          <p:cNvPr id="29" name="Tiếng yeah của trẻ con mp3.mp3">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1219200" y="1600200"/>
            <a:ext cx="609600" cy="609600"/>
          </a:xfrm>
          <a:prstGeom prst="rect">
            <a:avLst/>
          </a:prstGeom>
        </p:spPr>
      </p:pic>
      <p:pic>
        <p:nvPicPr>
          <p:cNvPr id="30" name="Am-thanh-dung-roi-ban-gioi-qua-www_nhacchuongvui_com.mp3">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8"/>
          <a:stretch>
            <a:fillRect/>
          </a:stretch>
        </p:blipFill>
        <p:spPr>
          <a:xfrm>
            <a:off x="-1447800" y="-609600"/>
            <a:ext cx="609600" cy="609600"/>
          </a:xfrm>
          <a:prstGeom prst="rect">
            <a:avLst/>
          </a:prstGeom>
        </p:spPr>
      </p:pic>
      <p:pic>
        <p:nvPicPr>
          <p:cNvPr id="34" name="Tiếng yeah của trẻ con mp3.mp3">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1219200" y="-1700708"/>
            <a:ext cx="609600" cy="609600"/>
          </a:xfrm>
          <a:prstGeom prst="rect">
            <a:avLst/>
          </a:prstGeom>
        </p:spPr>
      </p:pic>
      <p:pic>
        <p:nvPicPr>
          <p:cNvPr id="35" name="Tiếng yeah của trẻ con mp3.mp3">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3505200" y="-2416678"/>
            <a:ext cx="609600" cy="609600"/>
          </a:xfrm>
          <a:prstGeom prst="rect">
            <a:avLst/>
          </a:prstGeom>
        </p:spPr>
      </p:pic>
      <p:pic>
        <p:nvPicPr>
          <p:cNvPr id="36" name="V (mp3cut.ne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95400" y="5334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9"/>
                                        </p:tgtEl>
                                      </p:cBhvr>
                                    </p:cmd>
                                  </p:childTnLst>
                                </p:cTn>
                              </p:par>
                              <p:par>
                                <p:cTn id="7" presetID="0" presetClass="path" presetSubtype="0" accel="50000" decel="50000" fill="hold" nodeType="withEffect">
                                  <p:stCondLst>
                                    <p:cond delay="0"/>
                                  </p:stCondLst>
                                  <p:childTnLst>
                                    <p:animMotion origin="layout" path="M 5E-6 -1.11022E-16 C 0.00196 -0.00556 0.00417 -0.01111 0.00626 -0.0162 C 0.00665 -0.01898 0.00691 -0.02199 0.00743 -0.02431 C 0.00899 -0.02917 0.01277 -0.03773 0.01277 -0.03727 C 0.01836 -0.07917 0.03685 -0.11435 0.04883 -0.14514 C 0.05665 -0.16458 0.06433 -0.18889 0.07435 -0.20139 C 0.08126 -0.21829 0.07383 -0.20162 0.08178 -0.21505 C 0.08516 -0.22014 0.08555 -0.225 0.08946 -0.22824 C 0.09036 -0.23194 0.09115 -0.23634 0.09258 -0.23912 C 0.09349 -0.24097 0.09493 -0.23981 0.09571 -0.24144 C 0.1017 -0.2537 0.10626 -0.27315 0.11381 -0.27894 C 0.11758 -0.28866 0.12188 -0.29699 0.12553 -0.30625 C 0.13126 -0.3206 0.12566 -0.31458 0.13191 -0.31921 C 0.13503 -0.32778 0.13399 -0.33102 0.13829 -0.33796 C 0.1431 -0.35463 0.1487 -0.36875 0.15534 -0.38102 C 0.15912 -0.39491 0.16433 -0.40926 0.16902 -0.4213 C 0.17097 -0.43542 0.17514 -0.44676 0.17982 -0.45602 C 0.18269 -0.46204 0.18386 -0.46921 0.18724 -0.475 C 0.18842 -0.48403 0.18998 -0.48727 0.19245 -0.49375 C 0.19284 -0.49676 0.1931 -0.49931 0.19362 -0.50185 C 0.19714 -0.51458 0.19688 -0.50486 0.19688 -0.5125 " pathEditMode="relative" rAng="0" ptsTypes="AAAAAAAAAAAAAAAAAAAAA">
                                      <p:cBhvr>
                                        <p:cTn id="8" dur="2000" fill="hold"/>
                                        <p:tgtEl>
                                          <p:spTgt spid="3"/>
                                        </p:tgtEl>
                                        <p:attrNameLst>
                                          <p:attrName>ppt_x</p:attrName>
                                          <p:attrName>ppt_y</p:attrName>
                                        </p:attrNameLst>
                                      </p:cBhvr>
                                      <p:rCtr x="9844" y="-25625"/>
                                    </p:animMotion>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4414" fill="hold"/>
                                        <p:tgtEl>
                                          <p:spTgt spid="35"/>
                                        </p:tgtEl>
                                      </p:cBhvr>
                                    </p:cmd>
                                  </p:childTnLst>
                                </p:cTn>
                              </p:par>
                              <p:par>
                                <p:cTn id="14" presetID="0" presetClass="path" presetSubtype="0" accel="50000" decel="50000" fill="hold" nodeType="withEffect">
                                  <p:stCondLst>
                                    <p:cond delay="0"/>
                                  </p:stCondLst>
                                  <p:childTnLst>
                                    <p:animMotion origin="layout" path="M 2.08333E-6 -1.11022E-16 C 0.01224 -0.02269 0.02669 -0.04005 0.03958 -0.06042 C 0.04752 -0.07269 0.05234 -0.09167 0.06028 -0.10347 C 0.06289 -0.11528 0.06666 -0.12523 0.07057 -0.13495 C 0.07344 -0.1419 0.07969 -0.15509 0.07969 -0.15463 C 0.08607 -0.18495 0.07721 -0.15023 0.08724 -0.17199 C 0.09818 -0.19583 0.08086 -0.17338 0.09505 -0.18935 C 0.10039 -0.20556 0.10625 -0.21227 0.11302 -0.22384 C 0.11575 -0.22847 0.11784 -0.23449 0.1207 -0.23843 C 0.12435 -0.24306 0.12864 -0.24514 0.13242 -0.24977 C 0.14101 -0.26065 0.14219 -0.26806 0.15039 -0.28125 C 0.16002 -0.29745 0.17096 -0.30972 0.18112 -0.32431 C 0.19323 -0.34167 0.20469 -0.36111 0.21601 -0.38171 C 0.21823 -0.38588 0.21992 -0.39213 0.22239 -0.39606 C 0.22669 -0.40301 0.23164 -0.40787 0.23515 -0.4162 C 0.24726 -0.44352 0.26745 -0.47269 0.28411 -0.48218 C 0.28867 -0.49213 0.2914 -0.4912 0.29557 -0.49931 C 0.30169 -0.51111 0.30716 -0.52315 0.31367 -0.5338 C 0.31823 -0.54144 0.32344 -0.54792 0.3276 -0.55694 C 0.32982 -0.56111 0.33437 -0.56806 0.33437 -0.56782 " pathEditMode="relative" rAng="0" ptsTypes="AAAAAAAAAAAAAAAAAAAA">
                                      <p:cBhvr>
                                        <p:cTn id="15" dur="2000" fill="hold"/>
                                        <p:tgtEl>
                                          <p:spTgt spid="8"/>
                                        </p:tgtEl>
                                        <p:attrNameLst>
                                          <p:attrName>ppt_x</p:attrName>
                                          <p:attrName>ppt_y</p:attrName>
                                        </p:attrNameLst>
                                      </p:cBhvr>
                                      <p:rCtr x="16719" y="-28403"/>
                                    </p:animMotion>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2951" fill="hold"/>
                                        <p:tgtEl>
                                          <p:spTgt spid="36"/>
                                        </p:tgtEl>
                                      </p:cBhvr>
                                    </p:cmd>
                                  </p:childTnLst>
                                </p:cTn>
                              </p:par>
                              <p:par>
                                <p:cTn id="21" presetID="0" presetClass="path" presetSubtype="0" accel="50000" decel="50000" fill="hold" nodeType="withEffect">
                                  <p:stCondLst>
                                    <p:cond delay="0"/>
                                  </p:stCondLst>
                                  <p:childTnLst>
                                    <p:animMotion origin="layout" path="M 5E-6 -2.59259E-6 C 0.00066 -0.00903 0.00079 -0.01736 0.00261 -0.02546 C 0.0099 -0.0625 0.03112 -0.11203 0.04675 -0.1324 C 0.0543 -0.15486 0.0642 -0.1699 0.07396 -0.18611 C 0.08672 -0.20625 0.09688 -0.23171 0.10938 -0.25231 C 0.11641 -0.27546 0.128 -0.28935 0.13646 -0.30926 C 0.14232 -0.32222 0.14766 -0.33356 0.15378 -0.34699 C 0.15521 -0.35 0.15756 -0.35069 0.15938 -0.35324 C 0.17058 -0.36805 0.18034 -0.38102 0.19206 -0.39398 C 0.20626 -0.40879 0.21719 -0.43472 0.2306 -0.45115 C 0.23386 -0.45509 0.2431 -0.46088 0.24636 -0.46319 C 0.25573 -0.47916 0.26667 -0.49004 0.27631 -0.50416 C 0.28425 -0.5162 0.29102 -0.53171 0.30027 -0.53889 C 0.30326 -0.54467 0.30456 -0.54629 0.30612 -0.55486 C 0.3073 -0.56111 0.30938 -0.57315 0.30938 -0.57291 " pathEditMode="relative" rAng="0" ptsTypes="AAAAAAAAAAAAAAA">
                                      <p:cBhvr>
                                        <p:cTn id="22" dur="2000" fill="hold"/>
                                        <p:tgtEl>
                                          <p:spTgt spid="11"/>
                                        </p:tgtEl>
                                        <p:attrNameLst>
                                          <p:attrName>ppt_x</p:attrName>
                                          <p:attrName>ppt_y</p:attrName>
                                        </p:attrNameLst>
                                      </p:cBhvr>
                                      <p:rCtr x="15469" y="-28657"/>
                                    </p:animMotion>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34"/>
                                        </p:tgtEl>
                                      </p:cBhvr>
                                    </p:cmd>
                                  </p:childTnLst>
                                </p:cTn>
                              </p:par>
                              <p:par>
                                <p:cTn id="28" presetID="0" presetClass="path" presetSubtype="0" accel="50000" decel="50000" fill="hold" nodeType="withEffect">
                                  <p:stCondLst>
                                    <p:cond delay="0"/>
                                  </p:stCondLst>
                                  <p:childTnLst>
                                    <p:animMotion origin="layout" path="M 2.29167E-6 -1.11022E-16 C -0.00599 -0.01088 -0.0043 -0.02245 -0.0086 -0.03449 C -0.01107 -0.05926 -0.01654 -0.075 -0.0237 -0.09144 C -0.02448 -0.09306 -0.02487 -0.0963 -0.02578 -0.09722 C -0.02748 -0.09931 -0.02943 -0.09931 -0.03125 -0.10023 C -0.04714 -0.12778 -0.06459 -0.14537 -0.08047 -0.17153 C -0.0862 -0.18056 -0.08334 -0.17407 -0.08919 -0.18009 C -0.09271 -0.18356 -0.09649 -0.18981 -0.09987 -0.19444 C -0.10274 -0.19861 -0.10847 -0.20856 -0.10847 -0.2081 C -0.11133 -0.21921 -0.11433 -0.22222 -0.11706 -0.23125 C -0.12318 -0.25162 -0.11537 -0.22963 -0.12136 -0.24583 C -0.12292 -0.25694 -0.125 -0.26481 -0.12774 -0.27431 C -0.13086 -0.29769 -0.13633 -0.30486 -0.14284 -0.31991 C -0.14623 -0.32824 -0.14909 -0.33727 -0.15248 -0.3456 C -0.15534 -0.36736 -0.16289 -0.37847 -0.17071 -0.38542 C -0.1763 -0.39514 -0.178 -0.39745 -0.18151 -0.41134 C -0.1836 -0.43032 -0.18255 -0.44977 -0.18555 -0.46806 " pathEditMode="relative" rAng="0" ptsTypes="AAAAAAAAAAAAAAAAA">
                                      <p:cBhvr>
                                        <p:cTn id="29" dur="2000" fill="hold"/>
                                        <p:tgtEl>
                                          <p:spTgt spid="14"/>
                                        </p:tgtEl>
                                        <p:attrNameLst>
                                          <p:attrName>ppt_x</p:attrName>
                                          <p:attrName>ppt_y</p:attrName>
                                        </p:attrNameLst>
                                      </p:cBhvr>
                                      <p:rCtr x="-9284" y="-23403"/>
                                    </p:animMotion>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1476" fill="hold"/>
                                        <p:tgtEl>
                                          <p:spTgt spid="30"/>
                                        </p:tgtEl>
                                      </p:cBhvr>
                                    </p:cmd>
                                  </p:childTnLst>
                                </p:cTn>
                              </p:par>
                              <p:par>
                                <p:cTn id="35" presetID="0" presetClass="path" presetSubtype="0" accel="50000" decel="50000" fill="hold" nodeType="withEffect">
                                  <p:stCondLst>
                                    <p:cond delay="0"/>
                                  </p:stCondLst>
                                  <p:childTnLst>
                                    <p:animMotion origin="layout" path="M 5E-6 -0.00023 C 0.00821 -0.0118 0.01329 -0.03125 0.02188 -0.04236 C 0.02501 -0.05278 0.02943 -0.06042 0.0336 -0.06921 C 0.03764 -0.07731 0.03868 -0.08704 0.04271 -0.09537 C 0.04493 -0.1081 0.05092 -0.12153 0.05456 -0.13194 C 0.05834 -0.14305 0.06146 -0.1544 0.06628 -0.16366 C 0.0681 -0.17963 0.07292 -0.1912 0.0767 -0.20555 C 0.07917 -0.21551 0.07917 -0.22407 0.08321 -0.23241 C 0.08646 -0.25324 0.09218 -0.27407 0.09987 -0.28981 C 0.10482 -0.31829 0.11407 -0.31829 0.12227 -0.33981 C 0.12865 -0.35671 0.13555 -0.37292 0.14193 -0.38958 C 0.15235 -0.41759 0.13998 -0.39143 0.14974 -0.41065 C 0.15131 -0.42407 0.1543 -0.43542 0.15873 -0.44491 C 0.1612 -0.4581 0.16224 -0.47268 0.16563 -0.48403 L 0.1642 -0.46597 " pathEditMode="relative" rAng="0" ptsTypes="AAAAAAAAAAAAAAA">
                                      <p:cBhvr>
                                        <p:cTn id="36" dur="2000" fill="hold"/>
                                        <p:tgtEl>
                                          <p:spTgt spid="17"/>
                                        </p:tgtEl>
                                        <p:attrNameLst>
                                          <p:attrName>ppt_x</p:attrName>
                                          <p:attrName>ppt_y</p:attrName>
                                        </p:attrNameLst>
                                      </p:cBhvr>
                                      <p:rCtr x="8281" y="-24190"/>
                                    </p:animMotion>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2951" fill="hold"/>
                                        <p:tgtEl>
                                          <p:spTgt spid="26"/>
                                        </p:tgtEl>
                                      </p:cBhvr>
                                    </p:cmd>
                                  </p:childTnLst>
                                </p:cTn>
                              </p:par>
                              <p:par>
                                <p:cTn id="42" presetID="0" presetClass="path" presetSubtype="0" accel="50000" decel="50000" fill="hold" nodeType="withEffect">
                                  <p:stCondLst>
                                    <p:cond delay="0"/>
                                  </p:stCondLst>
                                  <p:childTnLst>
                                    <p:animMotion origin="layout" path="M -2.70833E-6 -2.59259E-6 C -0.00039 -0.0544 -0.00039 -0.1081 -0.00104 -0.16157 C -0.0013 -0.17893 -0.00416 -0.20254 -0.00468 -0.21852 C -0.00638 -0.27129 -0.0112 -0.31875 -0.01666 -0.36852 C -0.0181 -0.40046 -0.01914 -0.4294 -0.01914 -0.46203 " pathEditMode="relative" rAng="0" ptsTypes="AAAAA">
                                      <p:cBhvr>
                                        <p:cTn id="43" dur="2000" fill="hold"/>
                                        <p:tgtEl>
                                          <p:spTgt spid="20"/>
                                        </p:tgtEl>
                                        <p:attrNameLst>
                                          <p:attrName>ppt_x</p:attrName>
                                          <p:attrName>ppt_y</p:attrName>
                                        </p:attrNameLst>
                                      </p:cBhvr>
                                      <p:rCtr x="-964" y="-23102"/>
                                    </p:animMotion>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withEffect">
                                  <p:stCondLst>
                                    <p:cond delay="0"/>
                                  </p:stCondLst>
                                  <p:childTnLst>
                                    <p:cmd type="call" cmd="playFrom(0.0)">
                                      <p:cBhvr>
                                        <p:cTn id="48" dur="5193" fill="hold"/>
                                        <p:tgtEl>
                                          <p:spTgt spid="28"/>
                                        </p:tgtEl>
                                      </p:cBhvr>
                                    </p:cmd>
                                  </p:childTnLst>
                                </p:cTn>
                              </p:par>
                              <p:par>
                                <p:cTn id="49" presetID="0" presetClass="path" presetSubtype="0" accel="50000" decel="50000" fill="hold" nodeType="withEffect">
                                  <p:stCondLst>
                                    <p:cond delay="0"/>
                                  </p:stCondLst>
                                  <p:childTnLst>
                                    <p:animMotion origin="layout" path="M -3.54167E-6 -1.11022E-16 C -0.01054 -0.01713 -0.02487 -0.01644 -0.03776 -0.02338 C -0.05156 -0.03079 -0.06536 -0.03819 -0.07903 -0.04653 C -0.11849 -0.06991 -0.15898 -0.08611 -0.19908 -0.10417 C -0.21263 -0.11019 -0.22539 -0.12014 -0.23906 -0.125 C -0.24856 -0.13449 -0.25963 -0.13634 -0.27005 -0.1412 C -0.27799 -0.14491 -0.2858 -0.14977 -0.29401 -0.15255 C -0.31289 -0.16551 -0.33216 -0.17153 -0.3513 -0.18264 C -0.36731 -0.1919 -0.34674 -0.18241 -0.36953 -0.1919 C -0.37148 -0.19282 -0.37526 -0.19421 -0.37526 -0.19398 C -0.38268 -0.20185 -0.39114 -0.2044 -0.39922 -0.2081 C -0.40781 -0.21204 -0.41575 -0.21875 -0.42435 -0.22176 C -0.42552 -0.22338 -0.42656 -0.22523 -0.42786 -0.22662 C -0.4289 -0.22778 -0.4302 -0.22731 -0.43125 -0.2287 C -0.43294 -0.23056 -0.43424 -0.2338 -0.4358 -0.23588 C -0.43724 -0.23773 -0.4388 -0.23889 -0.44036 -0.24028 C -0.44895 -0.25764 -0.43411 -0.2287 -0.44739 -0.24954 C -0.45416 -0.26019 -0.4595 -0.27616 -0.46797 -0.28194 C -0.47356 -0.29398 -0.47929 -0.31111 -0.48724 -0.31667 C -0.49153 -0.325 -0.49075 -0.33056 -0.49414 -0.3375 C -0.49804 -0.34537 -0.50403 -0.35046 -0.50794 -0.3581 C -0.50989 -0.36204 -0.51106 -0.36505 -0.51367 -0.36736 C -0.51705 -0.37037 -0.52135 -0.37222 -0.525 -0.37431 C -0.52838 -0.3787 -0.5319 -0.38218 -0.53541 -0.38588 C -0.53919 -0.38981 -0.5388 -0.38542 -0.5388 -0.39028 " pathEditMode="relative" rAng="0" ptsTypes="AAAAAAAAAAAAAAAAAAAAAAAAA">
                                      <p:cBhvr>
                                        <p:cTn id="50" dur="2000" fill="hold"/>
                                        <p:tgtEl>
                                          <p:spTgt spid="23"/>
                                        </p:tgtEl>
                                        <p:attrNameLst>
                                          <p:attrName>ppt_x</p:attrName>
                                          <p:attrName>ppt_y</p:attrName>
                                        </p:attrNameLst>
                                      </p:cBhvr>
                                      <p:rCtr x="-26953" y="-19514"/>
                                    </p:animMotion>
                                  </p:childTnLst>
                                </p:cTn>
                              </p:par>
                            </p:childTnLst>
                          </p:cTn>
                        </p:par>
                      </p:childTnLst>
                    </p:cTn>
                  </p:par>
                </p:childTnLst>
              </p:cTn>
              <p:nextCondLst>
                <p:cond evt="onClick" delay="0">
                  <p:tgtEl>
                    <p:spTgt spid="23"/>
                  </p:tgtEl>
                </p:cond>
              </p:nextCondLst>
            </p:seq>
            <p:audio>
              <p:cMediaNode vol="80000">
                <p:cTn id="51" fill="hold" display="0">
                  <p:stCondLst>
                    <p:cond delay="indefinite"/>
                  </p:stCondLst>
                  <p:endCondLst>
                    <p:cond evt="onStopAudio" delay="0">
                      <p:tgtEl>
                        <p:sldTgt/>
                      </p:tgtEl>
                    </p:cond>
                  </p:endCondLst>
                </p:cTn>
                <p:tgtEl>
                  <p:spTgt spid="26"/>
                </p:tgtEl>
              </p:cMediaNode>
            </p:audio>
            <p:audio>
              <p:cMediaNode vol="80000">
                <p:cTn id="52" fill="hold" display="0">
                  <p:stCondLst>
                    <p:cond delay="indefinite"/>
                  </p:stCondLst>
                  <p:endCondLst>
                    <p:cond evt="onStopAudio" delay="0">
                      <p:tgtEl>
                        <p:sldTgt/>
                      </p:tgtEl>
                    </p:cond>
                  </p:endCondLst>
                </p:cTn>
                <p:tgtEl>
                  <p:spTgt spid="28"/>
                </p:tgtEl>
              </p:cMediaNode>
            </p:audio>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3333"/>
          <a:stretch>
            <a:fillRect/>
          </a:stretch>
        </p:blipFill>
        <p:spPr>
          <a:xfrm>
            <a:off x="0" y="3527502"/>
            <a:ext cx="12192000" cy="3200400"/>
          </a:xfrm>
          <a:prstGeom prst="rect">
            <a:avLst/>
          </a:prstGeom>
        </p:spPr>
      </p:pic>
      <p:pic>
        <p:nvPicPr>
          <p:cNvPr id="7" name="图片 6"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r="63929" b="75873"/>
          <a:stretch>
            <a:fillRect/>
          </a:stretch>
        </p:blipFill>
        <p:spPr>
          <a:xfrm>
            <a:off x="0" y="0"/>
            <a:ext cx="5910420" cy="2223723"/>
          </a:xfrm>
          <a:prstGeom prst="rect">
            <a:avLst/>
          </a:prstGeom>
        </p:spPr>
      </p:pic>
      <p:pic>
        <p:nvPicPr>
          <p:cNvPr id="8" name="图片 7" descr="图片包含 游戏机, 灯光, 星星&#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a:fillRect/>
          </a:stretch>
        </p:blipFill>
        <p:spPr>
          <a:xfrm>
            <a:off x="7001652" y="4180820"/>
            <a:ext cx="4812977" cy="3044570"/>
          </a:xfrm>
          <a:prstGeom prst="rect">
            <a:avLst/>
          </a:prstGeom>
        </p:spPr>
      </p:pic>
      <p:pic>
        <p:nvPicPr>
          <p:cNvPr id="9" name="图片 8" descr="图片包含 游戏机, 花, 星星, 鱼&#10;&#10;描述已自动生成"/>
          <p:cNvPicPr>
            <a:picLocks noChangeAspect="1"/>
          </p:cNvPicPr>
          <p:nvPr/>
        </p:nvPicPr>
        <p:blipFill rotWithShape="1">
          <a:blip r:embed="rId5">
            <a:extLst>
              <a:ext uri="{28A0092B-C50C-407E-A947-70E740481C1C}">
                <a14:useLocalDpi xmlns:a14="http://schemas.microsoft.com/office/drawing/2010/main" val="0"/>
              </a:ext>
            </a:extLst>
          </a:blip>
          <a:srcRect t="75873"/>
          <a:stretch>
            <a:fillRect/>
          </a:stretch>
        </p:blipFill>
        <p:spPr>
          <a:xfrm>
            <a:off x="-1614" y="5212895"/>
            <a:ext cx="12191999" cy="1654630"/>
          </a:xfrm>
          <a:prstGeom prst="rect">
            <a:avLst/>
          </a:prstGeom>
        </p:spPr>
      </p:pic>
      <p:pic>
        <p:nvPicPr>
          <p:cNvPr id="22" name="图片 21"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3929" b="51534"/>
          <a:stretch>
            <a:fillRect/>
          </a:stretch>
        </p:blipFill>
        <p:spPr>
          <a:xfrm>
            <a:off x="6229039" y="4098379"/>
            <a:ext cx="6030277" cy="3486359"/>
          </a:xfrm>
          <a:prstGeom prst="rect">
            <a:avLst/>
          </a:prstGeom>
        </p:spPr>
      </p:pic>
      <p:pic>
        <p:nvPicPr>
          <p:cNvPr id="13" name="图片 21"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3929" b="51534"/>
          <a:stretch>
            <a:fillRect/>
          </a:stretch>
        </p:blipFill>
        <p:spPr>
          <a:xfrm>
            <a:off x="266077" y="1379677"/>
            <a:ext cx="6030277" cy="3486359"/>
          </a:xfrm>
          <a:prstGeom prst="rect">
            <a:avLst/>
          </a:prstGeom>
        </p:spPr>
      </p:pic>
      <p:pic>
        <p:nvPicPr>
          <p:cNvPr id="16" name="图片 2"/>
          <p:cNvPicPr>
            <a:picLocks noChangeAspect="1"/>
          </p:cNvPicPr>
          <p:nvPr/>
        </p:nvPicPr>
        <p:blipFill>
          <a:blip r:embed="rId6" cstate="print">
            <a:extLst>
              <a:ext uri="{28A0092B-C50C-407E-A947-70E740481C1C}">
                <a14:useLocalDpi xmlns:a14="http://schemas.microsoft.com/office/drawing/2010/main" val="0"/>
              </a:ext>
            </a:extLst>
          </a:blip>
          <a:srcRect l="19333" r="19333"/>
          <a:stretch>
            <a:fillRect/>
          </a:stretch>
        </p:blipFill>
        <p:spPr>
          <a:xfrm>
            <a:off x="1440716" y="759002"/>
            <a:ext cx="4310742" cy="5778384"/>
          </a:xfrm>
          <a:prstGeom prst="rect">
            <a:avLst/>
          </a:prstGeom>
        </p:spPr>
      </p:pic>
      <p:pic>
        <p:nvPicPr>
          <p:cNvPr id="11" name="Picture 10"/>
          <p:cNvPicPr>
            <a:picLocks noChangeAspect="1"/>
          </p:cNvPicPr>
          <p:nvPr/>
        </p:nvPicPr>
        <p:blipFill>
          <a:blip r:embed="rId7"/>
          <a:stretch>
            <a:fillRect/>
          </a:stretch>
        </p:blipFill>
        <p:spPr>
          <a:xfrm>
            <a:off x="1460693" y="-69289"/>
            <a:ext cx="10047079" cy="55600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9" name="Bảng câu hỏi"/>
          <p:cNvSpPr/>
          <p:nvPr/>
        </p:nvSpPr>
        <p:spPr>
          <a:xfrm>
            <a:off x="990600" y="533400"/>
            <a:ext cx="10104348" cy="2362200"/>
          </a:xfrm>
          <a:prstGeom prst="roundRect">
            <a:avLst>
              <a:gd name="adj" fmla="val 294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defRPr/>
            </a:pPr>
            <a:endParaRPr lang="en-US" sz="2800">
              <a:solidFill>
                <a:prstClr val="black"/>
              </a:solidFill>
              <a:latin typeface="#9Slide05 Fourth Medium" panose="00000600000000000000" pitchFamily="2" charset="0"/>
            </a:endParaRPr>
          </a:p>
        </p:txBody>
      </p:sp>
      <p:sp>
        <p:nvSpPr>
          <p:cNvPr id="20" name="Chứa câu hỏi"/>
          <p:cNvSpPr txBox="1"/>
          <p:nvPr/>
        </p:nvSpPr>
        <p:spPr>
          <a:xfrm>
            <a:off x="2401456" y="650891"/>
            <a:ext cx="8105402" cy="1861185"/>
          </a:xfrm>
          <a:prstGeom prst="rect">
            <a:avLst/>
          </a:prstGeom>
          <a:noFill/>
        </p:spPr>
        <p:txBody>
          <a:bodyPr wrap="square" rtlCol="0">
            <a:spAutoFit/>
          </a:bodyPr>
          <a:lstStyle/>
          <a:p>
            <a:pPr algn="ctr"/>
            <a:r>
              <a:rPr lang="en-US" sz="11500" dirty="0" err="1">
                <a:solidFill>
                  <a:srgbClr val="FF0066"/>
                </a:solidFill>
                <a:latin typeface="Times New Roman" panose="02020603050405020304" pitchFamily="18" charset="0"/>
                <a:ea typeface="Arial-Rounded" pitchFamily="34" charset="0"/>
                <a:cs typeface="Times New Roman" panose="02020603050405020304" pitchFamily="18" charset="0"/>
              </a:rPr>
              <a:t>quả</a:t>
            </a:r>
            <a:r>
              <a:rPr lang="en-US" sz="115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11500" dirty="0" err="1">
                <a:solidFill>
                  <a:srgbClr val="FF0066"/>
                </a:solidFill>
                <a:latin typeface="Times New Roman" panose="02020603050405020304" pitchFamily="18" charset="0"/>
                <a:ea typeface="Arial-Rounded" pitchFamily="34" charset="0"/>
                <a:cs typeface="Times New Roman" panose="02020603050405020304" pitchFamily="18" charset="0"/>
              </a:rPr>
              <a:t>muỗm</a:t>
            </a:r>
            <a:endParaRPr lang="en-US" sz="11500" dirty="0">
              <a:solidFill>
                <a:srgbClr val="FF0066"/>
              </a:solidFill>
              <a:latin typeface="Times New Roman" panose="02020603050405020304" pitchFamily="18" charset="0"/>
              <a:ea typeface="Arial-Rounded" pitchFamily="34" charset="0"/>
              <a:cs typeface="Times New Roman" panose="02020603050405020304" pitchFamily="18" charset="0"/>
            </a:endParaRPr>
          </a:p>
        </p:txBody>
      </p:sp>
      <p:sp>
        <p:nvSpPr>
          <p:cNvPr id="34" name="Arrow: Left 33">
            <a:hlinkClick r:id="rId3" action="ppaction://hlinksldjump"/>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9" name="Bảng câu hỏi"/>
          <p:cNvSpPr/>
          <p:nvPr/>
        </p:nvSpPr>
        <p:spPr>
          <a:xfrm>
            <a:off x="990600" y="533400"/>
            <a:ext cx="10104348" cy="2362200"/>
          </a:xfrm>
          <a:prstGeom prst="roundRect">
            <a:avLst>
              <a:gd name="adj" fmla="val 294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defRPr/>
            </a:pPr>
            <a:endParaRPr lang="en-US" sz="2800">
              <a:solidFill>
                <a:prstClr val="black"/>
              </a:solidFill>
              <a:latin typeface="#9Slide05 Fourth Medium" panose="00000600000000000000" pitchFamily="2" charset="0"/>
            </a:endParaRPr>
          </a:p>
        </p:txBody>
      </p:sp>
      <p:sp>
        <p:nvSpPr>
          <p:cNvPr id="20" name="Chứa câu hỏi"/>
          <p:cNvSpPr txBox="1"/>
          <p:nvPr/>
        </p:nvSpPr>
        <p:spPr>
          <a:xfrm>
            <a:off x="2133600" y="650891"/>
            <a:ext cx="8373258" cy="2306955"/>
          </a:xfrm>
          <a:prstGeom prst="rect">
            <a:avLst/>
          </a:prstGeom>
          <a:noFill/>
        </p:spPr>
        <p:txBody>
          <a:bodyPr wrap="square" rtlCol="0">
            <a:spAutoFit/>
          </a:bodyPr>
          <a:lstStyle/>
          <a:p>
            <a:pPr algn="ct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Em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hãy</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nói</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2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từ</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chứa</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tiếng</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có</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vần</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i="1" dirty="0" err="1">
                <a:solidFill>
                  <a:srgbClr val="FF0066"/>
                </a:solidFill>
                <a:latin typeface="Times New Roman" panose="02020603050405020304" pitchFamily="18" charset="0"/>
                <a:ea typeface="Arial-Rounded" pitchFamily="34" charset="0"/>
                <a:cs typeface="Times New Roman" panose="02020603050405020304" pitchFamily="18" charset="0"/>
              </a:rPr>
              <a:t>uôi</a:t>
            </a:r>
            <a:r>
              <a:rPr lang="en-US" sz="7200" i="1" dirty="0">
                <a:solidFill>
                  <a:srgbClr val="FF0066"/>
                </a:solidFill>
                <a:latin typeface="Times New Roman" panose="02020603050405020304" pitchFamily="18" charset="0"/>
                <a:ea typeface="Arial-Rounded" pitchFamily="34" charset="0"/>
                <a:cs typeface="Times New Roman" panose="02020603050405020304" pitchFamily="18" charset="0"/>
              </a:rPr>
              <a:t>.</a:t>
            </a:r>
            <a:endParaRPr lang="en-US" sz="7200" i="1" dirty="0">
              <a:solidFill>
                <a:srgbClr val="FF0066"/>
              </a:solidFill>
              <a:latin typeface="Times New Roman" panose="02020603050405020304" pitchFamily="18" charset="0"/>
              <a:ea typeface="Arial-Rounded" pitchFamily="34" charset="0"/>
              <a:cs typeface="Times New Roman" panose="02020603050405020304" pitchFamily="18" charset="0"/>
            </a:endParaRPr>
          </a:p>
        </p:txBody>
      </p:sp>
      <p:sp>
        <p:nvSpPr>
          <p:cNvPr id="21" name="Arrow: Left 20">
            <a:hlinkClick r:id="rId3" action="ppaction://hlinksldjump"/>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Bảng câu hỏi"/>
          <p:cNvSpPr/>
          <p:nvPr/>
        </p:nvSpPr>
        <p:spPr>
          <a:xfrm>
            <a:off x="990600" y="533400"/>
            <a:ext cx="10104348" cy="2362200"/>
          </a:xfrm>
          <a:prstGeom prst="roundRect">
            <a:avLst>
              <a:gd name="adj" fmla="val 294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defRPr/>
            </a:pPr>
            <a:endParaRPr lang="en-US" sz="2800">
              <a:solidFill>
                <a:prstClr val="black"/>
              </a:solidFill>
              <a:latin typeface="#9Slide05 Fourth Medium" panose="00000600000000000000" pitchFamily="2" charset="0"/>
            </a:endParaRPr>
          </a:p>
        </p:txBody>
      </p:sp>
      <p:sp>
        <p:nvSpPr>
          <p:cNvPr id="5" name="Chứa câu hỏi"/>
          <p:cNvSpPr txBox="1"/>
          <p:nvPr/>
        </p:nvSpPr>
        <p:spPr>
          <a:xfrm>
            <a:off x="2133600" y="650891"/>
            <a:ext cx="8373258" cy="2306955"/>
          </a:xfrm>
          <a:prstGeom prst="rect">
            <a:avLst/>
          </a:prstGeom>
          <a:noFill/>
        </p:spPr>
        <p:txBody>
          <a:bodyPr wrap="square" rtlCol="0">
            <a:spAutoFit/>
          </a:bodyPr>
          <a:lstStyle/>
          <a:p>
            <a:pPr algn="ct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Em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hãy</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nói</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2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từ</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chứa</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tiếng</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có</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vần</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i="1" dirty="0" err="1">
                <a:solidFill>
                  <a:srgbClr val="FF0066"/>
                </a:solidFill>
                <a:latin typeface="Times New Roman" panose="02020603050405020304" pitchFamily="18" charset="0"/>
                <a:ea typeface="Arial-Rounded" pitchFamily="34" charset="0"/>
                <a:cs typeface="Times New Roman" panose="02020603050405020304" pitchFamily="18" charset="0"/>
              </a:rPr>
              <a:t>uôm</a:t>
            </a:r>
            <a:r>
              <a:rPr lang="en-US" sz="7200" i="1" dirty="0">
                <a:solidFill>
                  <a:srgbClr val="FF0066"/>
                </a:solidFill>
                <a:latin typeface="Times New Roman" panose="02020603050405020304" pitchFamily="18" charset="0"/>
                <a:ea typeface="Arial-Rounded" pitchFamily="34" charset="0"/>
                <a:cs typeface="Times New Roman" panose="02020603050405020304" pitchFamily="18" charset="0"/>
              </a:rPr>
              <a:t>.</a:t>
            </a:r>
            <a:endParaRPr lang="en-US" sz="7200" i="1" dirty="0">
              <a:solidFill>
                <a:srgbClr val="FF0066"/>
              </a:solidFill>
              <a:latin typeface="Times New Roman" panose="02020603050405020304" pitchFamily="18" charset="0"/>
              <a:ea typeface="Arial-Rounded" pitchFamily="34" charset="0"/>
              <a:cs typeface="Times New Roman" panose="02020603050405020304" pitchFamily="18" charset="0"/>
            </a:endParaRPr>
          </a:p>
        </p:txBody>
      </p:sp>
      <p:sp>
        <p:nvSpPr>
          <p:cNvPr id="6" name="Arrow: Left 5">
            <a:hlinkClick r:id="rId3" action="ppaction://hlinksldjump"/>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9" name="Bảng câu hỏi"/>
          <p:cNvSpPr/>
          <p:nvPr/>
        </p:nvSpPr>
        <p:spPr>
          <a:xfrm>
            <a:off x="990600" y="533400"/>
            <a:ext cx="10104348" cy="2362200"/>
          </a:xfrm>
          <a:prstGeom prst="roundRect">
            <a:avLst>
              <a:gd name="adj" fmla="val 294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defRPr/>
            </a:pPr>
            <a:endParaRPr lang="en-US" sz="2800">
              <a:solidFill>
                <a:prstClr val="black"/>
              </a:solidFill>
              <a:latin typeface="#9Slide05 Fourth Medium" panose="00000600000000000000" pitchFamily="2" charset="0"/>
            </a:endParaRPr>
          </a:p>
        </p:txBody>
      </p:sp>
      <p:sp>
        <p:nvSpPr>
          <p:cNvPr id="20" name="Chứa câu hỏi"/>
          <p:cNvSpPr txBox="1"/>
          <p:nvPr/>
        </p:nvSpPr>
        <p:spPr>
          <a:xfrm>
            <a:off x="2133600" y="650891"/>
            <a:ext cx="8373258" cy="2306955"/>
          </a:xfrm>
          <a:prstGeom prst="rect">
            <a:avLst/>
          </a:prstGeom>
          <a:noFill/>
        </p:spPr>
        <p:txBody>
          <a:bodyPr wrap="square" rtlCol="0">
            <a:spAutoFit/>
          </a:bodyPr>
          <a:lstStyle/>
          <a:p>
            <a:pPr algn="ct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Mặt</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biển</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nhuộm</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một</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màu</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xanh</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 </a:t>
            </a:r>
            <a:r>
              <a:rPr lang="en-US" sz="7200" dirty="0" err="1">
                <a:solidFill>
                  <a:srgbClr val="FF0066"/>
                </a:solidFill>
                <a:latin typeface="Times New Roman" panose="02020603050405020304" pitchFamily="18" charset="0"/>
                <a:ea typeface="Arial-Rounded" pitchFamily="34" charset="0"/>
                <a:cs typeface="Times New Roman" panose="02020603050405020304" pitchFamily="18" charset="0"/>
              </a:rPr>
              <a:t>biếc</a:t>
            </a:r>
            <a:r>
              <a:rPr lang="en-US" sz="7200" dirty="0">
                <a:solidFill>
                  <a:srgbClr val="FF0066"/>
                </a:solidFill>
                <a:latin typeface="Times New Roman" panose="02020603050405020304" pitchFamily="18" charset="0"/>
                <a:ea typeface="Arial-Rounded" pitchFamily="34" charset="0"/>
                <a:cs typeface="Times New Roman" panose="02020603050405020304" pitchFamily="18" charset="0"/>
              </a:rPr>
              <a:t>.</a:t>
            </a:r>
            <a:endParaRPr lang="en-US" sz="7200" i="1" dirty="0">
              <a:solidFill>
                <a:srgbClr val="FF0066"/>
              </a:solidFill>
              <a:latin typeface="Times New Roman" panose="02020603050405020304" pitchFamily="18" charset="0"/>
              <a:ea typeface="Arial-Rounded" pitchFamily="34" charset="0"/>
              <a:cs typeface="Times New Roman" panose="02020603050405020304" pitchFamily="18" charset="0"/>
            </a:endParaRPr>
          </a:p>
        </p:txBody>
      </p:sp>
      <p:sp>
        <p:nvSpPr>
          <p:cNvPr id="21" name="Arrow: Left 20">
            <a:hlinkClick r:id="rId3" action="ppaction://hlinksldjump"/>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940"/>
            <a:ext cx="12192000" cy="6997939"/>
          </a:xfrm>
          <a:custGeom>
            <a:avLst/>
            <a:gdLst/>
            <a:ahLst/>
            <a:cxnLst/>
            <a:rect l="l" t="t" r="r" b="b"/>
            <a:pathLst>
              <a:path w="5504749" h="4114800">
                <a:moveTo>
                  <a:pt x="0" y="0"/>
                </a:moveTo>
                <a:lnTo>
                  <a:pt x="5504750" y="0"/>
                </a:lnTo>
                <a:lnTo>
                  <a:pt x="550475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35" name="Arrow: Left 34">
            <a:hlinkClick r:id="rId3" action="ppaction://hlinksldjump"/>
          </p:cNvPr>
          <p:cNvSpPr/>
          <p:nvPr/>
        </p:nvSpPr>
        <p:spPr>
          <a:xfrm>
            <a:off x="114301" y="6153150"/>
            <a:ext cx="2066925" cy="6096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4" name="Rectangle: Rounded Corners 3"/>
          <p:cNvSpPr/>
          <p:nvPr/>
        </p:nvSpPr>
        <p:spPr>
          <a:xfrm>
            <a:off x="1981200" y="1219200"/>
            <a:ext cx="8610600" cy="411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1371600"/>
            <a:ext cx="4546256" cy="3342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00600" y="685800"/>
            <a:ext cx="2840982" cy="1920406"/>
          </a:xfrm>
          <a:prstGeom prst="rect">
            <a:avLst/>
          </a:prstGeom>
        </p:spPr>
      </p:pic>
      <p:sp>
        <p:nvSpPr>
          <p:cNvPr id="6" name="Title 1"/>
          <p:cNvSpPr txBox="1"/>
          <p:nvPr/>
        </p:nvSpPr>
        <p:spPr>
          <a:xfrm>
            <a:off x="990600" y="20574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600" b="1" dirty="0" err="1">
                <a:solidFill>
                  <a:srgbClr val="002060"/>
                </a:solidFill>
                <a:latin typeface="Times New Roman" panose="02020603050405020304" pitchFamily="18" charset="0"/>
                <a:ea typeface="Arial-Rounded" pitchFamily="34" charset="0"/>
                <a:cs typeface="Times New Roman" panose="02020603050405020304" pitchFamily="18" charset="0"/>
              </a:rPr>
              <a:t>uôc</a:t>
            </a:r>
            <a:r>
              <a:rPr lang="en-US" sz="166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16600" b="1" dirty="0" err="1">
                <a:solidFill>
                  <a:srgbClr val="002060"/>
                </a:solidFill>
                <a:latin typeface="Times New Roman" panose="02020603050405020304" pitchFamily="18" charset="0"/>
                <a:ea typeface="Arial-Rounded" pitchFamily="34" charset="0"/>
                <a:cs typeface="Times New Roman" panose="02020603050405020304" pitchFamily="18" charset="0"/>
              </a:rPr>
              <a:t>uôt</a:t>
            </a:r>
            <a:endParaRPr lang="en-US" sz="166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2" name="Picture 1" descr="A round pink circle with white text and a black background&#10;&#10;AI-generated content may be incorrec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3" name="Picture 2" descr="A round pink circle with white text and a black background&#10;&#10;AI-generated content may be incorrec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7" name="Picture 6" descr="A round pink circle with white text and a black background&#10;&#10;AI-generated content may be incorrec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1668</Words>
  <Application>WPS Presentation</Application>
  <PresentationFormat>Widescreen</PresentationFormat>
  <Paragraphs>207</Paragraphs>
  <Slides>36</Slides>
  <Notes>19</Notes>
  <HiddenSlides>0</HiddenSlides>
  <MMClips>14</MMClips>
  <ScaleCrop>false</ScaleCrop>
  <HeadingPairs>
    <vt:vector size="6" baseType="variant">
      <vt:variant>
        <vt:lpstr>已用的字体</vt:lpstr>
      </vt:variant>
      <vt:variant>
        <vt:i4>20</vt:i4>
      </vt:variant>
      <vt:variant>
        <vt:lpstr>主题</vt:lpstr>
      </vt:variant>
      <vt:variant>
        <vt:i4>10</vt:i4>
      </vt:variant>
      <vt:variant>
        <vt:lpstr>幻灯片标题</vt:lpstr>
      </vt:variant>
      <vt:variant>
        <vt:i4>36</vt:i4>
      </vt:variant>
    </vt:vector>
  </HeadingPairs>
  <TitlesOfParts>
    <vt:vector size="66" baseType="lpstr">
      <vt:lpstr>Arial</vt:lpstr>
      <vt:lpstr>SimSun</vt:lpstr>
      <vt:lpstr>Wingdings</vt:lpstr>
      <vt:lpstr>思源黑体</vt:lpstr>
      <vt:lpstr>Calibri</vt:lpstr>
      <vt:lpstr>Aptos</vt:lpstr>
      <vt:lpstr>#9Slide05 Fourth Medium</vt:lpstr>
      <vt:lpstr>Arial-Rounded</vt:lpstr>
      <vt:lpstr>Segoe Print</vt:lpstr>
      <vt:lpstr>Microsoft YaHei</vt:lpstr>
      <vt:lpstr>Arial Unicode MS</vt:lpstr>
      <vt:lpstr>Times New Roman</vt:lpstr>
      <vt:lpstr>Arial Rounded MT Bold</vt:lpstr>
      <vt:lpstr>HP001 4 hàng</vt:lpstr>
      <vt:lpstr>HP001 4 hàng</vt:lpstr>
      <vt:lpstr>DFPOP1-W9</vt:lpstr>
      <vt:lpstr>Cambria</vt:lpstr>
      <vt:lpstr>等线</vt:lpstr>
      <vt:lpstr>Calibri Light</vt:lpstr>
      <vt:lpstr>Segoe UI</vt:lpstr>
      <vt:lpstr>Office 主题​​</vt:lpstr>
      <vt:lpstr>Office 主题</vt:lpstr>
      <vt:lpstr>自定义设计方案</vt:lpstr>
      <vt:lpstr>1_Office Theme</vt:lpstr>
      <vt:lpstr>1_Office 主题​​</vt:lpstr>
      <vt:lpstr>2_Office 主题​​</vt:lpstr>
      <vt:lpstr>2_Office Theme</vt:lpstr>
      <vt:lpstr>3_Office Theme</vt:lpstr>
      <vt:lpstr>Office Theme</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Thuỳ Trang</cp:lastModifiedBy>
  <cp:revision>92</cp:revision>
  <dcterms:created xsi:type="dcterms:W3CDTF">2020-11-09T02:48:00Z</dcterms:created>
  <dcterms:modified xsi:type="dcterms:W3CDTF">2025-12-19T09:01:26Z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97870BDCD0D14397BD1F73F6EBAAE465_12</vt:lpwstr>
  </property>
  <property fmtid="{D5CDD505-2E9C-101B-9397-08002B2CF9AE}" pid="3" name="KSOProductBuildVer">
    <vt:lpwstr>1033-12.2.0.23155</vt:lpwstr>
  </property>
</Properties>
</file>