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Bernoru" panose="020B0604020202020204" charset="0"/>
      <p:regular r:id="rId6"/>
    </p:embeddedFont>
    <p:embeddedFont>
      <p:font typeface="Pompiere" panose="020B0604020202020204" charset="0"/>
      <p:regular r:id="rId7"/>
    </p:embeddedFont>
    <p:embeddedFont>
      <p:font typeface="Sniglet" panose="020B0604020202020204" charset="0"/>
      <p:regular r:id="rId8"/>
    </p:embeddedFont>
    <p:embeddedFont>
      <p:font typeface="Sunday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590578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0561" y="1571526"/>
            <a:ext cx="14826878" cy="5888649"/>
            <a:chOff x="0" y="0"/>
            <a:chExt cx="3905021" cy="15509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05021" cy="1550920"/>
            </a:xfrm>
            <a:custGeom>
              <a:avLst/>
              <a:gdLst/>
              <a:ahLst/>
              <a:cxnLst/>
              <a:rect l="l" t="t" r="r" b="b"/>
              <a:pathLst>
                <a:path w="3905021" h="1550920">
                  <a:moveTo>
                    <a:pt x="20886" y="0"/>
                  </a:moveTo>
                  <a:lnTo>
                    <a:pt x="3884135" y="0"/>
                  </a:lnTo>
                  <a:cubicBezTo>
                    <a:pt x="3889675" y="0"/>
                    <a:pt x="3894987" y="2201"/>
                    <a:pt x="3898904" y="6117"/>
                  </a:cubicBezTo>
                  <a:cubicBezTo>
                    <a:pt x="3902821" y="10034"/>
                    <a:pt x="3905021" y="15347"/>
                    <a:pt x="3905021" y="20886"/>
                  </a:cubicBezTo>
                  <a:lnTo>
                    <a:pt x="3905021" y="1530034"/>
                  </a:lnTo>
                  <a:cubicBezTo>
                    <a:pt x="3905021" y="1535573"/>
                    <a:pt x="3902821" y="1540886"/>
                    <a:pt x="3898904" y="1544802"/>
                  </a:cubicBezTo>
                  <a:cubicBezTo>
                    <a:pt x="3894987" y="1548719"/>
                    <a:pt x="3889675" y="1550920"/>
                    <a:pt x="3884135" y="1550920"/>
                  </a:cubicBezTo>
                  <a:lnTo>
                    <a:pt x="20886" y="1550920"/>
                  </a:lnTo>
                  <a:cubicBezTo>
                    <a:pt x="15347" y="1550920"/>
                    <a:pt x="10034" y="1548719"/>
                    <a:pt x="6117" y="1544802"/>
                  </a:cubicBezTo>
                  <a:cubicBezTo>
                    <a:pt x="2201" y="1540886"/>
                    <a:pt x="0" y="1535573"/>
                    <a:pt x="0" y="1530034"/>
                  </a:cubicBezTo>
                  <a:lnTo>
                    <a:pt x="0" y="20886"/>
                  </a:lnTo>
                  <a:cubicBezTo>
                    <a:pt x="0" y="15347"/>
                    <a:pt x="2201" y="10034"/>
                    <a:pt x="6117" y="6117"/>
                  </a:cubicBezTo>
                  <a:cubicBezTo>
                    <a:pt x="10034" y="2201"/>
                    <a:pt x="15347" y="0"/>
                    <a:pt x="20886" y="0"/>
                  </a:cubicBezTo>
                  <a:close/>
                </a:path>
              </a:pathLst>
            </a:custGeom>
            <a:solidFill>
              <a:srgbClr val="AED18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05021" cy="1589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27134" y="1795166"/>
            <a:ext cx="14403133" cy="5470817"/>
            <a:chOff x="0" y="0"/>
            <a:chExt cx="3793418" cy="14408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93418" cy="1440874"/>
            </a:xfrm>
            <a:custGeom>
              <a:avLst/>
              <a:gdLst/>
              <a:ahLst/>
              <a:cxnLst/>
              <a:rect l="l" t="t" r="r" b="b"/>
              <a:pathLst>
                <a:path w="3793418" h="1440874">
                  <a:moveTo>
                    <a:pt x="21501" y="0"/>
                  </a:moveTo>
                  <a:lnTo>
                    <a:pt x="3771917" y="0"/>
                  </a:lnTo>
                  <a:cubicBezTo>
                    <a:pt x="3777619" y="0"/>
                    <a:pt x="3783088" y="2265"/>
                    <a:pt x="3787120" y="6297"/>
                  </a:cubicBezTo>
                  <a:cubicBezTo>
                    <a:pt x="3791152" y="10330"/>
                    <a:pt x="3793418" y="15798"/>
                    <a:pt x="3793418" y="21501"/>
                  </a:cubicBezTo>
                  <a:lnTo>
                    <a:pt x="3793418" y="1419373"/>
                  </a:lnTo>
                  <a:cubicBezTo>
                    <a:pt x="3793418" y="1425075"/>
                    <a:pt x="3791152" y="1430544"/>
                    <a:pt x="3787120" y="1434576"/>
                  </a:cubicBezTo>
                  <a:cubicBezTo>
                    <a:pt x="3783088" y="1438608"/>
                    <a:pt x="3777619" y="1440874"/>
                    <a:pt x="3771917" y="1440874"/>
                  </a:cubicBezTo>
                  <a:lnTo>
                    <a:pt x="21501" y="1440874"/>
                  </a:lnTo>
                  <a:cubicBezTo>
                    <a:pt x="15798" y="1440874"/>
                    <a:pt x="10330" y="1438608"/>
                    <a:pt x="6297" y="1434576"/>
                  </a:cubicBezTo>
                  <a:cubicBezTo>
                    <a:pt x="2265" y="1430544"/>
                    <a:pt x="0" y="1425075"/>
                    <a:pt x="0" y="1419373"/>
                  </a:cubicBezTo>
                  <a:lnTo>
                    <a:pt x="0" y="21501"/>
                  </a:lnTo>
                  <a:cubicBezTo>
                    <a:pt x="0" y="15798"/>
                    <a:pt x="2265" y="10330"/>
                    <a:pt x="6297" y="6297"/>
                  </a:cubicBezTo>
                  <a:cubicBezTo>
                    <a:pt x="10330" y="2265"/>
                    <a:pt x="15798" y="0"/>
                    <a:pt x="21501" y="0"/>
                  </a:cubicBezTo>
                  <a:close/>
                </a:path>
              </a:pathLst>
            </a:custGeom>
            <a:solidFill>
              <a:srgbClr val="E6ECD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93418" cy="147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516483" y="6732670"/>
            <a:ext cx="5200847" cy="3999924"/>
          </a:xfrm>
          <a:custGeom>
            <a:avLst/>
            <a:gdLst/>
            <a:ahLst/>
            <a:cxnLst/>
            <a:rect l="l" t="t" r="r" b="b"/>
            <a:pathLst>
              <a:path w="5200847" h="3999924">
                <a:moveTo>
                  <a:pt x="0" y="0"/>
                </a:moveTo>
                <a:lnTo>
                  <a:pt x="5200847" y="0"/>
                </a:lnTo>
                <a:lnTo>
                  <a:pt x="5200847" y="3999924"/>
                </a:lnTo>
                <a:lnTo>
                  <a:pt x="0" y="3999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86639" y="9258300"/>
            <a:ext cx="6494293" cy="1263253"/>
          </a:xfrm>
          <a:custGeom>
            <a:avLst/>
            <a:gdLst/>
            <a:ahLst/>
            <a:cxnLst/>
            <a:rect l="l" t="t" r="r" b="b"/>
            <a:pathLst>
              <a:path w="6494293" h="1263253">
                <a:moveTo>
                  <a:pt x="0" y="0"/>
                </a:moveTo>
                <a:lnTo>
                  <a:pt x="6494293" y="0"/>
                </a:lnTo>
                <a:lnTo>
                  <a:pt x="6494293" y="1263253"/>
                </a:lnTo>
                <a:lnTo>
                  <a:pt x="0" y="1263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21969" y="9258300"/>
            <a:ext cx="6494293" cy="1263253"/>
          </a:xfrm>
          <a:custGeom>
            <a:avLst/>
            <a:gdLst/>
            <a:ahLst/>
            <a:cxnLst/>
            <a:rect l="l" t="t" r="r" b="b"/>
            <a:pathLst>
              <a:path w="6494293" h="1263253">
                <a:moveTo>
                  <a:pt x="0" y="0"/>
                </a:moveTo>
                <a:lnTo>
                  <a:pt x="6494293" y="0"/>
                </a:lnTo>
                <a:lnTo>
                  <a:pt x="6494293" y="1263253"/>
                </a:lnTo>
                <a:lnTo>
                  <a:pt x="0" y="1263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42340">
            <a:off x="12871473" y="6146534"/>
            <a:ext cx="6491432" cy="4511545"/>
          </a:xfrm>
          <a:custGeom>
            <a:avLst/>
            <a:gdLst/>
            <a:ahLst/>
            <a:cxnLst/>
            <a:rect l="l" t="t" r="r" b="b"/>
            <a:pathLst>
              <a:path w="6491432" h="4511545">
                <a:moveTo>
                  <a:pt x="0" y="0"/>
                </a:moveTo>
                <a:lnTo>
                  <a:pt x="6491432" y="0"/>
                </a:lnTo>
                <a:lnTo>
                  <a:pt x="6491432" y="4511545"/>
                </a:lnTo>
                <a:lnTo>
                  <a:pt x="0" y="45115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684365" y="6732670"/>
            <a:ext cx="5200847" cy="3999924"/>
          </a:xfrm>
          <a:custGeom>
            <a:avLst/>
            <a:gdLst/>
            <a:ahLst/>
            <a:cxnLst/>
            <a:rect l="l" t="t" r="r" b="b"/>
            <a:pathLst>
              <a:path w="5200847" h="3999924">
                <a:moveTo>
                  <a:pt x="0" y="0"/>
                </a:moveTo>
                <a:lnTo>
                  <a:pt x="5200848" y="0"/>
                </a:lnTo>
                <a:lnTo>
                  <a:pt x="5200848" y="3999924"/>
                </a:lnTo>
                <a:lnTo>
                  <a:pt x="0" y="3999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94078" y="7803953"/>
            <a:ext cx="3010561" cy="2571857"/>
          </a:xfrm>
          <a:custGeom>
            <a:avLst/>
            <a:gdLst/>
            <a:ahLst/>
            <a:cxnLst/>
            <a:rect l="l" t="t" r="r" b="b"/>
            <a:pathLst>
              <a:path w="3010561" h="2571857">
                <a:moveTo>
                  <a:pt x="0" y="0"/>
                </a:moveTo>
                <a:lnTo>
                  <a:pt x="3010561" y="0"/>
                </a:lnTo>
                <a:lnTo>
                  <a:pt x="3010561" y="2571857"/>
                </a:lnTo>
                <a:lnTo>
                  <a:pt x="0" y="2571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26156" y="5909699"/>
            <a:ext cx="2982065" cy="4985214"/>
          </a:xfrm>
          <a:custGeom>
            <a:avLst/>
            <a:gdLst/>
            <a:ahLst/>
            <a:cxnLst/>
            <a:rect l="l" t="t" r="r" b="b"/>
            <a:pathLst>
              <a:path w="2982065" h="4985214">
                <a:moveTo>
                  <a:pt x="0" y="0"/>
                </a:moveTo>
                <a:lnTo>
                  <a:pt x="2982065" y="0"/>
                </a:lnTo>
                <a:lnTo>
                  <a:pt x="2982065" y="4985214"/>
                </a:lnTo>
                <a:lnTo>
                  <a:pt x="0" y="4985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522842" flipH="1">
            <a:off x="16306893" y="7538170"/>
            <a:ext cx="1653279" cy="3103424"/>
          </a:xfrm>
          <a:custGeom>
            <a:avLst/>
            <a:gdLst/>
            <a:ahLst/>
            <a:cxnLst/>
            <a:rect l="l" t="t" r="r" b="b"/>
            <a:pathLst>
              <a:path w="1653279" h="3103424">
                <a:moveTo>
                  <a:pt x="1653279" y="0"/>
                </a:moveTo>
                <a:lnTo>
                  <a:pt x="0" y="0"/>
                </a:lnTo>
                <a:lnTo>
                  <a:pt x="0" y="3103424"/>
                </a:lnTo>
                <a:lnTo>
                  <a:pt x="1653279" y="3103424"/>
                </a:lnTo>
                <a:lnTo>
                  <a:pt x="165327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28117">
            <a:off x="2116849" y="7981639"/>
            <a:ext cx="1713046" cy="2553321"/>
          </a:xfrm>
          <a:custGeom>
            <a:avLst/>
            <a:gdLst/>
            <a:ahLst/>
            <a:cxnLst/>
            <a:rect l="l" t="t" r="r" b="b"/>
            <a:pathLst>
              <a:path w="1713046" h="2553321">
                <a:moveTo>
                  <a:pt x="0" y="0"/>
                </a:moveTo>
                <a:lnTo>
                  <a:pt x="1713046" y="0"/>
                </a:lnTo>
                <a:lnTo>
                  <a:pt x="1713046" y="2553322"/>
                </a:lnTo>
                <a:lnTo>
                  <a:pt x="0" y="255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01015" flipH="1">
            <a:off x="1695361" y="8504360"/>
            <a:ext cx="1341322" cy="1999260"/>
          </a:xfrm>
          <a:custGeom>
            <a:avLst/>
            <a:gdLst/>
            <a:ahLst/>
            <a:cxnLst/>
            <a:rect l="l" t="t" r="r" b="b"/>
            <a:pathLst>
              <a:path w="1341322" h="1999260">
                <a:moveTo>
                  <a:pt x="1341322" y="0"/>
                </a:moveTo>
                <a:lnTo>
                  <a:pt x="0" y="0"/>
                </a:lnTo>
                <a:lnTo>
                  <a:pt x="0" y="1999260"/>
                </a:lnTo>
                <a:lnTo>
                  <a:pt x="1341322" y="1999260"/>
                </a:lnTo>
                <a:lnTo>
                  <a:pt x="134132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11940">
            <a:off x="419344" y="9186966"/>
            <a:ext cx="758309" cy="904094"/>
          </a:xfrm>
          <a:custGeom>
            <a:avLst/>
            <a:gdLst/>
            <a:ahLst/>
            <a:cxnLst/>
            <a:rect l="l" t="t" r="r" b="b"/>
            <a:pathLst>
              <a:path w="758309" h="904094">
                <a:moveTo>
                  <a:pt x="0" y="0"/>
                </a:moveTo>
                <a:lnTo>
                  <a:pt x="758309" y="0"/>
                </a:lnTo>
                <a:lnTo>
                  <a:pt x="758309" y="904094"/>
                </a:lnTo>
                <a:lnTo>
                  <a:pt x="0" y="9040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982109">
            <a:off x="16804170" y="4563282"/>
            <a:ext cx="1608102" cy="2356546"/>
          </a:xfrm>
          <a:custGeom>
            <a:avLst/>
            <a:gdLst/>
            <a:ahLst/>
            <a:cxnLst/>
            <a:rect l="l" t="t" r="r" b="b"/>
            <a:pathLst>
              <a:path w="1608102" h="2356546">
                <a:moveTo>
                  <a:pt x="0" y="0"/>
                </a:moveTo>
                <a:lnTo>
                  <a:pt x="1608102" y="0"/>
                </a:lnTo>
                <a:lnTo>
                  <a:pt x="1608102" y="2356546"/>
                </a:lnTo>
                <a:lnTo>
                  <a:pt x="0" y="23565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277446" y="4011000"/>
            <a:ext cx="1981854" cy="1545846"/>
          </a:xfrm>
          <a:custGeom>
            <a:avLst/>
            <a:gdLst/>
            <a:ahLst/>
            <a:cxnLst/>
            <a:rect l="l" t="t" r="r" b="b"/>
            <a:pathLst>
              <a:path w="1981854" h="1545846">
                <a:moveTo>
                  <a:pt x="0" y="0"/>
                </a:moveTo>
                <a:lnTo>
                  <a:pt x="1981854" y="0"/>
                </a:lnTo>
                <a:lnTo>
                  <a:pt x="1981854" y="1545846"/>
                </a:lnTo>
                <a:lnTo>
                  <a:pt x="0" y="154584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629726">
            <a:off x="15974469" y="4605546"/>
            <a:ext cx="587807" cy="168861"/>
          </a:xfrm>
          <a:custGeom>
            <a:avLst/>
            <a:gdLst/>
            <a:ahLst/>
            <a:cxnLst/>
            <a:rect l="l" t="t" r="r" b="b"/>
            <a:pathLst>
              <a:path w="587807" h="168861">
                <a:moveTo>
                  <a:pt x="0" y="0"/>
                </a:moveTo>
                <a:lnTo>
                  <a:pt x="587807" y="0"/>
                </a:lnTo>
                <a:lnTo>
                  <a:pt x="587807" y="168861"/>
                </a:lnTo>
                <a:lnTo>
                  <a:pt x="0" y="16886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219081">
            <a:off x="-438491" y="2133736"/>
            <a:ext cx="2020112" cy="4114800"/>
          </a:xfrm>
          <a:custGeom>
            <a:avLst/>
            <a:gdLst/>
            <a:ahLst/>
            <a:cxnLst/>
            <a:rect l="l" t="t" r="r" b="b"/>
            <a:pathLst>
              <a:path w="2020112" h="4114800">
                <a:moveTo>
                  <a:pt x="0" y="0"/>
                </a:moveTo>
                <a:lnTo>
                  <a:pt x="2020113" y="0"/>
                </a:lnTo>
                <a:lnTo>
                  <a:pt x="2020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2666" y="1668609"/>
            <a:ext cx="1284799" cy="1337841"/>
          </a:xfrm>
          <a:custGeom>
            <a:avLst/>
            <a:gdLst/>
            <a:ahLst/>
            <a:cxnLst/>
            <a:rect l="l" t="t" r="r" b="b"/>
            <a:pathLst>
              <a:path w="1284799" h="1337841">
                <a:moveTo>
                  <a:pt x="0" y="0"/>
                </a:moveTo>
                <a:lnTo>
                  <a:pt x="1284799" y="0"/>
                </a:lnTo>
                <a:lnTo>
                  <a:pt x="1284799" y="1337841"/>
                </a:lnTo>
                <a:lnTo>
                  <a:pt x="0" y="133784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3115481" y="136603"/>
            <a:ext cx="5172519" cy="1360909"/>
          </a:xfrm>
          <a:custGeom>
            <a:avLst/>
            <a:gdLst/>
            <a:ahLst/>
            <a:cxnLst/>
            <a:rect l="l" t="t" r="r" b="b"/>
            <a:pathLst>
              <a:path w="5172519" h="1360909">
                <a:moveTo>
                  <a:pt x="5172519" y="0"/>
                </a:moveTo>
                <a:lnTo>
                  <a:pt x="0" y="0"/>
                </a:lnTo>
                <a:lnTo>
                  <a:pt x="0" y="1360910"/>
                </a:lnTo>
                <a:lnTo>
                  <a:pt x="5172519" y="1360910"/>
                </a:lnTo>
                <a:lnTo>
                  <a:pt x="5172519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16860113" y="136603"/>
            <a:ext cx="1685383" cy="2869847"/>
          </a:xfrm>
          <a:custGeom>
            <a:avLst/>
            <a:gdLst/>
            <a:ahLst/>
            <a:cxnLst/>
            <a:rect l="l" t="t" r="r" b="b"/>
            <a:pathLst>
              <a:path w="1685383" h="2869847">
                <a:moveTo>
                  <a:pt x="1685383" y="0"/>
                </a:moveTo>
                <a:lnTo>
                  <a:pt x="0" y="0"/>
                </a:lnTo>
                <a:lnTo>
                  <a:pt x="0" y="2869847"/>
                </a:lnTo>
                <a:lnTo>
                  <a:pt x="1685383" y="2869847"/>
                </a:lnTo>
                <a:lnTo>
                  <a:pt x="1685383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9670315">
            <a:off x="3838830" y="1457187"/>
            <a:ext cx="737216" cy="1524319"/>
          </a:xfrm>
          <a:custGeom>
            <a:avLst/>
            <a:gdLst/>
            <a:ahLst/>
            <a:cxnLst/>
            <a:rect l="l" t="t" r="r" b="b"/>
            <a:pathLst>
              <a:path w="737216" h="1524319">
                <a:moveTo>
                  <a:pt x="0" y="0"/>
                </a:moveTo>
                <a:lnTo>
                  <a:pt x="737216" y="0"/>
                </a:lnTo>
                <a:lnTo>
                  <a:pt x="737216" y="1524319"/>
                </a:lnTo>
                <a:lnTo>
                  <a:pt x="0" y="152431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865115" y="639637"/>
            <a:ext cx="1251791" cy="1552563"/>
          </a:xfrm>
          <a:custGeom>
            <a:avLst/>
            <a:gdLst/>
            <a:ahLst/>
            <a:cxnLst/>
            <a:rect l="l" t="t" r="r" b="b"/>
            <a:pathLst>
              <a:path w="1251791" h="1552563">
                <a:moveTo>
                  <a:pt x="0" y="0"/>
                </a:moveTo>
                <a:lnTo>
                  <a:pt x="1251791" y="0"/>
                </a:lnTo>
                <a:lnTo>
                  <a:pt x="1251791" y="1552563"/>
                </a:lnTo>
                <a:lnTo>
                  <a:pt x="0" y="155256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249377" y="2183870"/>
            <a:ext cx="11930191" cy="3520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80"/>
              </a:lnSpc>
            </a:pPr>
            <a:r>
              <a:rPr lang="en-US" sz="10586" spc="169">
                <a:solidFill>
                  <a:srgbClr val="71471B"/>
                </a:solidFill>
                <a:latin typeface="Sunday"/>
                <a:ea typeface="Sunday"/>
                <a:cs typeface="Sunday"/>
                <a:sym typeface="Sunday"/>
              </a:rPr>
              <a:t>unit 7</a:t>
            </a:r>
          </a:p>
          <a:p>
            <a:pPr algn="ctr">
              <a:lnSpc>
                <a:spcPts val="14080"/>
              </a:lnSpc>
            </a:pPr>
            <a:r>
              <a:rPr lang="en-US" sz="10586" spc="169">
                <a:solidFill>
                  <a:srgbClr val="71471B"/>
                </a:solidFill>
                <a:latin typeface="Sunday"/>
                <a:ea typeface="Sunday"/>
                <a:cs typeface="Sunday"/>
                <a:sym typeface="Sunday"/>
              </a:rPr>
              <a:t>in the garden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16129" y="6151084"/>
            <a:ext cx="7115165" cy="467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3"/>
              </a:lnSpc>
            </a:pPr>
            <a:r>
              <a:rPr lang="en-US" sz="5836">
                <a:solidFill>
                  <a:srgbClr val="000000"/>
                </a:solidFill>
                <a:latin typeface="Bernoru"/>
                <a:ea typeface="Bernoru"/>
                <a:cs typeface="Bernoru"/>
                <a:sym typeface="Bernoru"/>
              </a:rPr>
              <a:t>Lesson 1 (1,2)</a:t>
            </a:r>
          </a:p>
          <a:p>
            <a:pPr algn="ctr">
              <a:lnSpc>
                <a:spcPts val="6653"/>
              </a:lnSpc>
            </a:pPr>
            <a:endParaRPr lang="en-US" sz="5836">
              <a:solidFill>
                <a:srgbClr val="000000"/>
              </a:solidFill>
              <a:latin typeface="Bernoru"/>
              <a:ea typeface="Bernoru"/>
              <a:cs typeface="Bernoru"/>
              <a:sym typeface="Bernoru"/>
            </a:endParaRPr>
          </a:p>
          <a:p>
            <a:pPr algn="ctr">
              <a:lnSpc>
                <a:spcPts val="6653"/>
              </a:lnSpc>
            </a:pPr>
            <a:r>
              <a:rPr lang="en-US" sz="5836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Teacher: Ngô Thu Quyên</a:t>
            </a:r>
          </a:p>
          <a:p>
            <a:pPr algn="ctr">
              <a:lnSpc>
                <a:spcPts val="6653"/>
              </a:lnSpc>
            </a:pPr>
            <a:r>
              <a:rPr lang="en-US" sz="5836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Class: 1A3</a:t>
            </a:r>
          </a:p>
          <a:p>
            <a:pPr algn="ctr">
              <a:lnSpc>
                <a:spcPts val="5235"/>
              </a:lnSpc>
            </a:pPr>
            <a:endParaRPr lang="en-US" sz="5836">
              <a:solidFill>
                <a:srgbClr val="000000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algn="ctr">
              <a:lnSpc>
                <a:spcPts val="5235"/>
              </a:lnSpc>
              <a:spcBef>
                <a:spcPct val="0"/>
              </a:spcBef>
            </a:pPr>
            <a:endParaRPr lang="en-US" sz="5836">
              <a:solidFill>
                <a:srgbClr val="000000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3672" y="1291190"/>
            <a:ext cx="8507475" cy="1113822"/>
            <a:chOff x="0" y="0"/>
            <a:chExt cx="3048887" cy="399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8887" cy="399169"/>
            </a:xfrm>
            <a:custGeom>
              <a:avLst/>
              <a:gdLst/>
              <a:ahLst/>
              <a:cxnLst/>
              <a:rect l="l" t="t" r="r" b="b"/>
              <a:pathLst>
                <a:path w="3048887" h="399169">
                  <a:moveTo>
                    <a:pt x="33671" y="0"/>
                  </a:moveTo>
                  <a:lnTo>
                    <a:pt x="3015216" y="0"/>
                  </a:lnTo>
                  <a:cubicBezTo>
                    <a:pt x="3024146" y="0"/>
                    <a:pt x="3032710" y="3547"/>
                    <a:pt x="3039025" y="9862"/>
                  </a:cubicBezTo>
                  <a:cubicBezTo>
                    <a:pt x="3045339" y="16176"/>
                    <a:pt x="3048887" y="24741"/>
                    <a:pt x="3048887" y="33671"/>
                  </a:cubicBezTo>
                  <a:lnTo>
                    <a:pt x="3048887" y="365498"/>
                  </a:lnTo>
                  <a:cubicBezTo>
                    <a:pt x="3048887" y="374428"/>
                    <a:pt x="3045339" y="382992"/>
                    <a:pt x="3039025" y="389307"/>
                  </a:cubicBezTo>
                  <a:cubicBezTo>
                    <a:pt x="3032710" y="395621"/>
                    <a:pt x="3024146" y="399169"/>
                    <a:pt x="3015216" y="399169"/>
                  </a:cubicBezTo>
                  <a:lnTo>
                    <a:pt x="33671" y="399169"/>
                  </a:lnTo>
                  <a:cubicBezTo>
                    <a:pt x="24741" y="399169"/>
                    <a:pt x="16176" y="395621"/>
                    <a:pt x="9862" y="389307"/>
                  </a:cubicBezTo>
                  <a:cubicBezTo>
                    <a:pt x="3547" y="382992"/>
                    <a:pt x="0" y="374428"/>
                    <a:pt x="0" y="365498"/>
                  </a:cubicBezTo>
                  <a:lnTo>
                    <a:pt x="0" y="33671"/>
                  </a:lnTo>
                  <a:cubicBezTo>
                    <a:pt x="0" y="24741"/>
                    <a:pt x="3547" y="16176"/>
                    <a:pt x="9862" y="9862"/>
                  </a:cubicBezTo>
                  <a:cubicBezTo>
                    <a:pt x="16176" y="3547"/>
                    <a:pt x="24741" y="0"/>
                    <a:pt x="33671" y="0"/>
                  </a:cubicBezTo>
                  <a:close/>
                </a:path>
              </a:pathLst>
            </a:custGeom>
            <a:solidFill>
              <a:srgbClr val="F66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048887" cy="418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93964" y="1649065"/>
            <a:ext cx="398072" cy="39807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84067" y="1649065"/>
            <a:ext cx="398072" cy="3980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68167" y="9084714"/>
            <a:ext cx="22092048" cy="1389958"/>
          </a:xfrm>
          <a:custGeom>
            <a:avLst/>
            <a:gdLst/>
            <a:ahLst/>
            <a:cxnLst/>
            <a:rect l="l" t="t" r="r" b="b"/>
            <a:pathLst>
              <a:path w="22092048" h="1389958">
                <a:moveTo>
                  <a:pt x="0" y="0"/>
                </a:moveTo>
                <a:lnTo>
                  <a:pt x="22092048" y="0"/>
                </a:lnTo>
                <a:lnTo>
                  <a:pt x="22092048" y="1389958"/>
                </a:lnTo>
                <a:lnTo>
                  <a:pt x="0" y="13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5331" y="3361522"/>
            <a:ext cx="6037387" cy="6671146"/>
          </a:xfrm>
          <a:custGeom>
            <a:avLst/>
            <a:gdLst/>
            <a:ahLst/>
            <a:cxnLst/>
            <a:rect l="l" t="t" r="r" b="b"/>
            <a:pathLst>
              <a:path w="6037387" h="6671146">
                <a:moveTo>
                  <a:pt x="0" y="0"/>
                </a:moveTo>
                <a:lnTo>
                  <a:pt x="6037387" y="0"/>
                </a:lnTo>
                <a:lnTo>
                  <a:pt x="6037387" y="6671146"/>
                </a:lnTo>
                <a:lnTo>
                  <a:pt x="0" y="6671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9684" y="342849"/>
            <a:ext cx="3625859" cy="2062207"/>
          </a:xfrm>
          <a:custGeom>
            <a:avLst/>
            <a:gdLst/>
            <a:ahLst/>
            <a:cxnLst/>
            <a:rect l="l" t="t" r="r" b="b"/>
            <a:pathLst>
              <a:path w="3625859" h="2062207">
                <a:moveTo>
                  <a:pt x="0" y="0"/>
                </a:moveTo>
                <a:lnTo>
                  <a:pt x="3625858" y="0"/>
                </a:lnTo>
                <a:lnTo>
                  <a:pt x="3625858" y="2062208"/>
                </a:lnTo>
                <a:lnTo>
                  <a:pt x="0" y="2062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983672" y="6109708"/>
            <a:ext cx="2839284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girl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24091" y="3491865"/>
            <a:ext cx="3543586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goat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47952" y="1036612"/>
            <a:ext cx="5978915" cy="13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  <a:spcBef>
                <a:spcPct val="0"/>
              </a:spcBef>
            </a:pPr>
            <a:r>
              <a:rPr lang="en-US" sz="8001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49050" y="3481361"/>
            <a:ext cx="4730629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garden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46591" y="6109708"/>
            <a:ext cx="2735547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gate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-355652" y="1189012"/>
            <a:ext cx="2255304" cy="2088976"/>
          </a:xfrm>
          <a:custGeom>
            <a:avLst/>
            <a:gdLst/>
            <a:ahLst/>
            <a:cxnLst/>
            <a:rect l="l" t="t" r="r" b="b"/>
            <a:pathLst>
              <a:path w="2255304" h="2088976">
                <a:moveTo>
                  <a:pt x="2255305" y="0"/>
                </a:moveTo>
                <a:lnTo>
                  <a:pt x="0" y="0"/>
                </a:lnTo>
                <a:lnTo>
                  <a:pt x="0" y="2088976"/>
                </a:lnTo>
                <a:lnTo>
                  <a:pt x="2255305" y="2088976"/>
                </a:lnTo>
                <a:lnTo>
                  <a:pt x="225530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Custom</PresentationFormat>
  <Paragraphs>11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Bernoru</vt:lpstr>
      <vt:lpstr>Pompiere</vt:lpstr>
      <vt:lpstr>Calibri</vt:lpstr>
      <vt:lpstr>Sniglet</vt:lpstr>
      <vt:lpstr>Arial</vt:lpstr>
      <vt:lpstr>Sunday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</dc:title>
  <cp:lastModifiedBy>Quyen Ngo</cp:lastModifiedBy>
  <cp:revision>2</cp:revision>
  <dcterms:created xsi:type="dcterms:W3CDTF">2006-08-16T00:00:00Z</dcterms:created>
  <dcterms:modified xsi:type="dcterms:W3CDTF">2025-12-03T13:16:24Z</dcterms:modified>
  <dc:identifier>DAG6cFEX_vs</dc:identifier>
</cp:coreProperties>
</file>