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2.wav" ContentType="audio/x-wav"/>
  <Override PartName="/ppt/media/media3.wav" ContentType="audio/x-wav"/>
  <Override PartName="/ppt/media/audio5.wav" ContentType="audio/x-wav"/>
  <Override PartName="/ppt/media/media4.wav" ContentType="audio/x-wav"/>
  <Override PartName="/ppt/media/media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6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259" r:id="rId17"/>
    <p:sldId id="292" r:id="rId18"/>
    <p:sldId id="293" r:id="rId19"/>
    <p:sldId id="294" r:id="rId20"/>
    <p:sldId id="295" r:id="rId21"/>
    <p:sldId id="334" r:id="rId22"/>
    <p:sldId id="333" r:id="rId23"/>
    <p:sldId id="311" r:id="rId24"/>
    <p:sldId id="312" r:id="rId2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an Du Lieu" userId="91cf1b6813874717" providerId="LiveId" clId="{CCD7F886-95DA-4FC8-A655-948726CCAF93}"/>
    <pc:docChg chg="modSld">
      <pc:chgData name="Xuan Du Lieu" userId="91cf1b6813874717" providerId="LiveId" clId="{CCD7F886-95DA-4FC8-A655-948726CCAF93}" dt="2025-12-19T08:52:43.770" v="22"/>
      <pc:docMkLst>
        <pc:docMk/>
      </pc:docMkLst>
      <pc:sldChg chg="modSp">
        <pc:chgData name="Xuan Du Lieu" userId="91cf1b6813874717" providerId="LiveId" clId="{CCD7F886-95DA-4FC8-A655-948726CCAF93}" dt="2025-12-19T08:52:43.770" v="22"/>
        <pc:sldMkLst>
          <pc:docMk/>
          <pc:sldMk cId="705622773" sldId="257"/>
        </pc:sldMkLst>
        <pc:spChg chg="mod">
          <ac:chgData name="Xuan Du Lieu" userId="91cf1b6813874717" providerId="LiveId" clId="{CCD7F886-95DA-4FC8-A655-948726CCAF93}" dt="2025-12-19T08:52:43.770" v="22"/>
          <ac:spMkLst>
            <pc:docMk/>
            <pc:sldMk cId="705622773" sldId="25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38B6-B7A7-4649-BDEF-A8BD6FF703AA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C8C30-6CB4-49CB-9492-0E95F856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0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C30-6CB4-49CB-9492-0E95F856E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58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4.png"/><Relationship Id="rId7" Type="http://schemas.openxmlformats.org/officeDocument/2006/relationships/audio" Target="../media/audio9.wav"/><Relationship Id="rId12" Type="http://schemas.openxmlformats.org/officeDocument/2006/relationships/image" Target="../media/image25.jpg"/><Relationship Id="rId17" Type="http://schemas.openxmlformats.org/officeDocument/2006/relationships/image" Target="../media/image40.png"/><Relationship Id="rId25" Type="http://schemas.openxmlformats.org/officeDocument/2006/relationships/audio" Target="NULL"/><Relationship Id="rId2" Type="http://schemas.openxmlformats.org/officeDocument/2006/relationships/audio" Target="../media/media5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audio" Target="NULL"/><Relationship Id="rId1" Type="http://schemas.microsoft.com/office/2007/relationships/media" Target="../media/media5.wav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audio" Target="NULL"/><Relationship Id="rId5" Type="http://schemas.openxmlformats.org/officeDocument/2006/relationships/audio" Target="../media/audio7.wav"/><Relationship Id="rId15" Type="http://schemas.openxmlformats.org/officeDocument/2006/relationships/image" Target="../media/image38.png"/><Relationship Id="rId23" Type="http://schemas.openxmlformats.org/officeDocument/2006/relationships/audio" Target="NULL"/><Relationship Id="rId28" Type="http://schemas.openxmlformats.org/officeDocument/2006/relationships/audio" Target="NULL"/><Relationship Id="rId10" Type="http://schemas.openxmlformats.org/officeDocument/2006/relationships/audio" Target="../media/audio12.wav"/><Relationship Id="rId19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37.png"/><Relationship Id="rId22" Type="http://schemas.openxmlformats.org/officeDocument/2006/relationships/audio" Target="NULL"/><Relationship Id="rId27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5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5.wav"/><Relationship Id="rId7" Type="http://schemas.openxmlformats.org/officeDocument/2006/relationships/image" Target="../media/image4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7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</a:t>
            </a:r>
            <a:r>
              <a:rPr lang="en-US" sz="3200">
                <a:latin typeface="Berlin Sans FB" panose="020E0602020502020306" pitchFamily="34" charset="0"/>
              </a:rPr>
              <a:t>, </a:t>
            </a:r>
            <a:r>
              <a:rPr lang="vi-VN" sz="3200">
                <a:latin typeface="Berlin Sans FB" panose="020E0602020502020306" pitchFamily="34" charset="0"/>
              </a:rPr>
              <a:t>December</a:t>
            </a:r>
            <a:r>
              <a:rPr lang="en-US" sz="3200">
                <a:latin typeface="Berlin Sans FB" panose="020E0602020502020306" pitchFamily="34" charset="0"/>
              </a:rPr>
              <a:t> </a:t>
            </a:r>
            <a:r>
              <a:rPr lang="vi-VN" sz="3200">
                <a:latin typeface="Berlin Sans FB" panose="020E0602020502020306" pitchFamily="34" charset="0"/>
              </a:rPr>
              <a:t>15</a:t>
            </a:r>
            <a:r>
              <a:rPr lang="en-US" sz="3200" baseline="30000">
                <a:latin typeface="Berlin Sans FB" panose="020E0602020502020306" pitchFamily="34" charset="0"/>
              </a:rPr>
              <a:t>th</a:t>
            </a:r>
            <a:r>
              <a:rPr lang="en-US" sz="3200">
                <a:latin typeface="Berlin Sans FB" panose="020E0602020502020306" pitchFamily="34" charset="0"/>
              </a:rPr>
              <a:t> </a:t>
            </a:r>
            <a:r>
              <a:rPr lang="vi-VN" sz="3200">
                <a:latin typeface="Berlin Sans FB" panose="020E0602020502020306" pitchFamily="34" charset="0"/>
              </a:rPr>
              <a:t>2025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67038" y="2027023"/>
            <a:ext cx="404336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(4+5+6)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sports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day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31299" r="-1581" b="4231"/>
          <a:stretch/>
        </p:blipFill>
        <p:spPr>
          <a:xfrm>
            <a:off x="3017754" y="2660198"/>
            <a:ext cx="3217152" cy="219301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705622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4" y="345038"/>
            <a:ext cx="4601552" cy="2874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57701" y="358063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61346" y="5196289"/>
              <a:ext cx="16230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B. Yes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85901" y="3544494"/>
            <a:ext cx="2811011" cy="793697"/>
            <a:chOff x="-140008" y="4184270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008" y="4184270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6023" y="4391619"/>
              <a:ext cx="145168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A. No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8650" y="1322642"/>
            <a:ext cx="41614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Is your sports day in August?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_____, it is.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79345"/>
            <a:ext cx="2811011" cy="793697"/>
            <a:chOff x="400825" y="5010552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5010552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47924" y="5198497"/>
              <a:ext cx="145381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C. </a:t>
              </a:r>
              <a:r>
                <a:rPr lang="vi-VN" sz="3000" b="1" dirty="0"/>
                <a:t>Au</a:t>
              </a:r>
              <a:endParaRPr lang="en-US" sz="30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60796" y="5169019"/>
              <a:ext cx="15008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B. </a:t>
              </a:r>
              <a:r>
                <a:rPr lang="vi-VN" sz="3000" b="1" dirty="0"/>
                <a:t>Ou</a:t>
              </a:r>
              <a:endParaRPr lang="en-US" sz="3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88680" y="5121334"/>
              <a:ext cx="15723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A. </a:t>
              </a:r>
              <a:r>
                <a:rPr lang="vi-VN" sz="3000" b="1" dirty="0"/>
                <a:t>Aw</a:t>
              </a:r>
              <a:endParaRPr lang="en-US" sz="30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2645" y="1548535"/>
            <a:ext cx="3248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/>
              <a:t>__</a:t>
            </a:r>
            <a:r>
              <a:rPr lang="vi-VN" sz="3000" b="1" dirty="0" err="1"/>
              <a:t>gust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8602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5" y="115734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2316"/>
            <a:ext cx="4285754" cy="1775826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93927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1902" y="5240238"/>
              <a:ext cx="163121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9693" y="5257234"/>
              <a:ext cx="22467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month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72428" y="5219679"/>
              <a:ext cx="17851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51336" y="1314451"/>
            <a:ext cx="32344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 err="1"/>
              <a:t>sports</a:t>
            </a:r>
            <a:r>
              <a:rPr lang="vi-VN" sz="2700" b="1" dirty="0"/>
              <a:t> _____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988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6"/>
            <a:ext cx="4601552" cy="2806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66494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1716" y="5314539"/>
              <a:ext cx="127214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B. </a:t>
              </a:r>
              <a:r>
                <a:rPr lang="vi-VN" sz="2700" b="1" dirty="0"/>
                <a:t>Ju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26794" y="5198279"/>
              <a:ext cx="13225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A. </a:t>
              </a:r>
              <a:r>
                <a:rPr lang="vi-VN" sz="2700" b="1" dirty="0"/>
                <a:t>gu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3667" y="3486799"/>
            <a:ext cx="2932592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85943" y="5192047"/>
              <a:ext cx="118047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C. </a:t>
              </a:r>
              <a:r>
                <a:rPr lang="vi-VN" sz="2700" b="1" dirty="0"/>
                <a:t>Ji 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8736" y="1212485"/>
            <a:ext cx="2265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/>
              <a:t>__ly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6721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5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53889" y="5227757"/>
              <a:ext cx="16419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C. </a:t>
              </a:r>
              <a:r>
                <a:rPr lang="vi-VN" sz="2700" b="1" dirty="0"/>
                <a:t>ame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93210" y="3486799"/>
            <a:ext cx="2978007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53382" y="5227757"/>
              <a:ext cx="14429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B. </a:t>
              </a:r>
              <a:r>
                <a:rPr lang="vi-VN" sz="2700" b="1" dirty="0"/>
                <a:t>ane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050" y="3515368"/>
            <a:ext cx="2444315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41083" y="5226169"/>
              <a:ext cx="257052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/>
                <a:t>A. </a:t>
              </a:r>
              <a:r>
                <a:rPr lang="vi-VN" sz="2700" b="1" dirty="0"/>
                <a:t>ain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59682" y="1421701"/>
            <a:ext cx="2483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/>
              <a:t>g___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0033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519024"/>
            <a:ext cx="8463258" cy="3084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5" y="942663"/>
            <a:ext cx="5224922" cy="4200837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27" y="4294266"/>
            <a:ext cx="1619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28587" y="572473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ED04E7B5-5250-4302-B2EF-C94722C8A06D}"/>
              </a:ext>
            </a:extLst>
          </p:cNvPr>
          <p:cNvGrpSpPr/>
          <p:nvPr/>
        </p:nvGrpSpPr>
        <p:grpSpPr>
          <a:xfrm>
            <a:off x="2465217" y="1674366"/>
            <a:ext cx="4283688" cy="570505"/>
            <a:chOff x="2810355" y="2909191"/>
            <a:chExt cx="4283688" cy="570505"/>
          </a:xfrm>
        </p:grpSpPr>
        <p:sp>
          <p:nvSpPr>
            <p:cNvPr id="32" name="Bùi Liễu">
              <a:extLst>
                <a:ext uri="{FF2B5EF4-FFF2-40B4-BE49-F238E27FC236}">
                  <a16:creationId xmlns:a16="http://schemas.microsoft.com/office/drawing/2014/main" id="{E8D01581-2E6D-4D54-A4B3-C9CA78F87950}"/>
                </a:ext>
              </a:extLst>
            </p:cNvPr>
            <p:cNvSpPr txBox="1">
              <a:spLocks/>
            </p:cNvSpPr>
            <p:nvPr/>
          </p:nvSpPr>
          <p:spPr>
            <a:xfrm>
              <a:off x="3635905" y="2909191"/>
              <a:ext cx="3458138" cy="466257"/>
            </a:xfrm>
            <a:prstGeom prst="rect">
              <a:avLst/>
            </a:prstGeom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Listen and </a:t>
              </a:r>
              <a:r>
                <a:rPr lang="vi-VN" sz="2700" b="1" dirty="0" err="1">
                  <a:latin typeface="Comic Sans MS" panose="030F0702030302020204" pitchFamily="66" charset="0"/>
                  <a:cs typeface="Arial" panose="020B0604020202020204" pitchFamily="34" charset="0"/>
                </a:rPr>
                <a:t>match</a:t>
              </a:r>
              <a:r>
                <a:rPr lang="vi-VN" sz="27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  <a:r>
                <a:rPr lang="en-US" sz="27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97EEF91-8C86-48BE-BD0A-2CC6F4774236}"/>
                </a:ext>
              </a:extLst>
            </p:cNvPr>
            <p:cNvGrpSpPr/>
            <p:nvPr/>
          </p:nvGrpSpPr>
          <p:grpSpPr>
            <a:xfrm>
              <a:off x="2810355" y="2958529"/>
              <a:ext cx="574286" cy="521167"/>
              <a:chOff x="2115500" y="3030805"/>
              <a:chExt cx="574286" cy="521167"/>
            </a:xfrm>
          </p:grpSpPr>
          <p:sp>
            <p:nvSpPr>
              <p:cNvPr id="44" name="Star: 7 Points 54">
                <a:extLst>
                  <a:ext uri="{FF2B5EF4-FFF2-40B4-BE49-F238E27FC236}">
                    <a16:creationId xmlns:a16="http://schemas.microsoft.com/office/drawing/2014/main" id="{80C84E1A-58DE-4163-8744-7C0B2767610F}"/>
                  </a:ext>
                </a:extLst>
              </p:cNvPr>
              <p:cNvSpPr/>
              <p:nvPr/>
            </p:nvSpPr>
            <p:spPr>
              <a:xfrm>
                <a:off x="2115500" y="3030805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537;p46">
                <a:extLst>
                  <a:ext uri="{FF2B5EF4-FFF2-40B4-BE49-F238E27FC236}">
                    <a16:creationId xmlns:a16="http://schemas.microsoft.com/office/drawing/2014/main" id="{74A409CA-FA97-43CD-B8E7-89AEEF8C93A1}"/>
                  </a:ext>
                </a:extLst>
              </p:cNvPr>
              <p:cNvSpPr txBox="1">
                <a:spLocks/>
              </p:cNvSpPr>
              <p:nvPr/>
            </p:nvSpPr>
            <p:spPr>
              <a:xfrm rot="1545">
                <a:off x="2152330" y="3043500"/>
                <a:ext cx="500625" cy="293400"/>
              </a:xfrm>
              <a:prstGeom prst="rect">
                <a:avLst/>
              </a:prstGeom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" sz="2400" b="1" dirty="0">
                    <a:latin typeface="Comic Sans MS" panose="030F0702030302020204" pitchFamily="66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7" name="Bùi Liễu 0968142780">
            <a:extLst>
              <a:ext uri="{FF2B5EF4-FFF2-40B4-BE49-F238E27FC236}">
                <a16:creationId xmlns:a16="http://schemas.microsoft.com/office/drawing/2014/main" id="{336F20AB-C2C4-4935-9E96-57DA33E7E749}"/>
              </a:ext>
            </a:extLst>
          </p:cNvPr>
          <p:cNvGrpSpPr/>
          <p:nvPr/>
        </p:nvGrpSpPr>
        <p:grpSpPr>
          <a:xfrm>
            <a:off x="2819865" y="2247079"/>
            <a:ext cx="5294369" cy="599113"/>
            <a:chOff x="3165003" y="3481904"/>
            <a:chExt cx="5294369" cy="599113"/>
          </a:xfrm>
        </p:grpSpPr>
        <p:sp>
          <p:nvSpPr>
            <p:cNvPr id="31" name="Bùi Liễu">
              <a:extLst>
                <a:ext uri="{FF2B5EF4-FFF2-40B4-BE49-F238E27FC236}">
                  <a16:creationId xmlns:a16="http://schemas.microsoft.com/office/drawing/2014/main" id="{D88416E5-D53D-42C8-A298-DBF2D1CDB2F3}"/>
                </a:ext>
              </a:extLst>
            </p:cNvPr>
            <p:cNvSpPr txBox="1">
              <a:spLocks/>
            </p:cNvSpPr>
            <p:nvPr/>
          </p:nvSpPr>
          <p:spPr>
            <a:xfrm>
              <a:off x="4011432" y="3481904"/>
              <a:ext cx="4447940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b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ED5A85-3716-43D1-BBC2-DE139FF1D9A5}"/>
                </a:ext>
              </a:extLst>
            </p:cNvPr>
            <p:cNvGrpSpPr/>
            <p:nvPr/>
          </p:nvGrpSpPr>
          <p:grpSpPr>
            <a:xfrm>
              <a:off x="3165003" y="3559850"/>
              <a:ext cx="574286" cy="521167"/>
              <a:chOff x="2405044" y="3614137"/>
              <a:chExt cx="574286" cy="521167"/>
            </a:xfrm>
          </p:grpSpPr>
          <p:sp>
            <p:nvSpPr>
              <p:cNvPr id="53" name="Bùi Liễu 0968142780">
                <a:extLst>
                  <a:ext uri="{FF2B5EF4-FFF2-40B4-BE49-F238E27FC236}">
                    <a16:creationId xmlns:a16="http://schemas.microsoft.com/office/drawing/2014/main" id="{4A8EBFBF-567F-46E8-AF1C-4BAB6DE2ED3C}"/>
                  </a:ext>
                </a:extLst>
              </p:cNvPr>
              <p:cNvSpPr/>
              <p:nvPr/>
            </p:nvSpPr>
            <p:spPr>
              <a:xfrm>
                <a:off x="2405044" y="3614137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Bùi Liễu 0968142780">
                <a:extLst>
                  <a:ext uri="{FF2B5EF4-FFF2-40B4-BE49-F238E27FC236}">
                    <a16:creationId xmlns:a16="http://schemas.microsoft.com/office/drawing/2014/main" id="{BF4A0ED8-77FB-405E-8D3D-FE61087C8F79}"/>
                  </a:ext>
                </a:extLst>
              </p:cNvPr>
              <p:cNvSpPr txBox="1">
                <a:spLocks/>
              </p:cNvSpPr>
              <p:nvPr/>
            </p:nvSpPr>
            <p:spPr>
              <a:xfrm rot="1545">
                <a:off x="2437999" y="3733089"/>
                <a:ext cx="500625" cy="2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ali Medium"/>
                  <a:buNone/>
                  <a:defRPr sz="3000" b="0" i="0" u="none" strike="noStrike" cap="none">
                    <a:solidFill>
                      <a:schemeClr val="lt1"/>
                    </a:solidFill>
                    <a:latin typeface="Mali Medium"/>
                    <a:ea typeface="Mali Medium"/>
                    <a:cs typeface="Mali Medium"/>
                    <a:sym typeface="Mali Medium"/>
                  </a:defRPr>
                </a:lvl1pPr>
                <a:lvl2pPr marR="0" lvl="1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2pPr>
                <a:lvl3pPr marR="0" lvl="2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3pPr>
                <a:lvl4pPr marR="0" lvl="3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4pPr>
                <a:lvl5pPr marR="0" lvl="4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5pPr>
                <a:lvl6pPr marR="0" lvl="5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6pPr>
                <a:lvl7pPr marR="0" lvl="6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7pPr>
                <a:lvl8pPr marR="0" lvl="7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8pPr>
                <a:lvl9pPr marR="0" lvl="8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9pPr>
              </a:lstStyle>
              <a:p>
                <a:r>
                  <a:rPr lang="en" sz="2400" b="1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id="{4699D45F-738F-417E-AD89-2004635C1FA3}"/>
              </a:ext>
            </a:extLst>
          </p:cNvPr>
          <p:cNvGrpSpPr/>
          <p:nvPr/>
        </p:nvGrpSpPr>
        <p:grpSpPr>
          <a:xfrm>
            <a:off x="3160062" y="2847357"/>
            <a:ext cx="4343400" cy="595560"/>
            <a:chOff x="3505200" y="4082182"/>
            <a:chExt cx="4343400" cy="595560"/>
          </a:xfrm>
        </p:grpSpPr>
        <p:sp>
          <p:nvSpPr>
            <p:cNvPr id="33" name="Bùi Liễu">
              <a:extLst>
                <a:ext uri="{FF2B5EF4-FFF2-40B4-BE49-F238E27FC236}">
                  <a16:creationId xmlns:a16="http://schemas.microsoft.com/office/drawing/2014/main" id="{BE719C22-19D1-4176-9F93-11D78982AAD7}"/>
                </a:ext>
              </a:extLst>
            </p:cNvPr>
            <p:cNvSpPr txBox="1">
              <a:spLocks/>
            </p:cNvSpPr>
            <p:nvPr/>
          </p:nvSpPr>
          <p:spPr>
            <a:xfrm>
              <a:off x="4343400" y="4082182"/>
              <a:ext cx="3505200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b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Let’s sing.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02FAF74-B6F3-4EFF-B2BA-58946179989D}"/>
                </a:ext>
              </a:extLst>
            </p:cNvPr>
            <p:cNvGrpSpPr/>
            <p:nvPr/>
          </p:nvGrpSpPr>
          <p:grpSpPr>
            <a:xfrm>
              <a:off x="3505200" y="4156575"/>
              <a:ext cx="574286" cy="521167"/>
              <a:chOff x="2710883" y="4197469"/>
              <a:chExt cx="574286" cy="521167"/>
            </a:xfrm>
          </p:grpSpPr>
          <p:sp>
            <p:nvSpPr>
              <p:cNvPr id="56" name="Bùi Liễu 0968142780">
                <a:extLst>
                  <a:ext uri="{FF2B5EF4-FFF2-40B4-BE49-F238E27FC236}">
                    <a16:creationId xmlns:a16="http://schemas.microsoft.com/office/drawing/2014/main" id="{C2121487-FC81-4934-B356-575F8CE911BA}"/>
                  </a:ext>
                </a:extLst>
              </p:cNvPr>
              <p:cNvSpPr/>
              <p:nvPr/>
            </p:nvSpPr>
            <p:spPr>
              <a:xfrm>
                <a:off x="2710883" y="4197469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Bùi Liễu 0968142780">
                <a:extLst>
                  <a:ext uri="{FF2B5EF4-FFF2-40B4-BE49-F238E27FC236}">
                    <a16:creationId xmlns:a16="http://schemas.microsoft.com/office/drawing/2014/main" id="{E91808C5-EAF5-4F3B-BE32-4C83EA3C781F}"/>
                  </a:ext>
                </a:extLst>
              </p:cNvPr>
              <p:cNvSpPr txBox="1">
                <a:spLocks/>
              </p:cNvSpPr>
              <p:nvPr/>
            </p:nvSpPr>
            <p:spPr>
              <a:xfrm rot="1545">
                <a:off x="2779715" y="4317314"/>
                <a:ext cx="500625" cy="29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ali Medium"/>
                  <a:buNone/>
                  <a:defRPr sz="3000" b="0" i="0" u="none" strike="noStrike" cap="none">
                    <a:solidFill>
                      <a:schemeClr val="lt1"/>
                    </a:solidFill>
                    <a:latin typeface="Mali Medium"/>
                    <a:ea typeface="Mali Medium"/>
                    <a:cs typeface="Mali Medium"/>
                    <a:sym typeface="Mali Medium"/>
                  </a:defRPr>
                </a:lvl1pPr>
                <a:lvl2pPr marR="0" lvl="1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2pPr>
                <a:lvl3pPr marR="0" lvl="2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3pPr>
                <a:lvl4pPr marR="0" lvl="3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4pPr>
                <a:lvl5pPr marR="0" lvl="4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5pPr>
                <a:lvl6pPr marR="0" lvl="5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6pPr>
                <a:lvl7pPr marR="0" lvl="6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7pPr>
                <a:lvl8pPr marR="0" lvl="7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8pPr>
                <a:lvl9pPr marR="0" lvl="8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Single Day"/>
                  <a:buNone/>
                  <a:defRPr sz="3000" b="1" i="0" u="none" strike="noStrike" cap="none">
                    <a:solidFill>
                      <a:schemeClr val="dk1"/>
                    </a:solidFill>
                    <a:latin typeface="Single Day"/>
                    <a:ea typeface="Single Day"/>
                    <a:cs typeface="Single Day"/>
                    <a:sym typeface="Single Day"/>
                  </a:defRPr>
                </a:lvl9pPr>
              </a:lstStyle>
              <a:p>
                <a:r>
                  <a:rPr lang="en" sz="2400" b="1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253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A0A762B-DCAC-44D6-859E-3C9AA777E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123" y="1387001"/>
            <a:ext cx="1517849" cy="11847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B946930-342A-4F8B-A781-DE1ACE76FF98}"/>
              </a:ext>
            </a:extLst>
          </p:cNvPr>
          <p:cNvSpPr txBox="1"/>
          <p:nvPr/>
        </p:nvSpPr>
        <p:spPr>
          <a:xfrm>
            <a:off x="6417165" y="1166585"/>
            <a:ext cx="403687" cy="32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3.</a:t>
            </a:r>
            <a:endParaRPr lang="en-US" b="1" dirty="0"/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492350" y="285750"/>
            <a:ext cx="37748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match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 descr="A cartoon of a child with a bow&#10;&#10;Description automatically generated with low confidence">
            <a:extLst>
              <a:ext uri="{FF2B5EF4-FFF2-40B4-BE49-F238E27FC236}">
                <a16:creationId xmlns:a16="http://schemas.microsoft.com/office/drawing/2014/main" id="{3A53F210-F6DC-4A8D-9F7B-FFF1A3A83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43" y="1387002"/>
            <a:ext cx="1671496" cy="11847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E7061CA-8EE4-41BD-A9DB-A482714FCD90}"/>
              </a:ext>
            </a:extLst>
          </p:cNvPr>
          <p:cNvSpPr txBox="1"/>
          <p:nvPr/>
        </p:nvSpPr>
        <p:spPr>
          <a:xfrm>
            <a:off x="914400" y="1161910"/>
            <a:ext cx="403687" cy="32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1.</a:t>
            </a:r>
            <a:endParaRPr lang="en-US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0B5659-7540-44D5-B9BF-8822A8B1CA31}"/>
              </a:ext>
            </a:extLst>
          </p:cNvPr>
          <p:cNvGrpSpPr/>
          <p:nvPr/>
        </p:nvGrpSpPr>
        <p:grpSpPr>
          <a:xfrm>
            <a:off x="3612791" y="1160619"/>
            <a:ext cx="1870709" cy="1404017"/>
            <a:chOff x="3301762" y="877125"/>
            <a:chExt cx="2011439" cy="158046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E163F07-8D12-4979-B12B-25B9E170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1452" y="1123949"/>
              <a:ext cx="1701749" cy="133364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44EB71-7610-4871-B8BE-0FADCBC25776}"/>
                </a:ext>
              </a:extLst>
            </p:cNvPr>
            <p:cNvSpPr txBox="1"/>
            <p:nvPr/>
          </p:nvSpPr>
          <p:spPr>
            <a:xfrm>
              <a:off x="3301762" y="877125"/>
              <a:ext cx="43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2.</a:t>
              </a:r>
              <a:endParaRPr lang="en-US" b="1" dirty="0"/>
            </a:p>
          </p:txBody>
        </p:sp>
      </p:grpSp>
      <p:pic>
        <p:nvPicPr>
          <p:cNvPr id="40" name="Track 89">
            <a:hlinkClick r:id="" action="ppaction://media"/>
            <a:extLst>
              <a:ext uri="{FF2B5EF4-FFF2-40B4-BE49-F238E27FC236}">
                <a16:creationId xmlns:a16="http://schemas.microsoft.com/office/drawing/2014/main" id="{665E0D91-B0FB-422D-9716-4E310A465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500" y="350624"/>
            <a:ext cx="446202" cy="3576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07417AA-F8F9-41A8-8AB3-45E10A346690}"/>
              </a:ext>
            </a:extLst>
          </p:cNvPr>
          <p:cNvGrpSpPr/>
          <p:nvPr/>
        </p:nvGrpSpPr>
        <p:grpSpPr>
          <a:xfrm>
            <a:off x="719528" y="3143510"/>
            <a:ext cx="2446369" cy="1490254"/>
            <a:chOff x="679099" y="3068638"/>
            <a:chExt cx="2239760" cy="1275512"/>
          </a:xfrm>
        </p:grpSpPr>
        <p:pic>
          <p:nvPicPr>
            <p:cNvPr id="42" name="Picture 41" descr="A picture containing text, font, screenshot, number&#10;&#10;Description automatically generated">
              <a:extLst>
                <a:ext uri="{FF2B5EF4-FFF2-40B4-BE49-F238E27FC236}">
                  <a16:creationId xmlns:a16="http://schemas.microsoft.com/office/drawing/2014/main" id="{A5736A07-F4C7-4A89-8280-EC63FB017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5" r="5656"/>
            <a:stretch/>
          </p:blipFill>
          <p:spPr>
            <a:xfrm>
              <a:off x="771364" y="3171359"/>
              <a:ext cx="2147495" cy="1172791"/>
            </a:xfrm>
            <a:prstGeom prst="roundRect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96804B9-B6FF-4E6B-B3FF-D393ED3A6EC1}"/>
                </a:ext>
              </a:extLst>
            </p:cNvPr>
            <p:cNvSpPr/>
            <p:nvPr/>
          </p:nvSpPr>
          <p:spPr>
            <a:xfrm>
              <a:off x="679099" y="3068638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022301-19F1-407C-A7A0-0F5E39362E5E}"/>
              </a:ext>
            </a:extLst>
          </p:cNvPr>
          <p:cNvGrpSpPr/>
          <p:nvPr/>
        </p:nvGrpSpPr>
        <p:grpSpPr>
          <a:xfrm>
            <a:off x="3442661" y="3144090"/>
            <a:ext cx="2342074" cy="1489674"/>
            <a:chOff x="3586784" y="3091788"/>
            <a:chExt cx="2144273" cy="127501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210306-DBE1-4B72-A061-986EFF80E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" r="8067"/>
            <a:stretch/>
          </p:blipFill>
          <p:spPr>
            <a:xfrm>
              <a:off x="3675865" y="3195684"/>
              <a:ext cx="2055192" cy="1171120"/>
            </a:xfrm>
            <a:prstGeom prst="roundRect">
              <a:avLst/>
            </a:prstGeom>
            <a:ln>
              <a:solidFill>
                <a:schemeClr val="accent1"/>
              </a:solidFill>
              <a:prstDash val="dash"/>
            </a:ln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4367CE7-6AEC-4DBE-A2CF-C67EB9D0F783}"/>
                </a:ext>
              </a:extLst>
            </p:cNvPr>
            <p:cNvSpPr/>
            <p:nvPr/>
          </p:nvSpPr>
          <p:spPr>
            <a:xfrm>
              <a:off x="3586784" y="3091788"/>
              <a:ext cx="272332" cy="256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9F39F0-4BD8-4649-96B7-9014711C17CB}"/>
              </a:ext>
            </a:extLst>
          </p:cNvPr>
          <p:cNvGrpSpPr/>
          <p:nvPr/>
        </p:nvGrpSpPr>
        <p:grpSpPr>
          <a:xfrm>
            <a:off x="6025390" y="3177550"/>
            <a:ext cx="2417810" cy="1423308"/>
            <a:chOff x="6306417" y="3124266"/>
            <a:chExt cx="2213613" cy="121821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6F3D1D4-DC7C-4C9A-9FFE-987C87D3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7" r="8024"/>
            <a:stretch/>
          </p:blipFill>
          <p:spPr>
            <a:xfrm>
              <a:off x="6396898" y="3171359"/>
              <a:ext cx="2123132" cy="1171120"/>
            </a:xfrm>
            <a:prstGeom prst="roundRect">
              <a:avLst/>
            </a:prstGeom>
            <a:ln>
              <a:solidFill>
                <a:schemeClr val="accent1"/>
              </a:solidFill>
              <a:prstDash val="dash"/>
            </a:ln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E468686-B942-4ADD-A992-E5A0A2C0340D}"/>
                </a:ext>
              </a:extLst>
            </p:cNvPr>
            <p:cNvSpPr/>
            <p:nvPr/>
          </p:nvSpPr>
          <p:spPr>
            <a:xfrm>
              <a:off x="6306417" y="3124266"/>
              <a:ext cx="292488" cy="2635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0" name="Bùi Liễu 0968142780">
            <a:extLst>
              <a:ext uri="{FF2B5EF4-FFF2-40B4-BE49-F238E27FC236}">
                <a16:creationId xmlns:a16="http://schemas.microsoft.com/office/drawing/2014/main" id="{52391854-30B3-434B-AF94-8EB38688AA71}"/>
              </a:ext>
            </a:extLst>
          </p:cNvPr>
          <p:cNvCxnSpPr>
            <a:cxnSpLocks/>
            <a:stCxn id="32" idx="2"/>
            <a:endCxn id="45" idx="0"/>
          </p:cNvCxnSpPr>
          <p:nvPr/>
        </p:nvCxnSpPr>
        <p:spPr>
          <a:xfrm>
            <a:off x="2104491" y="2571750"/>
            <a:ext cx="2557856" cy="6937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Bùi Liễu 0968142780">
            <a:extLst>
              <a:ext uri="{FF2B5EF4-FFF2-40B4-BE49-F238E27FC236}">
                <a16:creationId xmlns:a16="http://schemas.microsoft.com/office/drawing/2014/main" id="{785098E1-42DE-4F93-874D-58565B6A1688}"/>
              </a:ext>
            </a:extLst>
          </p:cNvPr>
          <p:cNvCxnSpPr>
            <a:cxnSpLocks/>
            <a:stCxn id="35" idx="2"/>
            <a:endCxn id="48" idx="0"/>
          </p:cNvCxnSpPr>
          <p:nvPr/>
        </p:nvCxnSpPr>
        <p:spPr>
          <a:xfrm>
            <a:off x="4692157" y="2564636"/>
            <a:ext cx="2591552" cy="6679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Bùi Liễu 0968142780">
            <a:extLst>
              <a:ext uri="{FF2B5EF4-FFF2-40B4-BE49-F238E27FC236}">
                <a16:creationId xmlns:a16="http://schemas.microsoft.com/office/drawing/2014/main" id="{8705BAA7-538E-4F40-8870-CA47D0EA6668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 flipH="1">
            <a:off x="1993101" y="2571750"/>
            <a:ext cx="5290947" cy="6917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809334F-CF5F-4F76-85EE-0DF584DFC4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51" end="29958.5827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17" y="1148241"/>
            <a:ext cx="306454" cy="370789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F23A251-C095-4B57-9CEB-9B8094727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11" end="15544.5827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582" y="1113742"/>
            <a:ext cx="352309" cy="405289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DC48FC9-4BEB-4F84-8FC1-DE6515293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517" end="4237.5827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9243" y="1125929"/>
            <a:ext cx="303877" cy="3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52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4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9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9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5" y="2336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F5E797-7D93-4437-8AC7-7677841CEF0B}"/>
              </a:ext>
            </a:extLst>
          </p:cNvPr>
          <p:cNvGrpSpPr/>
          <p:nvPr/>
        </p:nvGrpSpPr>
        <p:grpSpPr>
          <a:xfrm>
            <a:off x="357262" y="3808262"/>
            <a:ext cx="4664926" cy="872691"/>
            <a:chOff x="716687" y="965979"/>
            <a:chExt cx="4664926" cy="9586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01D6C9-395E-4B0D-91F5-95B6433B31CF}"/>
                </a:ext>
              </a:extLst>
            </p:cNvPr>
            <p:cNvSpPr txBox="1"/>
            <p:nvPr/>
          </p:nvSpPr>
          <p:spPr>
            <a:xfrm>
              <a:off x="1004707" y="965979"/>
              <a:ext cx="4376906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 your sports day in February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No, it isn’t. It’s in ______.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6C335CB-0812-4602-BAF4-0F7AF944FDA6}"/>
                </a:ext>
              </a:extLst>
            </p:cNvPr>
            <p:cNvSpPr txBox="1"/>
            <p:nvPr/>
          </p:nvSpPr>
          <p:spPr>
            <a:xfrm>
              <a:off x="716687" y="1004468"/>
              <a:ext cx="400522" cy="46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b="1" dirty="0"/>
                <a:t>.</a:t>
              </a:r>
              <a:endParaRPr lang="en-US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15E8AD-2EDA-4309-9B26-50E154F19AC1}"/>
              </a:ext>
            </a:extLst>
          </p:cNvPr>
          <p:cNvGrpSpPr/>
          <p:nvPr/>
        </p:nvGrpSpPr>
        <p:grpSpPr>
          <a:xfrm>
            <a:off x="4772092" y="1816251"/>
            <a:ext cx="4448108" cy="958660"/>
            <a:chOff x="627139" y="966138"/>
            <a:chExt cx="4448108" cy="9586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6F9363B-F8D5-46CB-A2A6-A898AF76A2EC}"/>
                </a:ext>
              </a:extLst>
            </p:cNvPr>
            <p:cNvSpPr txBox="1"/>
            <p:nvPr/>
          </p:nvSpPr>
          <p:spPr>
            <a:xfrm>
              <a:off x="910621" y="966138"/>
              <a:ext cx="4164626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Is your sports day in _______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25F589-183B-486C-A3D5-51A4C842CF4D}"/>
                </a:ext>
              </a:extLst>
            </p:cNvPr>
            <p:cNvSpPr txBox="1"/>
            <p:nvPr/>
          </p:nvSpPr>
          <p:spPr>
            <a:xfrm>
              <a:off x="627139" y="990673"/>
              <a:ext cx="400522" cy="46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b="1" dirty="0"/>
                <a:t>.</a:t>
              </a:r>
              <a:endParaRPr lang="en-US" b="1" dirty="0"/>
            </a:p>
          </p:txBody>
        </p:sp>
      </p:grpSp>
      <p:sp>
        <p:nvSpPr>
          <p:cNvPr id="45" name="Bùi Liễu 0968142780">
            <a:extLst>
              <a:ext uri="{FF2B5EF4-FFF2-40B4-BE49-F238E27FC236}">
                <a16:creationId xmlns:a16="http://schemas.microsoft.com/office/drawing/2014/main" id="{97EC3A01-62C0-4A8C-86B5-6177B6BA8E62}"/>
              </a:ext>
            </a:extLst>
          </p:cNvPr>
          <p:cNvSpPr txBox="1"/>
          <p:nvPr/>
        </p:nvSpPr>
        <p:spPr>
          <a:xfrm>
            <a:off x="7743669" y="1923670"/>
            <a:ext cx="107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19E065-E3BE-42B6-8E3F-D099FD88A876}"/>
              </a:ext>
            </a:extLst>
          </p:cNvPr>
          <p:cNvSpPr txBox="1"/>
          <p:nvPr/>
        </p:nvSpPr>
        <p:spPr>
          <a:xfrm>
            <a:off x="840496" y="3913236"/>
            <a:ext cx="87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3FCFFA54-4620-41CF-8017-C643CF8BD763}"/>
              </a:ext>
            </a:extLst>
          </p:cNvPr>
          <p:cNvSpPr txBox="1"/>
          <p:nvPr/>
        </p:nvSpPr>
        <p:spPr>
          <a:xfrm>
            <a:off x="2583271" y="4381842"/>
            <a:ext cx="157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600D23-8F28-492C-A7D5-1756155AC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98" y="772277"/>
            <a:ext cx="1196278" cy="11644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4476949-9C6C-4821-B6C3-60F3CDB7A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2736" y="772384"/>
            <a:ext cx="1196278" cy="11750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DCC1193-B211-45BD-9B5F-08C0ED559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499" y="2791129"/>
            <a:ext cx="1196277" cy="116443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1EDE488-9776-4E8D-A70B-C4DE67DA30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2736" y="2739641"/>
            <a:ext cx="1210217" cy="118112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F91CF0C-A39B-4E7A-8B3B-ECA6FD17B7AA}"/>
              </a:ext>
            </a:extLst>
          </p:cNvPr>
          <p:cNvGrpSpPr/>
          <p:nvPr/>
        </p:nvGrpSpPr>
        <p:grpSpPr>
          <a:xfrm>
            <a:off x="363702" y="1855237"/>
            <a:ext cx="4191642" cy="720233"/>
            <a:chOff x="606480" y="953791"/>
            <a:chExt cx="4191642" cy="72023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5425BF-19D5-4DB2-88E2-6B8530E13F68}"/>
                </a:ext>
              </a:extLst>
            </p:cNvPr>
            <p:cNvSpPr txBox="1"/>
            <p:nvPr/>
          </p:nvSpPr>
          <p:spPr>
            <a:xfrm>
              <a:off x="910621" y="966138"/>
              <a:ext cx="38875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sz="2000" dirty="0">
                  <a:cs typeface="Arial" panose="020B0604020202020204" pitchFamily="34" charset="0"/>
                </a:rPr>
                <a:t>Is your sports day in June</a:t>
              </a:r>
              <a:r>
                <a:rPr lang="vi-VN" sz="2000" dirty="0">
                  <a:cs typeface="Arial" panose="020B0604020202020204" pitchFamily="34" charset="0"/>
                </a:rPr>
                <a:t>?</a:t>
              </a:r>
            </a:p>
            <a:p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en-US" sz="2000" dirty="0">
                  <a:cs typeface="Arial" panose="020B0604020202020204" pitchFamily="34" charset="0"/>
                </a:rPr>
                <a:t>Yes, </a:t>
              </a:r>
              <a:r>
                <a:rPr lang="vi-VN" sz="2000" dirty="0">
                  <a:cs typeface="Arial" panose="020B0604020202020204" pitchFamily="34" charset="0"/>
                </a:rPr>
                <a:t>________.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4A608C-E6F4-474E-95F7-6CD14CBE939D}"/>
                </a:ext>
              </a:extLst>
            </p:cNvPr>
            <p:cNvSpPr txBox="1"/>
            <p:nvPr/>
          </p:nvSpPr>
          <p:spPr>
            <a:xfrm>
              <a:off x="606480" y="953791"/>
              <a:ext cx="40052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b="1" dirty="0"/>
                <a:t>1.</a:t>
              </a:r>
              <a:endParaRPr lang="en-US" b="1" dirty="0"/>
            </a:p>
          </p:txBody>
        </p:sp>
      </p:grpSp>
      <p:sp>
        <p:nvSpPr>
          <p:cNvPr id="55" name="Bùi Liễu 0968142780">
            <a:extLst>
              <a:ext uri="{FF2B5EF4-FFF2-40B4-BE49-F238E27FC236}">
                <a16:creationId xmlns:a16="http://schemas.microsoft.com/office/drawing/2014/main" id="{5B1E17E0-7C70-4B60-9564-A8E6FC8BF9E2}"/>
              </a:ext>
            </a:extLst>
          </p:cNvPr>
          <p:cNvSpPr txBox="1"/>
          <p:nvPr/>
        </p:nvSpPr>
        <p:spPr>
          <a:xfrm>
            <a:off x="1544257" y="2175281"/>
            <a:ext cx="128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</a:t>
            </a:r>
          </a:p>
        </p:txBody>
      </p:sp>
      <p:grpSp>
        <p:nvGrpSpPr>
          <p:cNvPr id="56" name="Bùi Liễu 0968142780">
            <a:extLst>
              <a:ext uri="{FF2B5EF4-FFF2-40B4-BE49-F238E27FC236}">
                <a16:creationId xmlns:a16="http://schemas.microsoft.com/office/drawing/2014/main" id="{63B270E4-1E98-4006-A005-EC460BC08DA8}"/>
              </a:ext>
            </a:extLst>
          </p:cNvPr>
          <p:cNvGrpSpPr/>
          <p:nvPr/>
        </p:nvGrpSpPr>
        <p:grpSpPr>
          <a:xfrm>
            <a:off x="4810369" y="3832651"/>
            <a:ext cx="4216108" cy="965970"/>
            <a:chOff x="754846" y="941379"/>
            <a:chExt cx="4216108" cy="96597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188528-A9F1-4CEE-AB40-C4249E3DBE78}"/>
                </a:ext>
              </a:extLst>
            </p:cNvPr>
            <p:cNvSpPr txBox="1"/>
            <p:nvPr/>
          </p:nvSpPr>
          <p:spPr>
            <a:xfrm>
              <a:off x="1012550" y="941379"/>
              <a:ext cx="3958404" cy="965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Is your sports day ___ July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_________.  It’s in March.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BE19FA-BC1B-4F75-9967-7C88362C8206}"/>
                </a:ext>
              </a:extLst>
            </p:cNvPr>
            <p:cNvSpPr txBox="1"/>
            <p:nvPr/>
          </p:nvSpPr>
          <p:spPr>
            <a:xfrm>
              <a:off x="754846" y="969911"/>
              <a:ext cx="400522" cy="46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b="1" dirty="0"/>
                <a:t>.</a:t>
              </a:r>
              <a:endParaRPr lang="en-US" b="1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317A76F-9CBF-470E-9E05-260091070905}"/>
              </a:ext>
            </a:extLst>
          </p:cNvPr>
          <p:cNvSpPr txBox="1"/>
          <p:nvPr/>
        </p:nvSpPr>
        <p:spPr>
          <a:xfrm>
            <a:off x="7319971" y="3924148"/>
            <a:ext cx="84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60" name="Bùi Liễu 0968142780">
            <a:extLst>
              <a:ext uri="{FF2B5EF4-FFF2-40B4-BE49-F238E27FC236}">
                <a16:creationId xmlns:a16="http://schemas.microsoft.com/office/drawing/2014/main" id="{9B7429F0-8C81-41D6-B0E4-521720FDBB94}"/>
              </a:ext>
            </a:extLst>
          </p:cNvPr>
          <p:cNvSpPr txBox="1"/>
          <p:nvPr/>
        </p:nvSpPr>
        <p:spPr>
          <a:xfrm>
            <a:off x="5401708" y="4392754"/>
            <a:ext cx="1383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</a:t>
            </a:r>
          </a:p>
        </p:txBody>
      </p:sp>
    </p:spTree>
    <p:extLst>
      <p:ext uri="{BB962C8B-B14F-4D97-AF65-F5344CB8AC3E}">
        <p14:creationId xmlns:p14="http://schemas.microsoft.com/office/powerpoint/2010/main" val="4180133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8584" y="174862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8D5DB0A6-4360-446D-915B-E9DDDE58E5DF}"/>
              </a:ext>
            </a:extLst>
          </p:cNvPr>
          <p:cNvSpPr txBox="1"/>
          <p:nvPr/>
        </p:nvSpPr>
        <p:spPr>
          <a:xfrm>
            <a:off x="958387" y="1184286"/>
            <a:ext cx="180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016A5EB-C292-4B2D-898F-BDEC25B902AD}"/>
              </a:ext>
            </a:extLst>
          </p:cNvPr>
          <p:cNvSpPr txBox="1"/>
          <p:nvPr/>
        </p:nvSpPr>
        <p:spPr>
          <a:xfrm>
            <a:off x="939540" y="1616937"/>
            <a:ext cx="3981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 in May?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F3146F48-665C-4E2F-8C87-A769868759FA}"/>
              </a:ext>
            </a:extLst>
          </p:cNvPr>
          <p:cNvSpPr txBox="1"/>
          <p:nvPr/>
        </p:nvSpPr>
        <p:spPr>
          <a:xfrm>
            <a:off x="3046380" y="661066"/>
            <a:ext cx="436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2669A5AE-0D5B-4EEB-A5F7-012892647463}"/>
              </a:ext>
            </a:extLst>
          </p:cNvPr>
          <p:cNvSpPr txBox="1"/>
          <p:nvPr/>
        </p:nvSpPr>
        <p:spPr>
          <a:xfrm>
            <a:off x="948964" y="2068227"/>
            <a:ext cx="156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DDAFD6A-2FDF-40F0-961B-DD5AF9519986}"/>
              </a:ext>
            </a:extLst>
          </p:cNvPr>
          <p:cNvSpPr txBox="1"/>
          <p:nvPr/>
        </p:nvSpPr>
        <p:spPr>
          <a:xfrm>
            <a:off x="958388" y="24949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May.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6104487-77DF-428E-A522-8F6807412743}"/>
              </a:ext>
            </a:extLst>
          </p:cNvPr>
          <p:cNvSpPr txBox="1"/>
          <p:nvPr/>
        </p:nvSpPr>
        <p:spPr>
          <a:xfrm>
            <a:off x="5022716" y="2847600"/>
            <a:ext cx="175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EA50F6FA-1BF3-425B-B865-C9FE9DFA73D1}"/>
              </a:ext>
            </a:extLst>
          </p:cNvPr>
          <p:cNvSpPr txBox="1"/>
          <p:nvPr/>
        </p:nvSpPr>
        <p:spPr>
          <a:xfrm>
            <a:off x="5022714" y="3333975"/>
            <a:ext cx="432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335F33BC-123C-40EA-ACC9-1CB0749678BA}"/>
              </a:ext>
            </a:extLst>
          </p:cNvPr>
          <p:cNvSpPr txBox="1"/>
          <p:nvPr/>
        </p:nvSpPr>
        <p:spPr>
          <a:xfrm>
            <a:off x="5053875" y="3822226"/>
            <a:ext cx="172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1E315BF4-C845-4E9B-AEC6-52C5C1E3AD92}"/>
              </a:ext>
            </a:extLst>
          </p:cNvPr>
          <p:cNvSpPr txBox="1"/>
          <p:nvPr/>
        </p:nvSpPr>
        <p:spPr>
          <a:xfrm>
            <a:off x="5053875" y="4310796"/>
            <a:ext cx="181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July.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BAFDAC3-C28D-4CB2-AB1C-BB9A712F2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765.5972"/>
                    <p14:bmk name="Bookmark 2" time="19915.5972"/>
                    <p14:bmk name="Bookmark 3" time="21605.5972"/>
                    <p14:bmk name="Bookmark 4" time="25985.5972"/>
                    <p14:bmk name="Bookmark 5" time="28085.5972"/>
                    <p14:bmk name="Bookmark 6" time="33675.5972"/>
                    <p14:bmk name="Bookmark 7" time="38267.5502"/>
                    <p14:bmk name="Bookmark 8" time="40337.5502"/>
                    <p14:bmk name="Bookmark 9" time="41847.5502"/>
                    <p14:bmk name="Bookmark 10" time="46401.2586"/>
                    <p14:bmk name="Bookmark 11" time="48341.2586"/>
                    <p14:bmk name="Bookmark 12" time="53721.2586"/>
                  </p14:bmkLst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362" y="285287"/>
            <a:ext cx="441793" cy="354164"/>
          </a:xfrm>
          <a:prstGeom prst="rect">
            <a:avLst/>
          </a:prstGeom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DBF37344-AB42-45CE-A7EE-D5739EDA65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53788" r="48334" b="11068"/>
          <a:stretch/>
        </p:blipFill>
        <p:spPr>
          <a:xfrm>
            <a:off x="4920688" y="1190109"/>
            <a:ext cx="3867453" cy="1575483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605EF35E-C6C1-4737-B3F3-E5736E2DCD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3" r="9166" b="57456"/>
          <a:stretch/>
        </p:blipFill>
        <p:spPr>
          <a:xfrm>
            <a:off x="301138" y="3125279"/>
            <a:ext cx="4109478" cy="1748785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3F5D4E17-9944-4F14-804E-FD97CFD3953C}"/>
              </a:ext>
            </a:extLst>
          </p:cNvPr>
          <p:cNvSpPr txBox="1"/>
          <p:nvPr/>
        </p:nvSpPr>
        <p:spPr>
          <a:xfrm>
            <a:off x="2516166" y="118428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9B22C45D-542D-474C-A9A8-74E563AD9C96}"/>
              </a:ext>
            </a:extLst>
          </p:cNvPr>
          <p:cNvSpPr txBox="1"/>
          <p:nvPr/>
        </p:nvSpPr>
        <p:spPr>
          <a:xfrm>
            <a:off x="2189545" y="2055953"/>
            <a:ext cx="156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3994A74-A117-49B5-ABAD-5C846A9C0C49}"/>
              </a:ext>
            </a:extLst>
          </p:cNvPr>
          <p:cNvSpPr txBox="1"/>
          <p:nvPr/>
        </p:nvSpPr>
        <p:spPr>
          <a:xfrm>
            <a:off x="6553200" y="2858857"/>
            <a:ext cx="175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30E2AE36-0D45-46FD-A351-A643DFB8D335}"/>
              </a:ext>
            </a:extLst>
          </p:cNvPr>
          <p:cNvSpPr txBox="1"/>
          <p:nvPr/>
        </p:nvSpPr>
        <p:spPr>
          <a:xfrm>
            <a:off x="6527006" y="3817783"/>
            <a:ext cx="172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8DAA1B3E-0D31-4A8B-BC7C-E2B718F89A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9" y="1188194"/>
            <a:ext cx="593696" cy="391759"/>
          </a:xfrm>
          <a:prstGeom prst="rect">
            <a:avLst/>
          </a:prstGeom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402BB74F-9C60-4E36-B7E9-FA8BB3168A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85" y="1613518"/>
            <a:ext cx="672235" cy="397996"/>
          </a:xfrm>
          <a:prstGeom prst="rect">
            <a:avLst/>
          </a:prstGeom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6267E63B-0CAA-4123-8420-7C63508C79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757" y="4321831"/>
            <a:ext cx="638152" cy="408301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88D0068A-6DA5-4C5A-8F0D-FFDF60401B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216" y="3846481"/>
            <a:ext cx="605234" cy="415659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1A67DDBD-FED2-45F4-B647-27F64A5B56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2996" y="3379756"/>
            <a:ext cx="666647" cy="403459"/>
          </a:xfrm>
          <a:prstGeom prst="rect">
            <a:avLst/>
          </a:prstGeom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1156F79D-45F2-4CF3-AFE4-264294FF30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2996" y="2867476"/>
            <a:ext cx="651764" cy="417421"/>
          </a:xfrm>
          <a:prstGeom prst="rect">
            <a:avLst/>
          </a:prstGeom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0228088D-FB79-4E9F-98AB-04C4496CD0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45" y="2053338"/>
            <a:ext cx="648837" cy="413544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E35DC4A-9586-48D5-AE7B-6AE11AC690B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38" y="2465524"/>
            <a:ext cx="626853" cy="4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6918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20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3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3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4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4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4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2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5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90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0" dur="2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90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90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0" dur="3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90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90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0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90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5" dur="3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90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90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8" grpId="0"/>
          <p:bldP spid="9" grpId="0"/>
          <p:bldP spid="10" grpId="0"/>
          <p:bldP spid="11" grpId="0"/>
          <p:bldP spid="12" grpId="0"/>
          <p:bldP spid="13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20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5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90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0" dur="2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90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90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0" dur="3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90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90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0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90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5" dur="3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90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90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7108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339B91C7-B898-474A-8F16-5DA9CB0882F0}"/>
              </a:ext>
            </a:extLst>
          </p:cNvPr>
          <p:cNvSpPr txBox="1"/>
          <p:nvPr/>
        </p:nvSpPr>
        <p:spPr>
          <a:xfrm>
            <a:off x="958387" y="1184286"/>
            <a:ext cx="180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AD8484F-81F9-4DFA-A0C4-52BEB90738D1}"/>
              </a:ext>
            </a:extLst>
          </p:cNvPr>
          <p:cNvSpPr txBox="1"/>
          <p:nvPr/>
        </p:nvSpPr>
        <p:spPr>
          <a:xfrm>
            <a:off x="939540" y="1616937"/>
            <a:ext cx="3981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 in May?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5BFC5526-4887-40C0-98E4-E4D7C20EE941}"/>
              </a:ext>
            </a:extLst>
          </p:cNvPr>
          <p:cNvSpPr txBox="1"/>
          <p:nvPr/>
        </p:nvSpPr>
        <p:spPr>
          <a:xfrm>
            <a:off x="2738597" y="715800"/>
            <a:ext cx="436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D7C464F4-DA47-4041-92A0-02BA31755515}"/>
              </a:ext>
            </a:extLst>
          </p:cNvPr>
          <p:cNvSpPr txBox="1"/>
          <p:nvPr/>
        </p:nvSpPr>
        <p:spPr>
          <a:xfrm>
            <a:off x="948964" y="2068227"/>
            <a:ext cx="156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D46A23A6-DA82-420A-AC09-23D050526737}"/>
              </a:ext>
            </a:extLst>
          </p:cNvPr>
          <p:cNvSpPr txBox="1"/>
          <p:nvPr/>
        </p:nvSpPr>
        <p:spPr>
          <a:xfrm>
            <a:off x="958388" y="24949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May.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D5E14A3E-FF92-4ACB-BBB4-A9139EB478C8}"/>
              </a:ext>
            </a:extLst>
          </p:cNvPr>
          <p:cNvSpPr txBox="1"/>
          <p:nvPr/>
        </p:nvSpPr>
        <p:spPr>
          <a:xfrm>
            <a:off x="5022716" y="2847600"/>
            <a:ext cx="175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1CB427F9-2AB7-4DD9-95D9-AD884F5256FA}"/>
              </a:ext>
            </a:extLst>
          </p:cNvPr>
          <p:cNvSpPr txBox="1"/>
          <p:nvPr/>
        </p:nvSpPr>
        <p:spPr>
          <a:xfrm>
            <a:off x="5022714" y="3333975"/>
            <a:ext cx="432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BFE07A38-41E8-44BC-BC67-72A6F4D1D023}"/>
              </a:ext>
            </a:extLst>
          </p:cNvPr>
          <p:cNvSpPr txBox="1"/>
          <p:nvPr/>
        </p:nvSpPr>
        <p:spPr>
          <a:xfrm>
            <a:off x="5053875" y="3822226"/>
            <a:ext cx="172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E964DB87-F4C1-4B69-817A-6F3C5613B17F}"/>
              </a:ext>
            </a:extLst>
          </p:cNvPr>
          <p:cNvSpPr txBox="1"/>
          <p:nvPr/>
        </p:nvSpPr>
        <p:spPr>
          <a:xfrm>
            <a:off x="5053875" y="4310796"/>
            <a:ext cx="181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July.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FDC6AEFE-3CB8-4C64-955F-1F21F7A88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53788" r="48334" b="11068"/>
          <a:stretch/>
        </p:blipFill>
        <p:spPr>
          <a:xfrm>
            <a:off x="4920688" y="1190109"/>
            <a:ext cx="3867453" cy="1575483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369A4CBC-1D7F-4898-9E1B-5EE57FDE5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3" r="9166" b="57456"/>
          <a:stretch/>
        </p:blipFill>
        <p:spPr>
          <a:xfrm>
            <a:off x="301138" y="3125279"/>
            <a:ext cx="4109478" cy="1748785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B48C237-590A-4EAF-B0C7-9CAD74AB633D}"/>
              </a:ext>
            </a:extLst>
          </p:cNvPr>
          <p:cNvSpPr txBox="1"/>
          <p:nvPr/>
        </p:nvSpPr>
        <p:spPr>
          <a:xfrm>
            <a:off x="2516166" y="118428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C53E47CC-DA05-4B4A-9D54-BEBF6D4C1B97}"/>
              </a:ext>
            </a:extLst>
          </p:cNvPr>
          <p:cNvSpPr txBox="1"/>
          <p:nvPr/>
        </p:nvSpPr>
        <p:spPr>
          <a:xfrm>
            <a:off x="2189545" y="2055953"/>
            <a:ext cx="156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Yes, it is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9A4D1FCA-7E2B-4B56-BC82-695CEE0A24FC}"/>
              </a:ext>
            </a:extLst>
          </p:cNvPr>
          <p:cNvSpPr txBox="1"/>
          <p:nvPr/>
        </p:nvSpPr>
        <p:spPr>
          <a:xfrm>
            <a:off x="6553200" y="2858857"/>
            <a:ext cx="175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day.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CDBD45EF-CC15-4FEF-88BE-1B64677E529D}"/>
              </a:ext>
            </a:extLst>
          </p:cNvPr>
          <p:cNvSpPr txBox="1"/>
          <p:nvPr/>
        </p:nvSpPr>
        <p:spPr>
          <a:xfrm>
            <a:off x="6527006" y="3817783"/>
            <a:ext cx="172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82C1094-7F9C-4761-8686-B5313E7D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50"/>
                    <p14:bmk name="Bookmark 2" time="6080"/>
                    <p14:bmk name="Bookmark 3" time="7660"/>
                    <p14:bmk name="Bookmark 4" time="12007.401"/>
                    <p14:bmk name="Bookmark 5" time="13917.401"/>
                    <p14:bmk name="Bookmark 6" time="19520"/>
                    <p14:bmk name="Bookmark 7" time="24360.702"/>
                    <p14:bmk name="Bookmark 8" time="26410.702"/>
                    <p14:bmk name="Bookmark 9" time="27914.2531"/>
                    <p14:bmk name="Bookmark 10" time="32384.2531"/>
                    <p14:bmk name="Bookmark 11" time="34534.2531"/>
                    <p14:bmk name="Bookmark 12" time="39804.2531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0943" y="209550"/>
            <a:ext cx="651523" cy="506250"/>
          </a:xfrm>
          <a:prstGeom prst="rect">
            <a:avLst/>
          </a:prstGeom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id="{E4A3789D-FB4B-42BA-B7A2-FE8103312A43}"/>
              </a:ext>
            </a:extLst>
          </p:cNvPr>
          <p:cNvSpPr txBox="1">
            <a:spLocks/>
          </p:cNvSpPr>
          <p:nvPr/>
        </p:nvSpPr>
        <p:spPr>
          <a:xfrm>
            <a:off x="381000" y="209550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4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80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4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4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4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4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4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4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4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4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4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2"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2" grpId="0"/>
          <p:bldP spid="3" grpId="0"/>
          <p:bldP spid="5" grpId="0"/>
          <p:bldP spid="6" grpId="0"/>
          <p:bldP spid="7" grpId="0"/>
          <p:bldP spid="8" grpId="0"/>
          <p:bldP spid="9" grpId="0"/>
          <p:bldP spid="10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80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4853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176365158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/>
          <p:cNvSpPr/>
          <p:nvPr/>
        </p:nvSpPr>
        <p:spPr>
          <a:xfrm>
            <a:off x="2057400" y="795110"/>
            <a:ext cx="4495800" cy="1470274"/>
          </a:xfrm>
          <a:prstGeom prst="cloud">
            <a:avLst/>
          </a:prstGeom>
          <a:solidFill>
            <a:srgbClr val="F9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13406" y="4073149"/>
            <a:ext cx="99328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916812" y="4405337"/>
            <a:ext cx="1321816" cy="61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July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951494" y="4385995"/>
            <a:ext cx="87229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62800" y="3986920"/>
            <a:ext cx="13234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August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28625" y="1316942"/>
            <a:ext cx="4113843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noFill/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 sports day in ____?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362200" y="2263818"/>
            <a:ext cx="1943100" cy="3841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1"/>
            <a:endCxn id="69" idx="0"/>
          </p:cNvCxnSpPr>
          <p:nvPr/>
        </p:nvCxnSpPr>
        <p:spPr>
          <a:xfrm flipH="1">
            <a:off x="3422636" y="2263818"/>
            <a:ext cx="882664" cy="859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1"/>
            <a:endCxn id="66" idx="0"/>
          </p:cNvCxnSpPr>
          <p:nvPr/>
        </p:nvCxnSpPr>
        <p:spPr>
          <a:xfrm>
            <a:off x="4305300" y="2263818"/>
            <a:ext cx="1291576" cy="868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1"/>
          </p:cNvCxnSpPr>
          <p:nvPr/>
        </p:nvCxnSpPr>
        <p:spPr>
          <a:xfrm>
            <a:off x="4305300" y="2263818"/>
            <a:ext cx="2102813" cy="3079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r="2473"/>
          <a:stretch/>
        </p:blipFill>
        <p:spPr>
          <a:xfrm>
            <a:off x="4785638" y="3131990"/>
            <a:ext cx="1622475" cy="1310062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r="2340"/>
          <a:stretch/>
        </p:blipFill>
        <p:spPr>
          <a:xfrm>
            <a:off x="6945861" y="2647950"/>
            <a:ext cx="1622475" cy="1338970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3367" r="2166" b="1212"/>
          <a:stretch/>
        </p:blipFill>
        <p:spPr>
          <a:xfrm>
            <a:off x="609599" y="2647950"/>
            <a:ext cx="1600895" cy="1375245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4737" r="2076" b="-1"/>
          <a:stretch/>
        </p:blipFill>
        <p:spPr>
          <a:xfrm>
            <a:off x="2570022" y="3123608"/>
            <a:ext cx="1705227" cy="1338969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6813911" y="915347"/>
            <a:ext cx="1754425" cy="408623"/>
          </a:xfrm>
          <a:prstGeom prst="wedgeRoundRectCallout">
            <a:avLst>
              <a:gd name="adj1" fmla="val -61637"/>
              <a:gd name="adj2" fmla="val 37598"/>
              <a:gd name="adj3" fmla="val 16667"/>
            </a:avLst>
          </a:prstGeom>
          <a:solidFill>
            <a:srgbClr val="F9B67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Yes, it is.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26211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9.1</a:t>
            </a:r>
          </a:p>
        </p:txBody>
      </p:sp>
      <p:sp>
        <p:nvSpPr>
          <p:cNvPr id="50" name="Facebook: Bùi Liễu">
            <a:extLst>
              <a:ext uri="{FF2B5EF4-FFF2-40B4-BE49-F238E27FC236}">
                <a16:creationId xmlns:a16="http://schemas.microsoft.com/office/drawing/2014/main" id="{46700A46-B8CE-42B0-B160-B2B88E73610C}"/>
              </a:ext>
            </a:extLst>
          </p:cNvPr>
          <p:cNvSpPr txBox="1"/>
          <p:nvPr/>
        </p:nvSpPr>
        <p:spPr>
          <a:xfrm>
            <a:off x="6796075" y="1556934"/>
            <a:ext cx="1922048" cy="817245"/>
          </a:xfrm>
          <a:prstGeom prst="wedgeRoundRectCallout">
            <a:avLst>
              <a:gd name="adj1" fmla="val -61857"/>
              <a:gd name="adj2" fmla="val -1001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it isn’t. 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in ____.</a:t>
            </a:r>
          </a:p>
        </p:txBody>
      </p:sp>
    </p:spTree>
    <p:extLst>
      <p:ext uri="{BB962C8B-B14F-4D97-AF65-F5344CB8AC3E}">
        <p14:creationId xmlns:p14="http://schemas.microsoft.com/office/powerpoint/2010/main" val="780091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G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75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17741681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9551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61722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play!	</a:t>
            </a:r>
          </a:p>
        </p:txBody>
      </p:sp>
    </p:spTree>
    <p:extLst>
      <p:ext uri="{BB962C8B-B14F-4D97-AF65-F5344CB8AC3E}">
        <p14:creationId xmlns:p14="http://schemas.microsoft.com/office/powerpoint/2010/main" val="1511688933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07" y="3095571"/>
            <a:ext cx="2140744" cy="768007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-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3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67059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480" y="3495529"/>
            <a:ext cx="2811011" cy="793697"/>
            <a:chOff x="409594" y="500265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94" y="500265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14105" y="5247871"/>
              <a:ext cx="19389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B. </a:t>
              </a:r>
              <a:r>
                <a:rPr lang="vi-VN" sz="2700" b="1" dirty="0"/>
                <a:t>game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9961" y="5196979"/>
              <a:ext cx="309230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A. </a:t>
              </a:r>
              <a:r>
                <a:rPr lang="vi-VN" sz="2700" b="1" dirty="0"/>
                <a:t>sports day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66705" y="5211311"/>
              <a:ext cx="161625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C. </a:t>
              </a:r>
              <a:r>
                <a:rPr lang="vi-VN" sz="2700" b="1" dirty="0"/>
                <a:t>May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06C98C-D949-4110-9B52-D4DF123FC2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65" y="792999"/>
            <a:ext cx="1731452" cy="17314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3784" y="5196979"/>
              <a:ext cx="30525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C. </a:t>
              </a:r>
              <a:r>
                <a:rPr lang="vi-VN" sz="2700" b="1" dirty="0"/>
                <a:t>sports day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05861" y="5196979"/>
              <a:ext cx="20415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June 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14520" y="5196979"/>
              <a:ext cx="20415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game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3BB0F4-A003-4961-8AD2-E5710D22A2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07" y="786576"/>
            <a:ext cx="1690493" cy="16904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" y="306313"/>
            <a:ext cx="5149171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92" y="353984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03369" y="5208915"/>
              <a:ext cx="201593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A. False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495597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9372" y="5206678"/>
              <a:ext cx="18109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B. True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19" y="1593393"/>
            <a:ext cx="520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your sports day in July?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Yes, it is.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7CD48-7087-4436-B51E-7BA8BAF62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49" y="963351"/>
            <a:ext cx="3786352" cy="1568896"/>
          </a:xfrm>
          <a:prstGeom prst="rect">
            <a:avLst/>
          </a:prstGeom>
        </p:spPr>
      </p:pic>
      <p:pic>
        <p:nvPicPr>
          <p:cNvPr id="14" name="Track 88.2 Bùi Liễu">
            <a:hlinkClick r:id="" action="ppaction://media"/>
            <a:extLst>
              <a:ext uri="{FF2B5EF4-FFF2-40B4-BE49-F238E27FC236}">
                <a16:creationId xmlns:a16="http://schemas.microsoft.com/office/drawing/2014/main" id="{CDCBDD0B-0C9E-48FD-8C17-29BD66DD5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0486" y="997080"/>
            <a:ext cx="468512" cy="4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" y="175522"/>
            <a:ext cx="5423214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8825" y="3502524"/>
            <a:ext cx="2811011" cy="793697"/>
            <a:chOff x="365269" y="4941247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9" y="4941247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33814" y="5147212"/>
              <a:ext cx="18109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A. True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502524"/>
            <a:ext cx="2811011" cy="793697"/>
            <a:chOff x="400825" y="5000250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5000250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80632" y="5259247"/>
              <a:ext cx="201593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B. False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881" y="1535829"/>
            <a:ext cx="5117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your sports day in May?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Yes, it is. </a:t>
            </a:r>
          </a:p>
        </p:txBody>
      </p:sp>
      <p:pic>
        <p:nvPicPr>
          <p:cNvPr id="13" name="Track 88.1 Bùi Liễu">
            <a:hlinkClick r:id="" action="ppaction://media"/>
            <a:extLst>
              <a:ext uri="{FF2B5EF4-FFF2-40B4-BE49-F238E27FC236}">
                <a16:creationId xmlns:a16="http://schemas.microsoft.com/office/drawing/2014/main" id="{BC5FACFB-714F-4103-B695-ED06CAD0A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917475"/>
            <a:ext cx="499575" cy="4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" y="183037"/>
            <a:ext cx="4798969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50993" y="3527017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9258" y="5195679"/>
              <a:ext cx="137388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A. </a:t>
              </a:r>
              <a:r>
                <a:rPr lang="vi-VN" sz="2700" b="1" dirty="0"/>
                <a:t>No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77306" y="3523145"/>
            <a:ext cx="2811011" cy="793697"/>
            <a:chOff x="434865" y="4969540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65" y="4969540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39234" y="5186984"/>
              <a:ext cx="152879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B. </a:t>
              </a:r>
              <a:r>
                <a:rPr lang="vi-VN" sz="2700" b="1" dirty="0"/>
                <a:t>Yes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0" y="333744"/>
            <a:ext cx="3999978" cy="30042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3884" y="1109997"/>
            <a:ext cx="47343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Is your sports day in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___, it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in May.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476</Words>
  <Application>Microsoft Office PowerPoint</Application>
  <PresentationFormat>On-screen Show (16:9)</PresentationFormat>
  <Paragraphs>122</Paragraphs>
  <Slides>24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.VnAvant</vt:lpstr>
      <vt:lpstr>Arial</vt:lpstr>
      <vt:lpstr>Berlin Sans FB</vt:lpstr>
      <vt:lpstr>Berlin Sans FB Demi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Xuan Du Lieu</cp:lastModifiedBy>
  <cp:revision>21</cp:revision>
  <dcterms:created xsi:type="dcterms:W3CDTF">2006-08-16T00:00:00Z</dcterms:created>
  <dcterms:modified xsi:type="dcterms:W3CDTF">2025-12-19T08:52:43Z</dcterms:modified>
</cp:coreProperties>
</file>