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9"/>
  </p:notesMasterIdLst>
  <p:sldIdLst>
    <p:sldId id="411" r:id="rId3"/>
    <p:sldId id="412" r:id="rId4"/>
    <p:sldId id="450" r:id="rId5"/>
    <p:sldId id="455" r:id="rId6"/>
    <p:sldId id="416" r:id="rId7"/>
    <p:sldId id="459" r:id="rId8"/>
    <p:sldId id="456" r:id="rId9"/>
    <p:sldId id="462" r:id="rId10"/>
    <p:sldId id="463" r:id="rId11"/>
    <p:sldId id="485" r:id="rId12"/>
    <p:sldId id="484" r:id="rId13"/>
    <p:sldId id="486" r:id="rId14"/>
    <p:sldId id="487" r:id="rId15"/>
    <p:sldId id="489" r:id="rId16"/>
    <p:sldId id="495" r:id="rId17"/>
    <p:sldId id="4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36" y="84"/>
      </p:cViewPr>
      <p:guideLst>
        <p:guide orient="horz" pos="2160"/>
        <p:guide pos="382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26096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sp>
        <p:nvSpPr>
          <p:cNvPr id="151" name="Rectangles 150"/>
          <p:cNvSpPr/>
          <p:nvPr/>
        </p:nvSpPr>
        <p:spPr>
          <a:xfrm>
            <a:off x="3584896" y="3014345"/>
            <a:ext cx="5022209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4</a:t>
            </a:r>
            <a:endParaRPr lang="vi-VN" altLang="en-US" sz="4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4890" y="4781550"/>
            <a:ext cx="1923415" cy="1923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57150" y="274955"/>
            <a:ext cx="2436495" cy="11868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úa - Tết Ơi Là Tết (Mầm Non Tư Thục Kim Ngọc - Lập Thạch)">
            <a:hlinkClick r:id="" action="ppaction://media"/>
            <a:extLst>
              <a:ext uri="{FF2B5EF4-FFF2-40B4-BE49-F238E27FC236}">
                <a16:creationId xmlns:a16="http://schemas.microsoft.com/office/drawing/2014/main" id="{EB162E5D-E938-4919-87F7-5EE043523D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601132"/>
            <a:ext cx="12192001" cy="6256867"/>
          </a:xfrm>
          <a:prstGeom prst="rect">
            <a:avLst/>
          </a:prstGeom>
        </p:spPr>
      </p:pic>
      <p:sp>
        <p:nvSpPr>
          <p:cNvPr id="5" name="Rectangles 5">
            <a:extLst>
              <a:ext uri="{FF2B5EF4-FFF2-40B4-BE49-F238E27FC236}">
                <a16:creationId xmlns:a16="http://schemas.microsoft.com/office/drawing/2014/main" id="{7490EA29-BDE8-A67D-427E-EEEE5384A966}"/>
              </a:ext>
            </a:extLst>
          </p:cNvPr>
          <p:cNvSpPr/>
          <p:nvPr/>
        </p:nvSpPr>
        <p:spPr>
          <a:xfrm>
            <a:off x="3478953" y="0"/>
            <a:ext cx="5868248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9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VẬN ĐỘNG</a:t>
            </a:r>
          </a:p>
        </p:txBody>
      </p:sp>
    </p:spTree>
    <p:extLst>
      <p:ext uri="{BB962C8B-B14F-4D97-AF65-F5344CB8AC3E}">
        <p14:creationId xmlns:p14="http://schemas.microsoft.com/office/powerpoint/2010/main" val="500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 flipV="1">
            <a:off x="-62865" y="0"/>
            <a:ext cx="1955800" cy="1644015"/>
          </a:xfrm>
          <a:prstGeom prst="rect">
            <a:avLst/>
          </a:prstGeom>
          <a:noFill/>
          <a:ln w="9525">
            <a:noFill/>
            <a:rou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 flipV="1">
            <a:off x="10034664" y="-1"/>
            <a:ext cx="2157336" cy="1789043"/>
          </a:xfrm>
          <a:prstGeom prst="rect">
            <a:avLst/>
          </a:prstGeom>
          <a:noFill/>
          <a:ln w="9525">
            <a:noFill/>
            <a:rou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11578" y="1267072"/>
            <a:ext cx="3815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NHẠC CỤ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30306" y="3615566"/>
            <a:ext cx="3209290" cy="311404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62865" y="5874820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896542-9C78-9231-599C-7C71BB11D842}"/>
              </a:ext>
            </a:extLst>
          </p:cNvPr>
          <p:cNvSpPr txBox="1"/>
          <p:nvPr/>
        </p:nvSpPr>
        <p:spPr>
          <a:xfrm>
            <a:off x="2148102" y="1987594"/>
            <a:ext cx="830067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CE48E458-DF69-C43C-765D-E69D7587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64" y="5065055"/>
            <a:ext cx="3477037" cy="15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287C600-84E6-A192-87FB-5D1816FC6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038" y="893939"/>
            <a:ext cx="9791700" cy="2857500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3F253438-3752-29B5-1D40-7AE95FFE9B8B}"/>
              </a:ext>
            </a:extLst>
          </p:cNvPr>
          <p:cNvSpPr/>
          <p:nvPr/>
        </p:nvSpPr>
        <p:spPr>
          <a:xfrm>
            <a:off x="-419100" y="5610578"/>
            <a:ext cx="6752167" cy="1247422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D53DABA3-A0C7-9874-3219-1F43B0265698}"/>
              </a:ext>
            </a:extLst>
          </p:cNvPr>
          <p:cNvSpPr/>
          <p:nvPr/>
        </p:nvSpPr>
        <p:spPr>
          <a:xfrm>
            <a:off x="5648678" y="5610578"/>
            <a:ext cx="6752167" cy="1247422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ttn">
            <a:hlinkClick r:id="" action="ppaction://media"/>
            <a:extLst>
              <a:ext uri="{FF2B5EF4-FFF2-40B4-BE49-F238E27FC236}">
                <a16:creationId xmlns:a16="http://schemas.microsoft.com/office/drawing/2014/main" id="{A9618A68-9362-2653-2350-3131E562A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4162" y="719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5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7C335BD-0C61-47F8-E67F-ADC46D624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562100"/>
            <a:ext cx="11334044" cy="3733800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A50A58A8-E5DA-6383-DE2A-A74765C7BD6E}"/>
              </a:ext>
            </a:extLst>
          </p:cNvPr>
          <p:cNvSpPr/>
          <p:nvPr/>
        </p:nvSpPr>
        <p:spPr>
          <a:xfrm>
            <a:off x="-211032" y="5634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10FEA7EA-6B8B-9AC2-BE82-05DED86A3758}"/>
              </a:ext>
            </a:extLst>
          </p:cNvPr>
          <p:cNvSpPr/>
          <p:nvPr/>
        </p:nvSpPr>
        <p:spPr>
          <a:xfrm>
            <a:off x="5563234" y="5662589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6" name="okt">
            <a:hlinkClick r:id="" action="ppaction://media"/>
            <a:extLst>
              <a:ext uri="{FF2B5EF4-FFF2-40B4-BE49-F238E27FC236}">
                <a16:creationId xmlns:a16="http://schemas.microsoft.com/office/drawing/2014/main" id="{E2A04554-2C1B-4AFC-3DBC-91F8E4C91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3467" y="585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2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A50A58A8-E5DA-6383-DE2A-A74765C7BD6E}"/>
              </a:ext>
            </a:extLst>
          </p:cNvPr>
          <p:cNvSpPr/>
          <p:nvPr/>
        </p:nvSpPr>
        <p:spPr>
          <a:xfrm>
            <a:off x="-211032" y="5634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10FEA7EA-6B8B-9AC2-BE82-05DED86A3758}"/>
              </a:ext>
            </a:extLst>
          </p:cNvPr>
          <p:cNvSpPr/>
          <p:nvPr/>
        </p:nvSpPr>
        <p:spPr>
          <a:xfrm>
            <a:off x="5563234" y="5662589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20FB9E7-95C7-9548-420C-7E1BCCBC59FE}"/>
              </a:ext>
            </a:extLst>
          </p:cNvPr>
          <p:cNvSpPr/>
          <p:nvPr/>
        </p:nvSpPr>
        <p:spPr>
          <a:xfrm rot="1765575">
            <a:off x="10140109" y="-339228"/>
            <a:ext cx="2890656" cy="2070433"/>
          </a:xfrm>
          <a:custGeom>
            <a:avLst/>
            <a:gdLst/>
            <a:ahLst/>
            <a:cxnLst/>
            <a:rect l="l" t="t" r="r" b="b"/>
            <a:pathLst>
              <a:path w="2890656" h="2070433">
                <a:moveTo>
                  <a:pt x="0" y="0"/>
                </a:moveTo>
                <a:lnTo>
                  <a:pt x="2890657" y="0"/>
                </a:lnTo>
                <a:lnTo>
                  <a:pt x="2890657" y="2070433"/>
                </a:lnTo>
                <a:lnTo>
                  <a:pt x="0" y="20704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AF5956D-2E4D-AB7A-A624-47F0C32F8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333" y="567161"/>
            <a:ext cx="3815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Nhạc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cụ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giai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điệu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11823F-C8A3-BBA5-706E-A4EEBBE09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11" y="1193694"/>
            <a:ext cx="7196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a. Ri-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cóoc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-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đơ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T</a:t>
            </a:r>
            <a:r>
              <a:rPr lang="vi-VN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hực hành thổi nốt si theo mẫu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FA61AE0-0772-3D7F-6507-B44E61063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683" y="2693611"/>
            <a:ext cx="11122317" cy="1303396"/>
          </a:xfrm>
          <a:prstGeom prst="rect">
            <a:avLst/>
          </a:prstGeom>
        </p:spPr>
      </p:pic>
      <p:pic>
        <p:nvPicPr>
          <p:cNvPr id="9" name="sa">
            <a:hlinkClick r:id="" action="ppaction://media"/>
            <a:extLst>
              <a:ext uri="{FF2B5EF4-FFF2-40B4-BE49-F238E27FC236}">
                <a16:creationId xmlns:a16="http://schemas.microsoft.com/office/drawing/2014/main" id="{60204FB8-7805-03C4-0400-44895670C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2000" y="1145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A50A58A8-E5DA-6383-DE2A-A74765C7BD6E}"/>
              </a:ext>
            </a:extLst>
          </p:cNvPr>
          <p:cNvSpPr/>
          <p:nvPr/>
        </p:nvSpPr>
        <p:spPr>
          <a:xfrm>
            <a:off x="-211032" y="5634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10FEA7EA-6B8B-9AC2-BE82-05DED86A3758}"/>
              </a:ext>
            </a:extLst>
          </p:cNvPr>
          <p:cNvSpPr/>
          <p:nvPr/>
        </p:nvSpPr>
        <p:spPr>
          <a:xfrm>
            <a:off x="5563234" y="5662589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20FB9E7-95C7-9548-420C-7E1BCCBC59FE}"/>
              </a:ext>
            </a:extLst>
          </p:cNvPr>
          <p:cNvSpPr/>
          <p:nvPr/>
        </p:nvSpPr>
        <p:spPr>
          <a:xfrm rot="1765575">
            <a:off x="10140109" y="-339228"/>
            <a:ext cx="2890656" cy="2070433"/>
          </a:xfrm>
          <a:custGeom>
            <a:avLst/>
            <a:gdLst/>
            <a:ahLst/>
            <a:cxnLst/>
            <a:rect l="l" t="t" r="r" b="b"/>
            <a:pathLst>
              <a:path w="2890656" h="2070433">
                <a:moveTo>
                  <a:pt x="0" y="0"/>
                </a:moveTo>
                <a:lnTo>
                  <a:pt x="2890657" y="0"/>
                </a:lnTo>
                <a:lnTo>
                  <a:pt x="2890657" y="2070433"/>
                </a:lnTo>
                <a:lnTo>
                  <a:pt x="0" y="20704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AF5956D-2E4D-AB7A-A624-47F0C32F8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333" y="567161"/>
            <a:ext cx="3815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Nhạc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cụ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giai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điệu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11823F-C8A3-BBA5-706E-A4EEBBE09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10" y="1247210"/>
            <a:ext cx="94665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b.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Kèn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phím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</a:t>
            </a:r>
            <a:r>
              <a:rPr lang="vi-VN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Thực hành thổi 3 nốt đô, rê, mi theo mẫu âm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DF281359-3094-A13A-8C97-3761F9E091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68" y="2307745"/>
            <a:ext cx="11218669" cy="1891722"/>
          </a:xfrm>
          <a:prstGeom prst="rect">
            <a:avLst/>
          </a:prstGeom>
        </p:spPr>
      </p:pic>
      <p:pic>
        <p:nvPicPr>
          <p:cNvPr id="11" name="p">
            <a:hlinkClick r:id="" action="ppaction://media"/>
            <a:extLst>
              <a:ext uri="{FF2B5EF4-FFF2-40B4-BE49-F238E27FC236}">
                <a16:creationId xmlns:a16="http://schemas.microsoft.com/office/drawing/2014/main" id="{9411B584-84CD-035E-652E-48A09247E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17967" y="695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5" y="635"/>
            <a:ext cx="12192635" cy="6857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52463" y="712410"/>
            <a:ext cx="1481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6600FF"/>
                </a:solidFill>
              </a:rPr>
              <a:t>Tiết</a:t>
            </a:r>
            <a:r>
              <a:rPr lang="en-US" sz="3200" b="1" dirty="0">
                <a:solidFill>
                  <a:srgbClr val="6600FF"/>
                </a:solidFill>
              </a:rPr>
              <a:t> 14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A822862-A6C5-B9CF-9385-4E78F96F21CB}"/>
              </a:ext>
            </a:extLst>
          </p:cNvPr>
          <p:cNvSpPr txBox="1"/>
          <p:nvPr/>
        </p:nvSpPr>
        <p:spPr>
          <a:xfrm>
            <a:off x="1320800" y="1356421"/>
            <a:ext cx="8300670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endParaRPr lang="vi-VN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7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151" name="Rectangles 150"/>
          <p:cNvSpPr/>
          <p:nvPr/>
        </p:nvSpPr>
        <p:spPr>
          <a:xfrm>
            <a:off x="4282123" y="1941195"/>
            <a:ext cx="382460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Rectangles 2"/>
          <p:cNvSpPr/>
          <p:nvPr/>
        </p:nvSpPr>
        <p:spPr>
          <a:xfrm>
            <a:off x="2643823" y="3218180"/>
            <a:ext cx="744537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NHẠC MÙA XUÂN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0" y="1270000"/>
            <a:ext cx="2242820" cy="1039495"/>
          </a:xfrm>
          <a:prstGeom prst="rect">
            <a:avLst/>
          </a:prstGeom>
        </p:spPr>
      </p:pic>
      <p:pic>
        <p:nvPicPr>
          <p:cNvPr id="10" name="Picture 2" descr="C:\Users\Administrator\Desktop\42958PIC0BTSdrx355725_PIC2018.png_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5881" y="2482214"/>
            <a:ext cx="1180025" cy="264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1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pic>
        <p:nvPicPr>
          <p:cNvPr id="4" name="BÀI 5 -Bài hát Khúc nhạc mùa xuân ( có lời ) -ÂM NHẠC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305" y="833120"/>
            <a:ext cx="6868160" cy="3635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5" y="635"/>
            <a:ext cx="12192635" cy="6857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52463" y="712410"/>
            <a:ext cx="1481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6600FF"/>
                </a:solidFill>
              </a:rPr>
              <a:t>Tiết</a:t>
            </a:r>
            <a:r>
              <a:rPr lang="en-US" sz="3200" b="1" dirty="0">
                <a:solidFill>
                  <a:srgbClr val="6600FF"/>
                </a:solidFill>
              </a:rPr>
              <a:t> 14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A822862-A6C5-B9CF-9385-4E78F96F21CB}"/>
              </a:ext>
            </a:extLst>
          </p:cNvPr>
          <p:cNvSpPr txBox="1"/>
          <p:nvPr/>
        </p:nvSpPr>
        <p:spPr>
          <a:xfrm>
            <a:off x="1320800" y="1356421"/>
            <a:ext cx="8300670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endParaRPr lang="vi-VN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8" grpId="2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2300934" y="1230802"/>
            <a:ext cx="528421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zh-CN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zh-CN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8540" y="190500"/>
            <a:ext cx="2388870" cy="1311275"/>
          </a:xfrm>
          <a:prstGeom prst="rect">
            <a:avLst/>
          </a:prstGeom>
        </p:spPr>
      </p:pic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7" y="-302"/>
            <a:ext cx="1320673" cy="12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34"/>
          <p:cNvGrpSpPr/>
          <p:nvPr/>
        </p:nvGrpSpPr>
        <p:grpSpPr bwMode="auto">
          <a:xfrm>
            <a:off x="-90311" y="5732437"/>
            <a:ext cx="12683490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9381F9F-A650-782D-4B69-678AD0066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92" y="365854"/>
            <a:ext cx="11553951" cy="61591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3F423EE-18F0-F217-79A7-22EF9605669A}"/>
              </a:ext>
            </a:extLst>
          </p:cNvPr>
          <p:cNvSpPr txBox="1"/>
          <p:nvPr/>
        </p:nvSpPr>
        <p:spPr>
          <a:xfrm>
            <a:off x="2248077" y="1111696"/>
            <a:ext cx="8858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là            tết     là 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tết      vừa  đến đây  dưới      mái hiên nhà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9CF8ECC-261D-0F70-F367-E44AE07D45AE}"/>
              </a:ext>
            </a:extLst>
          </p:cNvPr>
          <p:cNvSpPr txBox="1"/>
          <p:nvPr/>
        </p:nvSpPr>
        <p:spPr>
          <a:xfrm>
            <a:off x="1196373" y="1905652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là          tết       là 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tết    vừa ghé qua    trong       nhà  dưới   phố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EE687CC-736A-930B-2454-1008343DC5A1}"/>
              </a:ext>
            </a:extLst>
          </p:cNvPr>
          <p:cNvSpPr txBox="1"/>
          <p:nvPr/>
        </p:nvSpPr>
        <p:spPr>
          <a:xfrm>
            <a:off x="963873" y="2836160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Tết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là        tết       là  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cho     người ở     xa       về           đây  sum   vầy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3C38DB-0F33-4650-1FDD-2C3561D25D2B}"/>
              </a:ext>
            </a:extLst>
          </p:cNvPr>
          <p:cNvSpPr txBox="1"/>
          <p:nvPr/>
        </p:nvSpPr>
        <p:spPr>
          <a:xfrm>
            <a:off x="1196373" y="3668356"/>
            <a:ext cx="9381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Tết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là        tết      là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con  cháu ông bà   quây quần  bên nhau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E2B7164-1926-AB40-3292-A2DCAE032D5C}"/>
              </a:ext>
            </a:extLst>
          </p:cNvPr>
          <p:cNvSpPr txBox="1"/>
          <p:nvPr/>
        </p:nvSpPr>
        <p:spPr>
          <a:xfrm>
            <a:off x="1196373" y="4500552"/>
            <a:ext cx="96748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  bầy trẻ   thơ    cùng      khoe  áo      mới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Cho những người lớn lì          xì      trẻ    con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Tết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muôn người  hân     hoan  chúc nhau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Chúc   nhau một năm     an      lành   yên   vui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2243D5C-BDDC-43CF-023E-B1E6AEF7F1B0}"/>
              </a:ext>
            </a:extLst>
          </p:cNvPr>
          <p:cNvSpPr txBox="1"/>
          <p:nvPr/>
        </p:nvSpPr>
        <p:spPr>
          <a:xfrm>
            <a:off x="1194584" y="6111252"/>
            <a:ext cx="9562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 dirty="0">
                <a:solidFill>
                  <a:srgbClr val="0070C0"/>
                </a:solidFill>
                <a:latin typeface="+mj-lt"/>
              </a:rPr>
              <a:t>Cho  bầy trẻ thơ cùng     khoe áo    mới.      Cho những người lớn lì     xì    trẻ  con.</a:t>
            </a:r>
          </a:p>
          <a:p>
            <a:r>
              <a:rPr lang="vi-VN" sz="2000" i="1" dirty="0">
                <a:solidFill>
                  <a:srgbClr val="0070C0"/>
                </a:solidFill>
                <a:latin typeface="+mj-lt"/>
              </a:rPr>
              <a:t>Tết   </a:t>
            </a:r>
            <a:r>
              <a:rPr lang="vi-VN" sz="2000" i="1" dirty="0" err="1">
                <a:solidFill>
                  <a:srgbClr val="0070C0"/>
                </a:solidFill>
                <a:latin typeface="+mj-lt"/>
              </a:rPr>
              <a:t>tết</a:t>
            </a:r>
            <a:r>
              <a:rPr lang="vi-VN" sz="2000" i="1" dirty="0">
                <a:solidFill>
                  <a:srgbClr val="0070C0"/>
                </a:solidFill>
                <a:latin typeface="+mj-lt"/>
              </a:rPr>
              <a:t>  muôn người hân hoan chúc nhau.   Chúc nhau một năm an lành yên vui.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D6EEE2AA-174F-A5E1-42C7-9C7BAA3C4394}"/>
              </a:ext>
            </a:extLst>
          </p:cNvPr>
          <p:cNvSpPr/>
          <p:nvPr/>
        </p:nvSpPr>
        <p:spPr>
          <a:xfrm>
            <a:off x="4920206" y="22222"/>
            <a:ext cx="1757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C772743-9628-545A-15E6-36B8F35F0E3E}"/>
              </a:ext>
            </a:extLst>
          </p:cNvPr>
          <p:cNvSpPr/>
          <p:nvPr/>
        </p:nvSpPr>
        <p:spPr>
          <a:xfrm>
            <a:off x="6395033" y="166062"/>
            <a:ext cx="534541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và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Nhất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Trung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+mn-cs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A5D931FF-BD8F-1ED5-75F1-54A533CD0447}"/>
              </a:ext>
            </a:extLst>
          </p:cNvPr>
          <p:cNvSpPr/>
          <p:nvPr/>
        </p:nvSpPr>
        <p:spPr>
          <a:xfrm>
            <a:off x="-47308" y="40170"/>
            <a:ext cx="3619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Ghép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lang="en-US" sz="2800" b="1" baseline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Cùng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đệm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4F101C4F-B9A4-F941-90DD-183F91862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03111" y="777506"/>
            <a:ext cx="1683497" cy="571464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7283633-A1A0-745C-FE2B-EB42B8378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9126" flipH="1">
            <a:off x="11398387" y="649498"/>
            <a:ext cx="1559980" cy="5318071"/>
          </a:xfrm>
          <a:prstGeom prst="rect">
            <a:avLst/>
          </a:prstGeom>
        </p:spPr>
      </p:pic>
      <p:grpSp>
        <p:nvGrpSpPr>
          <p:cNvPr id="19" name="Group 34">
            <a:extLst>
              <a:ext uri="{FF2B5EF4-FFF2-40B4-BE49-F238E27FC236}">
                <a16:creationId xmlns:a16="http://schemas.microsoft.com/office/drawing/2014/main" id="{5CD5BC55-263D-B599-A1D2-2A39A55B51BA}"/>
              </a:ext>
            </a:extLst>
          </p:cNvPr>
          <p:cNvGrpSpPr/>
          <p:nvPr/>
        </p:nvGrpSpPr>
        <p:grpSpPr bwMode="auto">
          <a:xfrm>
            <a:off x="-115295" y="6691937"/>
            <a:ext cx="12489180" cy="176925"/>
            <a:chOff x="0" y="4105"/>
            <a:chExt cx="5511" cy="215"/>
          </a:xfrm>
        </p:grpSpPr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1B6EFE2F-0091-FD8C-522F-8A7291ECF5E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38">
              <a:extLst>
                <a:ext uri="{FF2B5EF4-FFF2-40B4-BE49-F238E27FC236}">
                  <a16:creationId xmlns:a16="http://schemas.microsoft.com/office/drawing/2014/main" id="{17FBCD6F-BA83-019F-138A-2244CA6AEFA6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6" name="Freeform 39">
                <a:extLst>
                  <a:ext uri="{FF2B5EF4-FFF2-40B4-BE49-F238E27FC236}">
                    <a16:creationId xmlns:a16="http://schemas.microsoft.com/office/drawing/2014/main" id="{1F62F887-1DA5-A4F6-948B-7F20A8A57F8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40">
                <a:extLst>
                  <a:ext uri="{FF2B5EF4-FFF2-40B4-BE49-F238E27FC236}">
                    <a16:creationId xmlns:a16="http://schemas.microsoft.com/office/drawing/2014/main" id="{987A6FA8-D999-AE5F-1D0B-9EFCAB3AFD8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41">
                <a:extLst>
                  <a:ext uri="{FF2B5EF4-FFF2-40B4-BE49-F238E27FC236}">
                    <a16:creationId xmlns:a16="http://schemas.microsoft.com/office/drawing/2014/main" id="{A9C0C292-675E-46D0-98CC-EE3D1710FF1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42">
                <a:extLst>
                  <a:ext uri="{FF2B5EF4-FFF2-40B4-BE49-F238E27FC236}">
                    <a16:creationId xmlns:a16="http://schemas.microsoft.com/office/drawing/2014/main" id="{8627945B-4C48-F9D0-AE1D-6808B575C42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43">
                <a:extLst>
                  <a:ext uri="{FF2B5EF4-FFF2-40B4-BE49-F238E27FC236}">
                    <a16:creationId xmlns:a16="http://schemas.microsoft.com/office/drawing/2014/main" id="{9BACD554-B550-7E4E-A98F-FE9507B052A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44">
                <a:extLst>
                  <a:ext uri="{FF2B5EF4-FFF2-40B4-BE49-F238E27FC236}">
                    <a16:creationId xmlns:a16="http://schemas.microsoft.com/office/drawing/2014/main" id="{D3704922-9AEE-991E-4267-19B276789B8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45">
                <a:extLst>
                  <a:ext uri="{FF2B5EF4-FFF2-40B4-BE49-F238E27FC236}">
                    <a16:creationId xmlns:a16="http://schemas.microsoft.com/office/drawing/2014/main" id="{061F2D9C-68A8-8E80-CC29-BE11019AD7E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46">
                <a:extLst>
                  <a:ext uri="{FF2B5EF4-FFF2-40B4-BE49-F238E27FC236}">
                    <a16:creationId xmlns:a16="http://schemas.microsoft.com/office/drawing/2014/main" id="{5BDB974E-29FD-F061-E88E-4222F259947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47">
                <a:extLst>
                  <a:ext uri="{FF2B5EF4-FFF2-40B4-BE49-F238E27FC236}">
                    <a16:creationId xmlns:a16="http://schemas.microsoft.com/office/drawing/2014/main" id="{5D927B9F-79B9-5374-6895-519C5084FE3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48">
                <a:extLst>
                  <a:ext uri="{FF2B5EF4-FFF2-40B4-BE49-F238E27FC236}">
                    <a16:creationId xmlns:a16="http://schemas.microsoft.com/office/drawing/2014/main" id="{3114AA4E-F892-95A1-D9EE-9FFB98E7568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49">
                <a:extLst>
                  <a:ext uri="{FF2B5EF4-FFF2-40B4-BE49-F238E27FC236}">
                    <a16:creationId xmlns:a16="http://schemas.microsoft.com/office/drawing/2014/main" id="{FF4FCB58-8A34-B226-AFD3-90A4C564F48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50">
                <a:extLst>
                  <a:ext uri="{FF2B5EF4-FFF2-40B4-BE49-F238E27FC236}">
                    <a16:creationId xmlns:a16="http://schemas.microsoft.com/office/drawing/2014/main" id="{DC163244-EC16-748C-1957-70F4C57CE94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51">
                <a:extLst>
                  <a:ext uri="{FF2B5EF4-FFF2-40B4-BE49-F238E27FC236}">
                    <a16:creationId xmlns:a16="http://schemas.microsoft.com/office/drawing/2014/main" id="{A913AEF8-5AD6-E635-143D-605806D1494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52">
                <a:extLst>
                  <a:ext uri="{FF2B5EF4-FFF2-40B4-BE49-F238E27FC236}">
                    <a16:creationId xmlns:a16="http://schemas.microsoft.com/office/drawing/2014/main" id="{88041E1C-7709-AADE-DEDA-629F243C3DA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53">
                <a:extLst>
                  <a:ext uri="{FF2B5EF4-FFF2-40B4-BE49-F238E27FC236}">
                    <a16:creationId xmlns:a16="http://schemas.microsoft.com/office/drawing/2014/main" id="{05468F0B-E2C1-13A1-A4BA-67B8003B050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54">
                <a:extLst>
                  <a:ext uri="{FF2B5EF4-FFF2-40B4-BE49-F238E27FC236}">
                    <a16:creationId xmlns:a16="http://schemas.microsoft.com/office/drawing/2014/main" id="{4656E976-2EC4-93CD-FCE4-D0C8F21715A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55">
                <a:extLst>
                  <a:ext uri="{FF2B5EF4-FFF2-40B4-BE49-F238E27FC236}">
                    <a16:creationId xmlns:a16="http://schemas.microsoft.com/office/drawing/2014/main" id="{C3573BF0-10E2-C789-8C70-5B883CC1BEA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56">
                <a:extLst>
                  <a:ext uri="{FF2B5EF4-FFF2-40B4-BE49-F238E27FC236}">
                    <a16:creationId xmlns:a16="http://schemas.microsoft.com/office/drawing/2014/main" id="{DFD2C84B-66EB-D3F4-4A9A-E6A89C87D42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57">
                <a:extLst>
                  <a:ext uri="{FF2B5EF4-FFF2-40B4-BE49-F238E27FC236}">
                    <a16:creationId xmlns:a16="http://schemas.microsoft.com/office/drawing/2014/main" id="{0D3C9F92-8F92-1BE3-840E-66853EFDA70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58">
                <a:extLst>
                  <a:ext uri="{FF2B5EF4-FFF2-40B4-BE49-F238E27FC236}">
                    <a16:creationId xmlns:a16="http://schemas.microsoft.com/office/drawing/2014/main" id="{2BDAE566-8211-3BAD-8FCF-16D9BDB1D0F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59">
                <a:extLst>
                  <a:ext uri="{FF2B5EF4-FFF2-40B4-BE49-F238E27FC236}">
                    <a16:creationId xmlns:a16="http://schemas.microsoft.com/office/drawing/2014/main" id="{27F7540A-04F7-FEF7-0F65-37016542A96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60">
                <a:extLst>
                  <a:ext uri="{FF2B5EF4-FFF2-40B4-BE49-F238E27FC236}">
                    <a16:creationId xmlns:a16="http://schemas.microsoft.com/office/drawing/2014/main" id="{EDAABF9A-4519-F26B-5836-A4C1E0991DC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61">
                <a:extLst>
                  <a:ext uri="{FF2B5EF4-FFF2-40B4-BE49-F238E27FC236}">
                    <a16:creationId xmlns:a16="http://schemas.microsoft.com/office/drawing/2014/main" id="{8A90CF1A-76DB-FDE4-C9AB-3C36A2DCC09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62">
                <a:extLst>
                  <a:ext uri="{FF2B5EF4-FFF2-40B4-BE49-F238E27FC236}">
                    <a16:creationId xmlns:a16="http://schemas.microsoft.com/office/drawing/2014/main" id="{EFF68BD7-0657-5605-8C16-B57CA3912FC4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63">
                <a:extLst>
                  <a:ext uri="{FF2B5EF4-FFF2-40B4-BE49-F238E27FC236}">
                    <a16:creationId xmlns:a16="http://schemas.microsoft.com/office/drawing/2014/main" id="{E9241785-957A-9DB6-588F-0B00EFF650D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64">
                <a:extLst>
                  <a:ext uri="{FF2B5EF4-FFF2-40B4-BE49-F238E27FC236}">
                    <a16:creationId xmlns:a16="http://schemas.microsoft.com/office/drawing/2014/main" id="{49FE564A-982A-11EA-2AF3-029747577B09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65">
                <a:extLst>
                  <a:ext uri="{FF2B5EF4-FFF2-40B4-BE49-F238E27FC236}">
                    <a16:creationId xmlns:a16="http://schemas.microsoft.com/office/drawing/2014/main" id="{D985334C-1EAE-EE17-6423-765BDB0C601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66">
                <a:extLst>
                  <a:ext uri="{FF2B5EF4-FFF2-40B4-BE49-F238E27FC236}">
                    <a16:creationId xmlns:a16="http://schemas.microsoft.com/office/drawing/2014/main" id="{00E50F79-F829-648C-EE1E-7DA5E193A46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67">
                <a:extLst>
                  <a:ext uri="{FF2B5EF4-FFF2-40B4-BE49-F238E27FC236}">
                    <a16:creationId xmlns:a16="http://schemas.microsoft.com/office/drawing/2014/main" id="{3C0C80A4-1660-E52D-3008-8B4E4282C64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68">
                <a:extLst>
                  <a:ext uri="{FF2B5EF4-FFF2-40B4-BE49-F238E27FC236}">
                    <a16:creationId xmlns:a16="http://schemas.microsoft.com/office/drawing/2014/main" id="{70E516F2-4CD5-340A-F15C-54C512EA617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69">
                <a:extLst>
                  <a:ext uri="{FF2B5EF4-FFF2-40B4-BE49-F238E27FC236}">
                    <a16:creationId xmlns:a16="http://schemas.microsoft.com/office/drawing/2014/main" id="{79A3E6F8-71E0-76B1-479E-F44AC7C56CA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70">
                <a:extLst>
                  <a:ext uri="{FF2B5EF4-FFF2-40B4-BE49-F238E27FC236}">
                    <a16:creationId xmlns:a16="http://schemas.microsoft.com/office/drawing/2014/main" id="{E0F8EDCA-335E-99B1-EB41-01A173E9352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71">
                <a:extLst>
                  <a:ext uri="{FF2B5EF4-FFF2-40B4-BE49-F238E27FC236}">
                    <a16:creationId xmlns:a16="http://schemas.microsoft.com/office/drawing/2014/main" id="{D3CFA2E1-C00B-9361-4C51-A728A41329A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72">
              <a:extLst>
                <a:ext uri="{FF2B5EF4-FFF2-40B4-BE49-F238E27FC236}">
                  <a16:creationId xmlns:a16="http://schemas.microsoft.com/office/drawing/2014/main" id="{FE87DE6F-8C3D-D4BA-74B3-ABBDCB89D480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93" name="Freeform 73">
                <a:extLst>
                  <a:ext uri="{FF2B5EF4-FFF2-40B4-BE49-F238E27FC236}">
                    <a16:creationId xmlns:a16="http://schemas.microsoft.com/office/drawing/2014/main" id="{6F94C066-7B50-6BC7-F119-86BB137AD1B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74">
                <a:extLst>
                  <a:ext uri="{FF2B5EF4-FFF2-40B4-BE49-F238E27FC236}">
                    <a16:creationId xmlns:a16="http://schemas.microsoft.com/office/drawing/2014/main" id="{B6D3DAE4-8D92-6288-074C-5BDC4719C01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75">
                <a:extLst>
                  <a:ext uri="{FF2B5EF4-FFF2-40B4-BE49-F238E27FC236}">
                    <a16:creationId xmlns:a16="http://schemas.microsoft.com/office/drawing/2014/main" id="{FE9DC567-1815-0600-5A57-C5D4CBF7A9C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76">
                <a:extLst>
                  <a:ext uri="{FF2B5EF4-FFF2-40B4-BE49-F238E27FC236}">
                    <a16:creationId xmlns:a16="http://schemas.microsoft.com/office/drawing/2014/main" id="{EB008F27-668A-1668-E04D-C86297CF968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77">
                <a:extLst>
                  <a:ext uri="{FF2B5EF4-FFF2-40B4-BE49-F238E27FC236}">
                    <a16:creationId xmlns:a16="http://schemas.microsoft.com/office/drawing/2014/main" id="{A08D6204-DAEB-F4E3-7A1C-3761975C45A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78">
                <a:extLst>
                  <a:ext uri="{FF2B5EF4-FFF2-40B4-BE49-F238E27FC236}">
                    <a16:creationId xmlns:a16="http://schemas.microsoft.com/office/drawing/2014/main" id="{5D0A5739-4057-E7ED-7785-04F2D9BD091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79">
                <a:extLst>
                  <a:ext uri="{FF2B5EF4-FFF2-40B4-BE49-F238E27FC236}">
                    <a16:creationId xmlns:a16="http://schemas.microsoft.com/office/drawing/2014/main" id="{7CEAE0E0-39EF-9418-BB7A-FE9CBA3E142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80">
                <a:extLst>
                  <a:ext uri="{FF2B5EF4-FFF2-40B4-BE49-F238E27FC236}">
                    <a16:creationId xmlns:a16="http://schemas.microsoft.com/office/drawing/2014/main" id="{211CDD10-1912-19C2-B4E5-A1CD017B80D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81">
                <a:extLst>
                  <a:ext uri="{FF2B5EF4-FFF2-40B4-BE49-F238E27FC236}">
                    <a16:creationId xmlns:a16="http://schemas.microsoft.com/office/drawing/2014/main" id="{1B4D8A50-E330-E0F9-EF2F-8A4B08FB6A5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82">
                <a:extLst>
                  <a:ext uri="{FF2B5EF4-FFF2-40B4-BE49-F238E27FC236}">
                    <a16:creationId xmlns:a16="http://schemas.microsoft.com/office/drawing/2014/main" id="{9704D8A1-E3D5-1537-134C-603A9068E98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83">
                <a:extLst>
                  <a:ext uri="{FF2B5EF4-FFF2-40B4-BE49-F238E27FC236}">
                    <a16:creationId xmlns:a16="http://schemas.microsoft.com/office/drawing/2014/main" id="{259DC22D-C865-E457-9099-3970CB0AC37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84">
                <a:extLst>
                  <a:ext uri="{FF2B5EF4-FFF2-40B4-BE49-F238E27FC236}">
                    <a16:creationId xmlns:a16="http://schemas.microsoft.com/office/drawing/2014/main" id="{8106F65A-6A8B-6EE6-13DF-152C5DC7627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85">
                <a:extLst>
                  <a:ext uri="{FF2B5EF4-FFF2-40B4-BE49-F238E27FC236}">
                    <a16:creationId xmlns:a16="http://schemas.microsoft.com/office/drawing/2014/main" id="{D9C3F9DC-5C70-BA0D-763E-5321A3F3076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86">
                <a:extLst>
                  <a:ext uri="{FF2B5EF4-FFF2-40B4-BE49-F238E27FC236}">
                    <a16:creationId xmlns:a16="http://schemas.microsoft.com/office/drawing/2014/main" id="{DEFC8126-4011-D055-F7A1-5A45A285ACA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87">
                <a:extLst>
                  <a:ext uri="{FF2B5EF4-FFF2-40B4-BE49-F238E27FC236}">
                    <a16:creationId xmlns:a16="http://schemas.microsoft.com/office/drawing/2014/main" id="{33E31D5F-E1F1-05B1-9646-A9530050868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88">
                <a:extLst>
                  <a:ext uri="{FF2B5EF4-FFF2-40B4-BE49-F238E27FC236}">
                    <a16:creationId xmlns:a16="http://schemas.microsoft.com/office/drawing/2014/main" id="{9DC2FA8A-87C2-BBB1-D613-50BE737B0AF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89">
                <a:extLst>
                  <a:ext uri="{FF2B5EF4-FFF2-40B4-BE49-F238E27FC236}">
                    <a16:creationId xmlns:a16="http://schemas.microsoft.com/office/drawing/2014/main" id="{F24FF27D-8A56-0185-8089-4D373CF7C64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90">
                <a:extLst>
                  <a:ext uri="{FF2B5EF4-FFF2-40B4-BE49-F238E27FC236}">
                    <a16:creationId xmlns:a16="http://schemas.microsoft.com/office/drawing/2014/main" id="{0FE00B4E-DA2C-CE0E-A607-7363ABD4C16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91">
                <a:extLst>
                  <a:ext uri="{FF2B5EF4-FFF2-40B4-BE49-F238E27FC236}">
                    <a16:creationId xmlns:a16="http://schemas.microsoft.com/office/drawing/2014/main" id="{0220F3F9-A7DB-55A9-81A8-178C8754975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92">
                <a:extLst>
                  <a:ext uri="{FF2B5EF4-FFF2-40B4-BE49-F238E27FC236}">
                    <a16:creationId xmlns:a16="http://schemas.microsoft.com/office/drawing/2014/main" id="{A94BDFBA-B7E3-69E9-C64B-E76C5AADA67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93">
                <a:extLst>
                  <a:ext uri="{FF2B5EF4-FFF2-40B4-BE49-F238E27FC236}">
                    <a16:creationId xmlns:a16="http://schemas.microsoft.com/office/drawing/2014/main" id="{D728DDC0-0D23-98F9-F799-75E1D94D3A4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94">
                <a:extLst>
                  <a:ext uri="{FF2B5EF4-FFF2-40B4-BE49-F238E27FC236}">
                    <a16:creationId xmlns:a16="http://schemas.microsoft.com/office/drawing/2014/main" id="{40E4B116-91AB-0378-8E82-C9FB9F45D09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95">
                <a:extLst>
                  <a:ext uri="{FF2B5EF4-FFF2-40B4-BE49-F238E27FC236}">
                    <a16:creationId xmlns:a16="http://schemas.microsoft.com/office/drawing/2014/main" id="{48ABE2B7-5507-DE84-48E3-300532F89CC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96">
                <a:extLst>
                  <a:ext uri="{FF2B5EF4-FFF2-40B4-BE49-F238E27FC236}">
                    <a16:creationId xmlns:a16="http://schemas.microsoft.com/office/drawing/2014/main" id="{64838668-1CA4-B828-E058-27FBA7D157E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97">
                <a:extLst>
                  <a:ext uri="{FF2B5EF4-FFF2-40B4-BE49-F238E27FC236}">
                    <a16:creationId xmlns:a16="http://schemas.microsoft.com/office/drawing/2014/main" id="{4B883E6B-C546-BE1B-8A7B-8E3DA331FFD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98">
                <a:extLst>
                  <a:ext uri="{FF2B5EF4-FFF2-40B4-BE49-F238E27FC236}">
                    <a16:creationId xmlns:a16="http://schemas.microsoft.com/office/drawing/2014/main" id="{6C85C924-34AA-32BD-618D-3B3BFFA7F51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99">
                <a:extLst>
                  <a:ext uri="{FF2B5EF4-FFF2-40B4-BE49-F238E27FC236}">
                    <a16:creationId xmlns:a16="http://schemas.microsoft.com/office/drawing/2014/main" id="{D8836698-46F2-5751-FE3D-700D85C367E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00">
                <a:extLst>
                  <a:ext uri="{FF2B5EF4-FFF2-40B4-BE49-F238E27FC236}">
                    <a16:creationId xmlns:a16="http://schemas.microsoft.com/office/drawing/2014/main" id="{4F0F272F-6BB0-4F60-DCDA-69F81358846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01">
                <a:extLst>
                  <a:ext uri="{FF2B5EF4-FFF2-40B4-BE49-F238E27FC236}">
                    <a16:creationId xmlns:a16="http://schemas.microsoft.com/office/drawing/2014/main" id="{F9FBB530-9F61-022B-2244-E33C7CF9AA9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02">
                <a:extLst>
                  <a:ext uri="{FF2B5EF4-FFF2-40B4-BE49-F238E27FC236}">
                    <a16:creationId xmlns:a16="http://schemas.microsoft.com/office/drawing/2014/main" id="{FB254472-A262-2740-F521-BC352678449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03">
                <a:extLst>
                  <a:ext uri="{FF2B5EF4-FFF2-40B4-BE49-F238E27FC236}">
                    <a16:creationId xmlns:a16="http://schemas.microsoft.com/office/drawing/2014/main" id="{7B0856BE-CF27-73C2-B3D3-13C9DDF5FF4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04">
                <a:extLst>
                  <a:ext uri="{FF2B5EF4-FFF2-40B4-BE49-F238E27FC236}">
                    <a16:creationId xmlns:a16="http://schemas.microsoft.com/office/drawing/2014/main" id="{241A3AEC-28E2-2155-7395-CE673E61648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05">
                <a:extLst>
                  <a:ext uri="{FF2B5EF4-FFF2-40B4-BE49-F238E27FC236}">
                    <a16:creationId xmlns:a16="http://schemas.microsoft.com/office/drawing/2014/main" id="{AD73BE27-F0DA-3B41-A12E-C72150F4511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106">
              <a:extLst>
                <a:ext uri="{FF2B5EF4-FFF2-40B4-BE49-F238E27FC236}">
                  <a16:creationId xmlns:a16="http://schemas.microsoft.com/office/drawing/2014/main" id="{B7E88D6D-6913-EA2B-6EEF-43C5D13302E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60" name="Freeform 107">
                <a:extLst>
                  <a:ext uri="{FF2B5EF4-FFF2-40B4-BE49-F238E27FC236}">
                    <a16:creationId xmlns:a16="http://schemas.microsoft.com/office/drawing/2014/main" id="{E2208C87-8F10-4C81-0230-FBD84AF63A8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08">
                <a:extLst>
                  <a:ext uri="{FF2B5EF4-FFF2-40B4-BE49-F238E27FC236}">
                    <a16:creationId xmlns:a16="http://schemas.microsoft.com/office/drawing/2014/main" id="{1199D2BC-B2DA-E57B-96E5-58B3B4EFC248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09">
                <a:extLst>
                  <a:ext uri="{FF2B5EF4-FFF2-40B4-BE49-F238E27FC236}">
                    <a16:creationId xmlns:a16="http://schemas.microsoft.com/office/drawing/2014/main" id="{36C575CC-45D3-D7A5-BF69-107FB1D558F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10">
                <a:extLst>
                  <a:ext uri="{FF2B5EF4-FFF2-40B4-BE49-F238E27FC236}">
                    <a16:creationId xmlns:a16="http://schemas.microsoft.com/office/drawing/2014/main" id="{8F3C2B77-7C10-CF61-A857-FD8010A6FDF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11">
                <a:extLst>
                  <a:ext uri="{FF2B5EF4-FFF2-40B4-BE49-F238E27FC236}">
                    <a16:creationId xmlns:a16="http://schemas.microsoft.com/office/drawing/2014/main" id="{126E6616-85E6-4619-0503-4966B7190B18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12">
                <a:extLst>
                  <a:ext uri="{FF2B5EF4-FFF2-40B4-BE49-F238E27FC236}">
                    <a16:creationId xmlns:a16="http://schemas.microsoft.com/office/drawing/2014/main" id="{06CFD916-CFBB-A998-827A-04FCE2CE0D9D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13">
                <a:extLst>
                  <a:ext uri="{FF2B5EF4-FFF2-40B4-BE49-F238E27FC236}">
                    <a16:creationId xmlns:a16="http://schemas.microsoft.com/office/drawing/2014/main" id="{873F890D-5F7E-AF4A-0D8A-8B39C37355E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14">
                <a:extLst>
                  <a:ext uri="{FF2B5EF4-FFF2-40B4-BE49-F238E27FC236}">
                    <a16:creationId xmlns:a16="http://schemas.microsoft.com/office/drawing/2014/main" id="{BD6A1915-4F07-D83F-322A-BD01E1C2BDA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15">
                <a:extLst>
                  <a:ext uri="{FF2B5EF4-FFF2-40B4-BE49-F238E27FC236}">
                    <a16:creationId xmlns:a16="http://schemas.microsoft.com/office/drawing/2014/main" id="{8E15B9C0-314B-E43E-BE95-9BBA81DD3DC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16">
                <a:extLst>
                  <a:ext uri="{FF2B5EF4-FFF2-40B4-BE49-F238E27FC236}">
                    <a16:creationId xmlns:a16="http://schemas.microsoft.com/office/drawing/2014/main" id="{B829BB01-ADF3-607C-3E6E-132EDB8AA28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17">
                <a:extLst>
                  <a:ext uri="{FF2B5EF4-FFF2-40B4-BE49-F238E27FC236}">
                    <a16:creationId xmlns:a16="http://schemas.microsoft.com/office/drawing/2014/main" id="{2B662D86-B81A-BC95-D8E7-843C380B724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18">
                <a:extLst>
                  <a:ext uri="{FF2B5EF4-FFF2-40B4-BE49-F238E27FC236}">
                    <a16:creationId xmlns:a16="http://schemas.microsoft.com/office/drawing/2014/main" id="{C4000834-5C4A-CCF2-88A9-F6BDC482CD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19">
                <a:extLst>
                  <a:ext uri="{FF2B5EF4-FFF2-40B4-BE49-F238E27FC236}">
                    <a16:creationId xmlns:a16="http://schemas.microsoft.com/office/drawing/2014/main" id="{9388395C-393B-8E86-34E5-AA9BEE17E6C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20">
                <a:extLst>
                  <a:ext uri="{FF2B5EF4-FFF2-40B4-BE49-F238E27FC236}">
                    <a16:creationId xmlns:a16="http://schemas.microsoft.com/office/drawing/2014/main" id="{C517FC08-7D84-9D18-842A-F5842375232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21">
                <a:extLst>
                  <a:ext uri="{FF2B5EF4-FFF2-40B4-BE49-F238E27FC236}">
                    <a16:creationId xmlns:a16="http://schemas.microsoft.com/office/drawing/2014/main" id="{97886EC3-6F8E-305B-B93C-C522A88B03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22">
                <a:extLst>
                  <a:ext uri="{FF2B5EF4-FFF2-40B4-BE49-F238E27FC236}">
                    <a16:creationId xmlns:a16="http://schemas.microsoft.com/office/drawing/2014/main" id="{A7DC89E1-6215-D5A5-60E1-37649752436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23">
                <a:extLst>
                  <a:ext uri="{FF2B5EF4-FFF2-40B4-BE49-F238E27FC236}">
                    <a16:creationId xmlns:a16="http://schemas.microsoft.com/office/drawing/2014/main" id="{25D36635-C122-174E-7B6C-422952F8A12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24">
                <a:extLst>
                  <a:ext uri="{FF2B5EF4-FFF2-40B4-BE49-F238E27FC236}">
                    <a16:creationId xmlns:a16="http://schemas.microsoft.com/office/drawing/2014/main" id="{8FEF9774-5BB5-13BD-09E6-4205A14069E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25">
                <a:extLst>
                  <a:ext uri="{FF2B5EF4-FFF2-40B4-BE49-F238E27FC236}">
                    <a16:creationId xmlns:a16="http://schemas.microsoft.com/office/drawing/2014/main" id="{BA347999-ADB2-8603-5170-03560866C6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26">
                <a:extLst>
                  <a:ext uri="{FF2B5EF4-FFF2-40B4-BE49-F238E27FC236}">
                    <a16:creationId xmlns:a16="http://schemas.microsoft.com/office/drawing/2014/main" id="{E2FDEADF-20D0-040A-B127-6267241D9F3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27">
                <a:extLst>
                  <a:ext uri="{FF2B5EF4-FFF2-40B4-BE49-F238E27FC236}">
                    <a16:creationId xmlns:a16="http://schemas.microsoft.com/office/drawing/2014/main" id="{B78DB66D-8F90-1993-1F22-9DF4E0E346B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28">
                <a:extLst>
                  <a:ext uri="{FF2B5EF4-FFF2-40B4-BE49-F238E27FC236}">
                    <a16:creationId xmlns:a16="http://schemas.microsoft.com/office/drawing/2014/main" id="{6B5597FC-E5D5-8BDB-8E76-3694FD5808B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29">
                <a:extLst>
                  <a:ext uri="{FF2B5EF4-FFF2-40B4-BE49-F238E27FC236}">
                    <a16:creationId xmlns:a16="http://schemas.microsoft.com/office/drawing/2014/main" id="{9928FC5E-1D01-2CAE-4D7F-06EDE34EBBB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30">
                <a:extLst>
                  <a:ext uri="{FF2B5EF4-FFF2-40B4-BE49-F238E27FC236}">
                    <a16:creationId xmlns:a16="http://schemas.microsoft.com/office/drawing/2014/main" id="{E412B1AB-5A0A-3E8A-CC44-0D3DABFCC67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31">
                <a:extLst>
                  <a:ext uri="{FF2B5EF4-FFF2-40B4-BE49-F238E27FC236}">
                    <a16:creationId xmlns:a16="http://schemas.microsoft.com/office/drawing/2014/main" id="{458A292E-5B15-ECA9-EF79-7A046D7C752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32">
                <a:extLst>
                  <a:ext uri="{FF2B5EF4-FFF2-40B4-BE49-F238E27FC236}">
                    <a16:creationId xmlns:a16="http://schemas.microsoft.com/office/drawing/2014/main" id="{BA95D9D2-9F77-482A-52EC-9CE82FEF9EA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33">
                <a:extLst>
                  <a:ext uri="{FF2B5EF4-FFF2-40B4-BE49-F238E27FC236}">
                    <a16:creationId xmlns:a16="http://schemas.microsoft.com/office/drawing/2014/main" id="{02AB07FB-790E-A333-6BC6-D1CFE4E261E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34">
                <a:extLst>
                  <a:ext uri="{FF2B5EF4-FFF2-40B4-BE49-F238E27FC236}">
                    <a16:creationId xmlns:a16="http://schemas.microsoft.com/office/drawing/2014/main" id="{A1BB30FA-7405-F204-6F07-C895D3E765C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135">
                <a:extLst>
                  <a:ext uri="{FF2B5EF4-FFF2-40B4-BE49-F238E27FC236}">
                    <a16:creationId xmlns:a16="http://schemas.microsoft.com/office/drawing/2014/main" id="{AEF2ECD3-51B1-38AA-D9AA-1705151ADD1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136">
                <a:extLst>
                  <a:ext uri="{FF2B5EF4-FFF2-40B4-BE49-F238E27FC236}">
                    <a16:creationId xmlns:a16="http://schemas.microsoft.com/office/drawing/2014/main" id="{953FB2F0-CCB4-A88B-861B-C466DBCCD1A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37">
                <a:extLst>
                  <a:ext uri="{FF2B5EF4-FFF2-40B4-BE49-F238E27FC236}">
                    <a16:creationId xmlns:a16="http://schemas.microsoft.com/office/drawing/2014/main" id="{2804C3A6-04D6-447A-59F5-9A8254382F9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38">
                <a:extLst>
                  <a:ext uri="{FF2B5EF4-FFF2-40B4-BE49-F238E27FC236}">
                    <a16:creationId xmlns:a16="http://schemas.microsoft.com/office/drawing/2014/main" id="{70D7C556-0BC9-BD0B-CFDB-F8D14DA1BF7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39">
                <a:extLst>
                  <a:ext uri="{FF2B5EF4-FFF2-40B4-BE49-F238E27FC236}">
                    <a16:creationId xmlns:a16="http://schemas.microsoft.com/office/drawing/2014/main" id="{C31E608E-F41A-A9D0-F5F6-CBA93F5136E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140">
              <a:extLst>
                <a:ext uri="{FF2B5EF4-FFF2-40B4-BE49-F238E27FC236}">
                  <a16:creationId xmlns:a16="http://schemas.microsoft.com/office/drawing/2014/main" id="{A13D52B2-1A8B-87A9-8179-A0C0235520D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7" name="Freeform 141">
                <a:extLst>
                  <a:ext uri="{FF2B5EF4-FFF2-40B4-BE49-F238E27FC236}">
                    <a16:creationId xmlns:a16="http://schemas.microsoft.com/office/drawing/2014/main" id="{6E8EEF79-4D84-71EE-54B2-1C70965A575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2">
                <a:extLst>
                  <a:ext uri="{FF2B5EF4-FFF2-40B4-BE49-F238E27FC236}">
                    <a16:creationId xmlns:a16="http://schemas.microsoft.com/office/drawing/2014/main" id="{3B1F588C-093F-8B09-233B-9E9B46343C2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43">
                <a:extLst>
                  <a:ext uri="{FF2B5EF4-FFF2-40B4-BE49-F238E27FC236}">
                    <a16:creationId xmlns:a16="http://schemas.microsoft.com/office/drawing/2014/main" id="{F88FF115-FBEC-9D07-A389-C3A1F9CADCD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44">
                <a:extLst>
                  <a:ext uri="{FF2B5EF4-FFF2-40B4-BE49-F238E27FC236}">
                    <a16:creationId xmlns:a16="http://schemas.microsoft.com/office/drawing/2014/main" id="{DBF7B306-7B3E-1E7E-1413-8703F3D309E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45">
                <a:extLst>
                  <a:ext uri="{FF2B5EF4-FFF2-40B4-BE49-F238E27FC236}">
                    <a16:creationId xmlns:a16="http://schemas.microsoft.com/office/drawing/2014/main" id="{1ED97FA9-9A22-08BE-FD20-5D939637D85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6">
                <a:extLst>
                  <a:ext uri="{FF2B5EF4-FFF2-40B4-BE49-F238E27FC236}">
                    <a16:creationId xmlns:a16="http://schemas.microsoft.com/office/drawing/2014/main" id="{B1C12ABC-CDE6-57F0-6E3D-554D9F53B4A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47">
                <a:extLst>
                  <a:ext uri="{FF2B5EF4-FFF2-40B4-BE49-F238E27FC236}">
                    <a16:creationId xmlns:a16="http://schemas.microsoft.com/office/drawing/2014/main" id="{334381BA-C244-3010-939A-6BEA5522360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48">
                <a:extLst>
                  <a:ext uri="{FF2B5EF4-FFF2-40B4-BE49-F238E27FC236}">
                    <a16:creationId xmlns:a16="http://schemas.microsoft.com/office/drawing/2014/main" id="{997BC6AC-084C-5E24-8FEA-798AEBC8B4D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49">
                <a:extLst>
                  <a:ext uri="{FF2B5EF4-FFF2-40B4-BE49-F238E27FC236}">
                    <a16:creationId xmlns:a16="http://schemas.microsoft.com/office/drawing/2014/main" id="{700083DB-3310-67AF-83C0-74C4E1E051E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50">
                <a:extLst>
                  <a:ext uri="{FF2B5EF4-FFF2-40B4-BE49-F238E27FC236}">
                    <a16:creationId xmlns:a16="http://schemas.microsoft.com/office/drawing/2014/main" id="{30AAED4A-8173-6CC5-9C5E-750B5D19676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51">
                <a:extLst>
                  <a:ext uri="{FF2B5EF4-FFF2-40B4-BE49-F238E27FC236}">
                    <a16:creationId xmlns:a16="http://schemas.microsoft.com/office/drawing/2014/main" id="{3C0199A2-5454-FA48-5F88-70C7C0E0339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2">
                <a:extLst>
                  <a:ext uri="{FF2B5EF4-FFF2-40B4-BE49-F238E27FC236}">
                    <a16:creationId xmlns:a16="http://schemas.microsoft.com/office/drawing/2014/main" id="{DDA4DB1F-B01B-E66A-8F0D-15C5C1E0A72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53">
                <a:extLst>
                  <a:ext uri="{FF2B5EF4-FFF2-40B4-BE49-F238E27FC236}">
                    <a16:creationId xmlns:a16="http://schemas.microsoft.com/office/drawing/2014/main" id="{57986474-4E88-34E2-D5C9-9474AAEAC68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54">
                <a:extLst>
                  <a:ext uri="{FF2B5EF4-FFF2-40B4-BE49-F238E27FC236}">
                    <a16:creationId xmlns:a16="http://schemas.microsoft.com/office/drawing/2014/main" id="{9976DBC3-226E-3943-2800-313706CD7AD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55">
                <a:extLst>
                  <a:ext uri="{FF2B5EF4-FFF2-40B4-BE49-F238E27FC236}">
                    <a16:creationId xmlns:a16="http://schemas.microsoft.com/office/drawing/2014/main" id="{D12CB224-CA4E-D8D3-4814-1D3C2771B40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56">
                <a:extLst>
                  <a:ext uri="{FF2B5EF4-FFF2-40B4-BE49-F238E27FC236}">
                    <a16:creationId xmlns:a16="http://schemas.microsoft.com/office/drawing/2014/main" id="{FCF06523-BDD3-D808-517E-F02FD0E2C58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57">
                <a:extLst>
                  <a:ext uri="{FF2B5EF4-FFF2-40B4-BE49-F238E27FC236}">
                    <a16:creationId xmlns:a16="http://schemas.microsoft.com/office/drawing/2014/main" id="{20E9D3F3-4609-9E50-57EB-ED9D0599085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58">
                <a:extLst>
                  <a:ext uri="{FF2B5EF4-FFF2-40B4-BE49-F238E27FC236}">
                    <a16:creationId xmlns:a16="http://schemas.microsoft.com/office/drawing/2014/main" id="{F4A14FE7-6D6E-C6AB-223D-8B6BB218D85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59">
                <a:extLst>
                  <a:ext uri="{FF2B5EF4-FFF2-40B4-BE49-F238E27FC236}">
                    <a16:creationId xmlns:a16="http://schemas.microsoft.com/office/drawing/2014/main" id="{DE7FE8B4-95A1-E4B3-3DBC-775FC14CCD7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60">
                <a:extLst>
                  <a:ext uri="{FF2B5EF4-FFF2-40B4-BE49-F238E27FC236}">
                    <a16:creationId xmlns:a16="http://schemas.microsoft.com/office/drawing/2014/main" id="{A376154D-96DE-052A-7DFA-7E306F06965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61">
                <a:extLst>
                  <a:ext uri="{FF2B5EF4-FFF2-40B4-BE49-F238E27FC236}">
                    <a16:creationId xmlns:a16="http://schemas.microsoft.com/office/drawing/2014/main" id="{0998BDC3-1EFE-3845-645B-D9347DE4F3C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62">
                <a:extLst>
                  <a:ext uri="{FF2B5EF4-FFF2-40B4-BE49-F238E27FC236}">
                    <a16:creationId xmlns:a16="http://schemas.microsoft.com/office/drawing/2014/main" id="{74B78651-E2AA-174F-9197-0E207AB6BD2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63">
                <a:extLst>
                  <a:ext uri="{FF2B5EF4-FFF2-40B4-BE49-F238E27FC236}">
                    <a16:creationId xmlns:a16="http://schemas.microsoft.com/office/drawing/2014/main" id="{7B8256A3-C00B-1C02-B705-60E8DCEB556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64">
                <a:extLst>
                  <a:ext uri="{FF2B5EF4-FFF2-40B4-BE49-F238E27FC236}">
                    <a16:creationId xmlns:a16="http://schemas.microsoft.com/office/drawing/2014/main" id="{A0AD27A1-697B-A3F8-A461-A5F95FCC97C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65">
                <a:extLst>
                  <a:ext uri="{FF2B5EF4-FFF2-40B4-BE49-F238E27FC236}">
                    <a16:creationId xmlns:a16="http://schemas.microsoft.com/office/drawing/2014/main" id="{F9317224-A090-2DA5-CB0C-7BF0A215B7B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66">
                <a:extLst>
                  <a:ext uri="{FF2B5EF4-FFF2-40B4-BE49-F238E27FC236}">
                    <a16:creationId xmlns:a16="http://schemas.microsoft.com/office/drawing/2014/main" id="{46ECB0A6-C1A6-1CB4-BAD7-821FC2C16DC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67">
                <a:extLst>
                  <a:ext uri="{FF2B5EF4-FFF2-40B4-BE49-F238E27FC236}">
                    <a16:creationId xmlns:a16="http://schemas.microsoft.com/office/drawing/2014/main" id="{ED66C254-7558-3006-4B63-F66E91370AB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68">
                <a:extLst>
                  <a:ext uri="{FF2B5EF4-FFF2-40B4-BE49-F238E27FC236}">
                    <a16:creationId xmlns:a16="http://schemas.microsoft.com/office/drawing/2014/main" id="{F0810D89-CC7F-A5A7-F647-7870AFC9146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69">
                <a:extLst>
                  <a:ext uri="{FF2B5EF4-FFF2-40B4-BE49-F238E27FC236}">
                    <a16:creationId xmlns:a16="http://schemas.microsoft.com/office/drawing/2014/main" id="{4E09B5E5-2C0A-D31F-F160-8EFF9DD12B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70">
                <a:extLst>
                  <a:ext uri="{FF2B5EF4-FFF2-40B4-BE49-F238E27FC236}">
                    <a16:creationId xmlns:a16="http://schemas.microsoft.com/office/drawing/2014/main" id="{1130B553-81E7-EF46-B3B8-FA93DEB8273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71">
                <a:extLst>
                  <a:ext uri="{FF2B5EF4-FFF2-40B4-BE49-F238E27FC236}">
                    <a16:creationId xmlns:a16="http://schemas.microsoft.com/office/drawing/2014/main" id="{927499E5-46E1-F932-C3BE-7F5C37A8F68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72">
                <a:extLst>
                  <a:ext uri="{FF2B5EF4-FFF2-40B4-BE49-F238E27FC236}">
                    <a16:creationId xmlns:a16="http://schemas.microsoft.com/office/drawing/2014/main" id="{A060E317-4FFF-C47A-BE2F-D77E8332D28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73">
                <a:extLst>
                  <a:ext uri="{FF2B5EF4-FFF2-40B4-BE49-F238E27FC236}">
                    <a16:creationId xmlns:a16="http://schemas.microsoft.com/office/drawing/2014/main" id="{2DA1846E-8A75-CE37-1283-D586B757F72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tet chuan.beat +1">
            <a:hlinkClick r:id="" action="ppaction://media"/>
            <a:extLst>
              <a:ext uri="{FF2B5EF4-FFF2-40B4-BE49-F238E27FC236}">
                <a16:creationId xmlns:a16="http://schemas.microsoft.com/office/drawing/2014/main" id="{4A83E7D7-6C97-F105-BBD4-05B398B45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5590" y="16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6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684684" y="1652806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58750" y="125095"/>
            <a:ext cx="2421890" cy="152273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219710" y="571818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10515" y="172656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630643" y="1320837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019141" y="1403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76195" y="1558397"/>
            <a:ext cx="3766185" cy="5002530"/>
          </a:xfrm>
          <a:prstGeom prst="rect">
            <a:avLst/>
          </a:prstGeom>
        </p:spPr>
      </p:pic>
      <p:grpSp>
        <p:nvGrpSpPr>
          <p:cNvPr id="303" name="Group 34"/>
          <p:cNvGrpSpPr/>
          <p:nvPr/>
        </p:nvGrpSpPr>
        <p:grpSpPr bwMode="auto">
          <a:xfrm>
            <a:off x="-115295" y="5802052"/>
            <a:ext cx="12489180" cy="1066800"/>
            <a:chOff x="0" y="4003"/>
            <a:chExt cx="5511" cy="317"/>
          </a:xfrm>
        </p:grpSpPr>
        <p:sp>
          <p:nvSpPr>
            <p:cNvPr id="30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1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34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76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10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C99063A-E8D3-7728-3B6E-CDAC41B3380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9210" y="4272601"/>
            <a:ext cx="2146535" cy="2649984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3C7C60CD-390D-112E-CCBD-2E19615284D9}"/>
              </a:ext>
            </a:extLst>
          </p:cNvPr>
          <p:cNvSpPr txBox="1"/>
          <p:nvPr/>
        </p:nvSpPr>
        <p:spPr>
          <a:xfrm>
            <a:off x="2075117" y="1880102"/>
            <a:ext cx="8323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THEO NHỊP</a:t>
            </a:r>
          </a:p>
        </p:txBody>
      </p:sp>
    </p:spTree>
    <p:extLst>
      <p:ext uri="{BB962C8B-B14F-4D97-AF65-F5344CB8AC3E}">
        <p14:creationId xmlns:p14="http://schemas.microsoft.com/office/powerpoint/2010/main" val="143093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68" grpId="0" bldLvl="0" animBg="1"/>
      <p:bldP spid="168" grpId="1" bldLvl="0" animBg="1"/>
      <p:bldP spid="168" grpId="2" bldLvl="0" animBg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684684" y="1652806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58750" y="125095"/>
            <a:ext cx="2421890" cy="152273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219710" y="571818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10515" y="172656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630643" y="1320837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019141" y="1403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7955" y="1558397"/>
            <a:ext cx="2674425" cy="5002530"/>
          </a:xfrm>
          <a:prstGeom prst="rect">
            <a:avLst/>
          </a:prstGeom>
        </p:spPr>
      </p:pic>
      <p:grpSp>
        <p:nvGrpSpPr>
          <p:cNvPr id="303" name="Group 34"/>
          <p:cNvGrpSpPr/>
          <p:nvPr/>
        </p:nvGrpSpPr>
        <p:grpSpPr bwMode="auto">
          <a:xfrm>
            <a:off x="-115295" y="6145323"/>
            <a:ext cx="12489180" cy="723540"/>
            <a:chOff x="0" y="4105"/>
            <a:chExt cx="5511" cy="215"/>
          </a:xfrm>
        </p:grpSpPr>
        <p:sp>
          <p:nvSpPr>
            <p:cNvPr id="30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1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34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76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10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7A2B627-C605-7DAE-AEB5-AB4A90336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501" y="2061186"/>
            <a:ext cx="10329307" cy="12921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AAC2BF2-2C43-123F-0287-A1E55DD48480}"/>
              </a:ext>
            </a:extLst>
          </p:cNvPr>
          <p:cNvSpPr txBox="1"/>
          <p:nvPr/>
        </p:nvSpPr>
        <p:spPr>
          <a:xfrm>
            <a:off x="1414409" y="3222508"/>
            <a:ext cx="9221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Tết   </a:t>
            </a:r>
            <a:r>
              <a:rPr 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là           tết     là   tết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tết   vừa     đến đây dưới   mái  hiên  nhà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267A5A80-897C-7822-CF7E-795215D1679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5051" y="4963303"/>
            <a:ext cx="3181898" cy="12695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I">
            <a:hlinkClick r:id="" action="ppaction://media"/>
            <a:extLst>
              <a:ext uri="{FF2B5EF4-FFF2-40B4-BE49-F238E27FC236}">
                <a16:creationId xmlns:a16="http://schemas.microsoft.com/office/drawing/2014/main" id="{F0185D28-1532-BF85-0BCC-320787E81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35329" y="870925"/>
            <a:ext cx="609600" cy="609600"/>
          </a:xfrm>
          <a:prstGeom prst="rect">
            <a:avLst/>
          </a:prstGeom>
        </p:spPr>
      </p:pic>
      <p:pic>
        <p:nvPicPr>
          <p:cNvPr id="6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22" y="3588901"/>
            <a:ext cx="681142" cy="642696"/>
          </a:xfrm>
          <a:prstGeom prst="rect">
            <a:avLst/>
          </a:prstGeom>
        </p:spPr>
      </p:pic>
      <p:pic>
        <p:nvPicPr>
          <p:cNvPr id="7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5B516DCA-A071-8889-FF7C-A7CED91A81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58" y="3582169"/>
            <a:ext cx="681142" cy="642696"/>
          </a:xfrm>
          <a:prstGeom prst="rect">
            <a:avLst/>
          </a:prstGeom>
        </p:spPr>
      </p:pic>
      <p:pic>
        <p:nvPicPr>
          <p:cNvPr id="8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023045-8AB2-701F-5399-B5FDE85778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52" y="3598090"/>
            <a:ext cx="681142" cy="642696"/>
          </a:xfrm>
          <a:prstGeom prst="rect">
            <a:avLst/>
          </a:prstGeom>
        </p:spPr>
      </p:pic>
      <p:pic>
        <p:nvPicPr>
          <p:cNvPr id="10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FC3A5E56-F972-C65E-FF95-9C7516B085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318" y="3612032"/>
            <a:ext cx="681142" cy="64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8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68" grpId="0" bldLvl="0" animBg="1"/>
      <p:bldP spid="168" grpId="1" bldLvl="0" animBg="1"/>
      <p:bldP spid="168" grpId="2" bldLvl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9381F9F-A650-782D-4B69-678AD0066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92" y="365854"/>
            <a:ext cx="11553951" cy="61591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3F423EE-18F0-F217-79A7-22EF9605669A}"/>
              </a:ext>
            </a:extLst>
          </p:cNvPr>
          <p:cNvSpPr txBox="1"/>
          <p:nvPr/>
        </p:nvSpPr>
        <p:spPr>
          <a:xfrm>
            <a:off x="2248077" y="1111696"/>
            <a:ext cx="8858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là            tết     là 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tết      vừa  đến đây  dưới      mái hiên 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9CF8ECC-261D-0F70-F367-E44AE07D45AE}"/>
              </a:ext>
            </a:extLst>
          </p:cNvPr>
          <p:cNvSpPr txBox="1"/>
          <p:nvPr/>
        </p:nvSpPr>
        <p:spPr>
          <a:xfrm>
            <a:off x="1196373" y="1905652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là          tết       là 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tết    vừa ghé qua    trong       nhà  dưới   phố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EE687CC-736A-930B-2454-1008343DC5A1}"/>
              </a:ext>
            </a:extLst>
          </p:cNvPr>
          <p:cNvSpPr txBox="1"/>
          <p:nvPr/>
        </p:nvSpPr>
        <p:spPr>
          <a:xfrm>
            <a:off x="963873" y="2836160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Tết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là        tết       là  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cho     người ở     xa       về           đây  sum   vầy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3C38DB-0F33-4650-1FDD-2C3561D25D2B}"/>
              </a:ext>
            </a:extLst>
          </p:cNvPr>
          <p:cNvSpPr txBox="1"/>
          <p:nvPr/>
        </p:nvSpPr>
        <p:spPr>
          <a:xfrm>
            <a:off x="1196373" y="3668356"/>
            <a:ext cx="9381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Tết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là        tết      là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con  cháu ông bà   quây quần  bên nhau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E2B7164-1926-AB40-3292-A2DCAE032D5C}"/>
              </a:ext>
            </a:extLst>
          </p:cNvPr>
          <p:cNvSpPr txBox="1"/>
          <p:nvPr/>
        </p:nvSpPr>
        <p:spPr>
          <a:xfrm>
            <a:off x="1196373" y="4500552"/>
            <a:ext cx="96748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Cho   bầy trẻ   thơ    cùng      khoe  áo      mới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Cho những người lớn lì          xì      trẻ    con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Tết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muôn người  hân     hoan  chúc nhau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Chúc   nhau một năm     an      lành   yên   vui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2243D5C-BDDC-43CF-023E-B1E6AEF7F1B0}"/>
              </a:ext>
            </a:extLst>
          </p:cNvPr>
          <p:cNvSpPr txBox="1"/>
          <p:nvPr/>
        </p:nvSpPr>
        <p:spPr>
          <a:xfrm>
            <a:off x="1550382" y="6111252"/>
            <a:ext cx="9206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  bầy trẻ thơ cùng     khoe áo    mới.      Cho những người lớn lì     xì    trẻ 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   </a:t>
            </a:r>
            <a:r>
              <a:rPr kumimoji="0" lang="vi-V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muôn người hân hoan chúc nhau.   Chúc nhau một năm an lành yên vui.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D6EEE2AA-174F-A5E1-42C7-9C7BAA3C4394}"/>
              </a:ext>
            </a:extLst>
          </p:cNvPr>
          <p:cNvSpPr/>
          <p:nvPr/>
        </p:nvSpPr>
        <p:spPr>
          <a:xfrm>
            <a:off x="4920206" y="22222"/>
            <a:ext cx="1757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C772743-9628-545A-15E6-36B8F35F0E3E}"/>
              </a:ext>
            </a:extLst>
          </p:cNvPr>
          <p:cNvSpPr/>
          <p:nvPr/>
        </p:nvSpPr>
        <p:spPr>
          <a:xfrm>
            <a:off x="6395033" y="166062"/>
            <a:ext cx="534541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và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Nhất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Trung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+mn-cs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A5D931FF-BD8F-1ED5-75F1-54A533CD0447}"/>
              </a:ext>
            </a:extLst>
          </p:cNvPr>
          <p:cNvSpPr/>
          <p:nvPr/>
        </p:nvSpPr>
        <p:spPr>
          <a:xfrm>
            <a:off x="-47308" y="40170"/>
            <a:ext cx="4847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kết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hợp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vỗ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đệm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4F101C4F-B9A4-F941-90DD-183F91862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03111" y="777506"/>
            <a:ext cx="1683497" cy="571464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7283633-A1A0-745C-FE2B-EB42B8378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9126" flipH="1">
            <a:off x="11398387" y="649498"/>
            <a:ext cx="1559980" cy="5318071"/>
          </a:xfrm>
          <a:prstGeom prst="rect">
            <a:avLst/>
          </a:prstGeom>
        </p:spPr>
      </p:pic>
      <p:grpSp>
        <p:nvGrpSpPr>
          <p:cNvPr id="19" name="Group 34">
            <a:extLst>
              <a:ext uri="{FF2B5EF4-FFF2-40B4-BE49-F238E27FC236}">
                <a16:creationId xmlns:a16="http://schemas.microsoft.com/office/drawing/2014/main" id="{5CD5BC55-263D-B599-A1D2-2A39A55B51BA}"/>
              </a:ext>
            </a:extLst>
          </p:cNvPr>
          <p:cNvGrpSpPr/>
          <p:nvPr/>
        </p:nvGrpSpPr>
        <p:grpSpPr bwMode="auto">
          <a:xfrm>
            <a:off x="-115295" y="6691937"/>
            <a:ext cx="12489180" cy="176925"/>
            <a:chOff x="0" y="4105"/>
            <a:chExt cx="5511" cy="215"/>
          </a:xfrm>
        </p:grpSpPr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1B6EFE2F-0091-FD8C-522F-8A7291ECF5E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" name="Group 38">
              <a:extLst>
                <a:ext uri="{FF2B5EF4-FFF2-40B4-BE49-F238E27FC236}">
                  <a16:creationId xmlns:a16="http://schemas.microsoft.com/office/drawing/2014/main" id="{17FBCD6F-BA83-019F-138A-2244CA6AEFA6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6" name="Freeform 39">
                <a:extLst>
                  <a:ext uri="{FF2B5EF4-FFF2-40B4-BE49-F238E27FC236}">
                    <a16:creationId xmlns:a16="http://schemas.microsoft.com/office/drawing/2014/main" id="{1F62F887-1DA5-A4F6-948B-7F20A8A57F8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40">
                <a:extLst>
                  <a:ext uri="{FF2B5EF4-FFF2-40B4-BE49-F238E27FC236}">
                    <a16:creationId xmlns:a16="http://schemas.microsoft.com/office/drawing/2014/main" id="{987A6FA8-D999-AE5F-1D0B-9EFCAB3AFD8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41">
                <a:extLst>
                  <a:ext uri="{FF2B5EF4-FFF2-40B4-BE49-F238E27FC236}">
                    <a16:creationId xmlns:a16="http://schemas.microsoft.com/office/drawing/2014/main" id="{A9C0C292-675E-46D0-98CC-EE3D1710FF1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42">
                <a:extLst>
                  <a:ext uri="{FF2B5EF4-FFF2-40B4-BE49-F238E27FC236}">
                    <a16:creationId xmlns:a16="http://schemas.microsoft.com/office/drawing/2014/main" id="{8627945B-4C48-F9D0-AE1D-6808B575C42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43">
                <a:extLst>
                  <a:ext uri="{FF2B5EF4-FFF2-40B4-BE49-F238E27FC236}">
                    <a16:creationId xmlns:a16="http://schemas.microsoft.com/office/drawing/2014/main" id="{9BACD554-B550-7E4E-A98F-FE9507B052A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44">
                <a:extLst>
                  <a:ext uri="{FF2B5EF4-FFF2-40B4-BE49-F238E27FC236}">
                    <a16:creationId xmlns:a16="http://schemas.microsoft.com/office/drawing/2014/main" id="{D3704922-9AEE-991E-4267-19B276789B8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45">
                <a:extLst>
                  <a:ext uri="{FF2B5EF4-FFF2-40B4-BE49-F238E27FC236}">
                    <a16:creationId xmlns:a16="http://schemas.microsoft.com/office/drawing/2014/main" id="{061F2D9C-68A8-8E80-CC29-BE11019AD7E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46">
                <a:extLst>
                  <a:ext uri="{FF2B5EF4-FFF2-40B4-BE49-F238E27FC236}">
                    <a16:creationId xmlns:a16="http://schemas.microsoft.com/office/drawing/2014/main" id="{5BDB974E-29FD-F061-E88E-4222F259947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47">
                <a:extLst>
                  <a:ext uri="{FF2B5EF4-FFF2-40B4-BE49-F238E27FC236}">
                    <a16:creationId xmlns:a16="http://schemas.microsoft.com/office/drawing/2014/main" id="{5D927B9F-79B9-5374-6895-519C5084FE3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48">
                <a:extLst>
                  <a:ext uri="{FF2B5EF4-FFF2-40B4-BE49-F238E27FC236}">
                    <a16:creationId xmlns:a16="http://schemas.microsoft.com/office/drawing/2014/main" id="{3114AA4E-F892-95A1-D9EE-9FFB98E7568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49">
                <a:extLst>
                  <a:ext uri="{FF2B5EF4-FFF2-40B4-BE49-F238E27FC236}">
                    <a16:creationId xmlns:a16="http://schemas.microsoft.com/office/drawing/2014/main" id="{FF4FCB58-8A34-B226-AFD3-90A4C564F48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50">
                <a:extLst>
                  <a:ext uri="{FF2B5EF4-FFF2-40B4-BE49-F238E27FC236}">
                    <a16:creationId xmlns:a16="http://schemas.microsoft.com/office/drawing/2014/main" id="{DC163244-EC16-748C-1957-70F4C57CE94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51">
                <a:extLst>
                  <a:ext uri="{FF2B5EF4-FFF2-40B4-BE49-F238E27FC236}">
                    <a16:creationId xmlns:a16="http://schemas.microsoft.com/office/drawing/2014/main" id="{A913AEF8-5AD6-E635-143D-605806D1494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52">
                <a:extLst>
                  <a:ext uri="{FF2B5EF4-FFF2-40B4-BE49-F238E27FC236}">
                    <a16:creationId xmlns:a16="http://schemas.microsoft.com/office/drawing/2014/main" id="{88041E1C-7709-AADE-DEDA-629F243C3DA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53">
                <a:extLst>
                  <a:ext uri="{FF2B5EF4-FFF2-40B4-BE49-F238E27FC236}">
                    <a16:creationId xmlns:a16="http://schemas.microsoft.com/office/drawing/2014/main" id="{05468F0B-E2C1-13A1-A4BA-67B8003B050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54">
                <a:extLst>
                  <a:ext uri="{FF2B5EF4-FFF2-40B4-BE49-F238E27FC236}">
                    <a16:creationId xmlns:a16="http://schemas.microsoft.com/office/drawing/2014/main" id="{4656E976-2EC4-93CD-FCE4-D0C8F21715A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55">
                <a:extLst>
                  <a:ext uri="{FF2B5EF4-FFF2-40B4-BE49-F238E27FC236}">
                    <a16:creationId xmlns:a16="http://schemas.microsoft.com/office/drawing/2014/main" id="{C3573BF0-10E2-C789-8C70-5B883CC1BEA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56">
                <a:extLst>
                  <a:ext uri="{FF2B5EF4-FFF2-40B4-BE49-F238E27FC236}">
                    <a16:creationId xmlns:a16="http://schemas.microsoft.com/office/drawing/2014/main" id="{DFD2C84B-66EB-D3F4-4A9A-E6A89C87D42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57">
                <a:extLst>
                  <a:ext uri="{FF2B5EF4-FFF2-40B4-BE49-F238E27FC236}">
                    <a16:creationId xmlns:a16="http://schemas.microsoft.com/office/drawing/2014/main" id="{0D3C9F92-8F92-1BE3-840E-66853EFDA70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58">
                <a:extLst>
                  <a:ext uri="{FF2B5EF4-FFF2-40B4-BE49-F238E27FC236}">
                    <a16:creationId xmlns:a16="http://schemas.microsoft.com/office/drawing/2014/main" id="{2BDAE566-8211-3BAD-8FCF-16D9BDB1D0F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59">
                <a:extLst>
                  <a:ext uri="{FF2B5EF4-FFF2-40B4-BE49-F238E27FC236}">
                    <a16:creationId xmlns:a16="http://schemas.microsoft.com/office/drawing/2014/main" id="{27F7540A-04F7-FEF7-0F65-37016542A96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60">
                <a:extLst>
                  <a:ext uri="{FF2B5EF4-FFF2-40B4-BE49-F238E27FC236}">
                    <a16:creationId xmlns:a16="http://schemas.microsoft.com/office/drawing/2014/main" id="{EDAABF9A-4519-F26B-5836-A4C1E0991DC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61">
                <a:extLst>
                  <a:ext uri="{FF2B5EF4-FFF2-40B4-BE49-F238E27FC236}">
                    <a16:creationId xmlns:a16="http://schemas.microsoft.com/office/drawing/2014/main" id="{8A90CF1A-76DB-FDE4-C9AB-3C36A2DCC09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62">
                <a:extLst>
                  <a:ext uri="{FF2B5EF4-FFF2-40B4-BE49-F238E27FC236}">
                    <a16:creationId xmlns:a16="http://schemas.microsoft.com/office/drawing/2014/main" id="{EFF68BD7-0657-5605-8C16-B57CA3912FC4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63">
                <a:extLst>
                  <a:ext uri="{FF2B5EF4-FFF2-40B4-BE49-F238E27FC236}">
                    <a16:creationId xmlns:a16="http://schemas.microsoft.com/office/drawing/2014/main" id="{E9241785-957A-9DB6-588F-0B00EFF650D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64">
                <a:extLst>
                  <a:ext uri="{FF2B5EF4-FFF2-40B4-BE49-F238E27FC236}">
                    <a16:creationId xmlns:a16="http://schemas.microsoft.com/office/drawing/2014/main" id="{49FE564A-982A-11EA-2AF3-029747577B09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65">
                <a:extLst>
                  <a:ext uri="{FF2B5EF4-FFF2-40B4-BE49-F238E27FC236}">
                    <a16:creationId xmlns:a16="http://schemas.microsoft.com/office/drawing/2014/main" id="{D985334C-1EAE-EE17-6423-765BDB0C601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66">
                <a:extLst>
                  <a:ext uri="{FF2B5EF4-FFF2-40B4-BE49-F238E27FC236}">
                    <a16:creationId xmlns:a16="http://schemas.microsoft.com/office/drawing/2014/main" id="{00E50F79-F829-648C-EE1E-7DA5E193A46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67">
                <a:extLst>
                  <a:ext uri="{FF2B5EF4-FFF2-40B4-BE49-F238E27FC236}">
                    <a16:creationId xmlns:a16="http://schemas.microsoft.com/office/drawing/2014/main" id="{3C0C80A4-1660-E52D-3008-8B4E4282C64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68">
                <a:extLst>
                  <a:ext uri="{FF2B5EF4-FFF2-40B4-BE49-F238E27FC236}">
                    <a16:creationId xmlns:a16="http://schemas.microsoft.com/office/drawing/2014/main" id="{70E516F2-4CD5-340A-F15C-54C512EA617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69">
                <a:extLst>
                  <a:ext uri="{FF2B5EF4-FFF2-40B4-BE49-F238E27FC236}">
                    <a16:creationId xmlns:a16="http://schemas.microsoft.com/office/drawing/2014/main" id="{79A3E6F8-71E0-76B1-479E-F44AC7C56CA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70">
                <a:extLst>
                  <a:ext uri="{FF2B5EF4-FFF2-40B4-BE49-F238E27FC236}">
                    <a16:creationId xmlns:a16="http://schemas.microsoft.com/office/drawing/2014/main" id="{E0F8EDCA-335E-99B1-EB41-01A173E9352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71">
                <a:extLst>
                  <a:ext uri="{FF2B5EF4-FFF2-40B4-BE49-F238E27FC236}">
                    <a16:creationId xmlns:a16="http://schemas.microsoft.com/office/drawing/2014/main" id="{D3CFA2E1-C00B-9361-4C51-A728A41329A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72">
              <a:extLst>
                <a:ext uri="{FF2B5EF4-FFF2-40B4-BE49-F238E27FC236}">
                  <a16:creationId xmlns:a16="http://schemas.microsoft.com/office/drawing/2014/main" id="{FE87DE6F-8C3D-D4BA-74B3-ABBDCB89D480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93" name="Freeform 73">
                <a:extLst>
                  <a:ext uri="{FF2B5EF4-FFF2-40B4-BE49-F238E27FC236}">
                    <a16:creationId xmlns:a16="http://schemas.microsoft.com/office/drawing/2014/main" id="{6F94C066-7B50-6BC7-F119-86BB137AD1B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74">
                <a:extLst>
                  <a:ext uri="{FF2B5EF4-FFF2-40B4-BE49-F238E27FC236}">
                    <a16:creationId xmlns:a16="http://schemas.microsoft.com/office/drawing/2014/main" id="{B6D3DAE4-8D92-6288-074C-5BDC4719C01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75">
                <a:extLst>
                  <a:ext uri="{FF2B5EF4-FFF2-40B4-BE49-F238E27FC236}">
                    <a16:creationId xmlns:a16="http://schemas.microsoft.com/office/drawing/2014/main" id="{FE9DC567-1815-0600-5A57-C5D4CBF7A9C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76">
                <a:extLst>
                  <a:ext uri="{FF2B5EF4-FFF2-40B4-BE49-F238E27FC236}">
                    <a16:creationId xmlns:a16="http://schemas.microsoft.com/office/drawing/2014/main" id="{EB008F27-668A-1668-E04D-C86297CF968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77">
                <a:extLst>
                  <a:ext uri="{FF2B5EF4-FFF2-40B4-BE49-F238E27FC236}">
                    <a16:creationId xmlns:a16="http://schemas.microsoft.com/office/drawing/2014/main" id="{A08D6204-DAEB-F4E3-7A1C-3761975C45A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78">
                <a:extLst>
                  <a:ext uri="{FF2B5EF4-FFF2-40B4-BE49-F238E27FC236}">
                    <a16:creationId xmlns:a16="http://schemas.microsoft.com/office/drawing/2014/main" id="{5D0A5739-4057-E7ED-7785-04F2D9BD091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79">
                <a:extLst>
                  <a:ext uri="{FF2B5EF4-FFF2-40B4-BE49-F238E27FC236}">
                    <a16:creationId xmlns:a16="http://schemas.microsoft.com/office/drawing/2014/main" id="{7CEAE0E0-39EF-9418-BB7A-FE9CBA3E142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80">
                <a:extLst>
                  <a:ext uri="{FF2B5EF4-FFF2-40B4-BE49-F238E27FC236}">
                    <a16:creationId xmlns:a16="http://schemas.microsoft.com/office/drawing/2014/main" id="{211CDD10-1912-19C2-B4E5-A1CD017B80D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81">
                <a:extLst>
                  <a:ext uri="{FF2B5EF4-FFF2-40B4-BE49-F238E27FC236}">
                    <a16:creationId xmlns:a16="http://schemas.microsoft.com/office/drawing/2014/main" id="{1B4D8A50-E330-E0F9-EF2F-8A4B08FB6A5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82">
                <a:extLst>
                  <a:ext uri="{FF2B5EF4-FFF2-40B4-BE49-F238E27FC236}">
                    <a16:creationId xmlns:a16="http://schemas.microsoft.com/office/drawing/2014/main" id="{9704D8A1-E3D5-1537-134C-603A9068E98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83">
                <a:extLst>
                  <a:ext uri="{FF2B5EF4-FFF2-40B4-BE49-F238E27FC236}">
                    <a16:creationId xmlns:a16="http://schemas.microsoft.com/office/drawing/2014/main" id="{259DC22D-C865-E457-9099-3970CB0AC37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84">
                <a:extLst>
                  <a:ext uri="{FF2B5EF4-FFF2-40B4-BE49-F238E27FC236}">
                    <a16:creationId xmlns:a16="http://schemas.microsoft.com/office/drawing/2014/main" id="{8106F65A-6A8B-6EE6-13DF-152C5DC7627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85">
                <a:extLst>
                  <a:ext uri="{FF2B5EF4-FFF2-40B4-BE49-F238E27FC236}">
                    <a16:creationId xmlns:a16="http://schemas.microsoft.com/office/drawing/2014/main" id="{D9C3F9DC-5C70-BA0D-763E-5321A3F3076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86">
                <a:extLst>
                  <a:ext uri="{FF2B5EF4-FFF2-40B4-BE49-F238E27FC236}">
                    <a16:creationId xmlns:a16="http://schemas.microsoft.com/office/drawing/2014/main" id="{DEFC8126-4011-D055-F7A1-5A45A285ACA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87">
                <a:extLst>
                  <a:ext uri="{FF2B5EF4-FFF2-40B4-BE49-F238E27FC236}">
                    <a16:creationId xmlns:a16="http://schemas.microsoft.com/office/drawing/2014/main" id="{33E31D5F-E1F1-05B1-9646-A9530050868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88">
                <a:extLst>
                  <a:ext uri="{FF2B5EF4-FFF2-40B4-BE49-F238E27FC236}">
                    <a16:creationId xmlns:a16="http://schemas.microsoft.com/office/drawing/2014/main" id="{9DC2FA8A-87C2-BBB1-D613-50BE737B0AF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89">
                <a:extLst>
                  <a:ext uri="{FF2B5EF4-FFF2-40B4-BE49-F238E27FC236}">
                    <a16:creationId xmlns:a16="http://schemas.microsoft.com/office/drawing/2014/main" id="{F24FF27D-8A56-0185-8089-4D373CF7C64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90">
                <a:extLst>
                  <a:ext uri="{FF2B5EF4-FFF2-40B4-BE49-F238E27FC236}">
                    <a16:creationId xmlns:a16="http://schemas.microsoft.com/office/drawing/2014/main" id="{0FE00B4E-DA2C-CE0E-A607-7363ABD4C16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91">
                <a:extLst>
                  <a:ext uri="{FF2B5EF4-FFF2-40B4-BE49-F238E27FC236}">
                    <a16:creationId xmlns:a16="http://schemas.microsoft.com/office/drawing/2014/main" id="{0220F3F9-A7DB-55A9-81A8-178C8754975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92">
                <a:extLst>
                  <a:ext uri="{FF2B5EF4-FFF2-40B4-BE49-F238E27FC236}">
                    <a16:creationId xmlns:a16="http://schemas.microsoft.com/office/drawing/2014/main" id="{A94BDFBA-B7E3-69E9-C64B-E76C5AADA67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93">
                <a:extLst>
                  <a:ext uri="{FF2B5EF4-FFF2-40B4-BE49-F238E27FC236}">
                    <a16:creationId xmlns:a16="http://schemas.microsoft.com/office/drawing/2014/main" id="{D728DDC0-0D23-98F9-F799-75E1D94D3A4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94">
                <a:extLst>
                  <a:ext uri="{FF2B5EF4-FFF2-40B4-BE49-F238E27FC236}">
                    <a16:creationId xmlns:a16="http://schemas.microsoft.com/office/drawing/2014/main" id="{40E4B116-91AB-0378-8E82-C9FB9F45D09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95">
                <a:extLst>
                  <a:ext uri="{FF2B5EF4-FFF2-40B4-BE49-F238E27FC236}">
                    <a16:creationId xmlns:a16="http://schemas.microsoft.com/office/drawing/2014/main" id="{48ABE2B7-5507-DE84-48E3-300532F89CC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96">
                <a:extLst>
                  <a:ext uri="{FF2B5EF4-FFF2-40B4-BE49-F238E27FC236}">
                    <a16:creationId xmlns:a16="http://schemas.microsoft.com/office/drawing/2014/main" id="{64838668-1CA4-B828-E058-27FBA7D157E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97">
                <a:extLst>
                  <a:ext uri="{FF2B5EF4-FFF2-40B4-BE49-F238E27FC236}">
                    <a16:creationId xmlns:a16="http://schemas.microsoft.com/office/drawing/2014/main" id="{4B883E6B-C546-BE1B-8A7B-8E3DA331FFD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98">
                <a:extLst>
                  <a:ext uri="{FF2B5EF4-FFF2-40B4-BE49-F238E27FC236}">
                    <a16:creationId xmlns:a16="http://schemas.microsoft.com/office/drawing/2014/main" id="{6C85C924-34AA-32BD-618D-3B3BFFA7F51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99">
                <a:extLst>
                  <a:ext uri="{FF2B5EF4-FFF2-40B4-BE49-F238E27FC236}">
                    <a16:creationId xmlns:a16="http://schemas.microsoft.com/office/drawing/2014/main" id="{D8836698-46F2-5751-FE3D-700D85C367E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00">
                <a:extLst>
                  <a:ext uri="{FF2B5EF4-FFF2-40B4-BE49-F238E27FC236}">
                    <a16:creationId xmlns:a16="http://schemas.microsoft.com/office/drawing/2014/main" id="{4F0F272F-6BB0-4F60-DCDA-69F81358846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01">
                <a:extLst>
                  <a:ext uri="{FF2B5EF4-FFF2-40B4-BE49-F238E27FC236}">
                    <a16:creationId xmlns:a16="http://schemas.microsoft.com/office/drawing/2014/main" id="{F9FBB530-9F61-022B-2244-E33C7CF9AA9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102">
                <a:extLst>
                  <a:ext uri="{FF2B5EF4-FFF2-40B4-BE49-F238E27FC236}">
                    <a16:creationId xmlns:a16="http://schemas.microsoft.com/office/drawing/2014/main" id="{FB254472-A262-2740-F521-BC352678449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03">
                <a:extLst>
                  <a:ext uri="{FF2B5EF4-FFF2-40B4-BE49-F238E27FC236}">
                    <a16:creationId xmlns:a16="http://schemas.microsoft.com/office/drawing/2014/main" id="{7B0856BE-CF27-73C2-B3D3-13C9DDF5FF4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04">
                <a:extLst>
                  <a:ext uri="{FF2B5EF4-FFF2-40B4-BE49-F238E27FC236}">
                    <a16:creationId xmlns:a16="http://schemas.microsoft.com/office/drawing/2014/main" id="{241A3AEC-28E2-2155-7395-CE673E61648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05">
                <a:extLst>
                  <a:ext uri="{FF2B5EF4-FFF2-40B4-BE49-F238E27FC236}">
                    <a16:creationId xmlns:a16="http://schemas.microsoft.com/office/drawing/2014/main" id="{AD73BE27-F0DA-3B41-A12E-C72150F4511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106">
              <a:extLst>
                <a:ext uri="{FF2B5EF4-FFF2-40B4-BE49-F238E27FC236}">
                  <a16:creationId xmlns:a16="http://schemas.microsoft.com/office/drawing/2014/main" id="{B7E88D6D-6913-EA2B-6EEF-43C5D13302E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60" name="Freeform 107">
                <a:extLst>
                  <a:ext uri="{FF2B5EF4-FFF2-40B4-BE49-F238E27FC236}">
                    <a16:creationId xmlns:a16="http://schemas.microsoft.com/office/drawing/2014/main" id="{E2208C87-8F10-4C81-0230-FBD84AF63A8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08">
                <a:extLst>
                  <a:ext uri="{FF2B5EF4-FFF2-40B4-BE49-F238E27FC236}">
                    <a16:creationId xmlns:a16="http://schemas.microsoft.com/office/drawing/2014/main" id="{1199D2BC-B2DA-E57B-96E5-58B3B4EFC248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09">
                <a:extLst>
                  <a:ext uri="{FF2B5EF4-FFF2-40B4-BE49-F238E27FC236}">
                    <a16:creationId xmlns:a16="http://schemas.microsoft.com/office/drawing/2014/main" id="{36C575CC-45D3-D7A5-BF69-107FB1D558F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10">
                <a:extLst>
                  <a:ext uri="{FF2B5EF4-FFF2-40B4-BE49-F238E27FC236}">
                    <a16:creationId xmlns:a16="http://schemas.microsoft.com/office/drawing/2014/main" id="{8F3C2B77-7C10-CF61-A857-FD8010A6FDF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11">
                <a:extLst>
                  <a:ext uri="{FF2B5EF4-FFF2-40B4-BE49-F238E27FC236}">
                    <a16:creationId xmlns:a16="http://schemas.microsoft.com/office/drawing/2014/main" id="{126E6616-85E6-4619-0503-4966B7190B18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12">
                <a:extLst>
                  <a:ext uri="{FF2B5EF4-FFF2-40B4-BE49-F238E27FC236}">
                    <a16:creationId xmlns:a16="http://schemas.microsoft.com/office/drawing/2014/main" id="{06CFD916-CFBB-A998-827A-04FCE2CE0D9D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13">
                <a:extLst>
                  <a:ext uri="{FF2B5EF4-FFF2-40B4-BE49-F238E27FC236}">
                    <a16:creationId xmlns:a16="http://schemas.microsoft.com/office/drawing/2014/main" id="{873F890D-5F7E-AF4A-0D8A-8B39C37355E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14">
                <a:extLst>
                  <a:ext uri="{FF2B5EF4-FFF2-40B4-BE49-F238E27FC236}">
                    <a16:creationId xmlns:a16="http://schemas.microsoft.com/office/drawing/2014/main" id="{BD6A1915-4F07-D83F-322A-BD01E1C2BDA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15">
                <a:extLst>
                  <a:ext uri="{FF2B5EF4-FFF2-40B4-BE49-F238E27FC236}">
                    <a16:creationId xmlns:a16="http://schemas.microsoft.com/office/drawing/2014/main" id="{8E15B9C0-314B-E43E-BE95-9BBA81DD3DC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16">
                <a:extLst>
                  <a:ext uri="{FF2B5EF4-FFF2-40B4-BE49-F238E27FC236}">
                    <a16:creationId xmlns:a16="http://schemas.microsoft.com/office/drawing/2014/main" id="{B829BB01-ADF3-607C-3E6E-132EDB8AA28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17">
                <a:extLst>
                  <a:ext uri="{FF2B5EF4-FFF2-40B4-BE49-F238E27FC236}">
                    <a16:creationId xmlns:a16="http://schemas.microsoft.com/office/drawing/2014/main" id="{2B662D86-B81A-BC95-D8E7-843C380B724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18">
                <a:extLst>
                  <a:ext uri="{FF2B5EF4-FFF2-40B4-BE49-F238E27FC236}">
                    <a16:creationId xmlns:a16="http://schemas.microsoft.com/office/drawing/2014/main" id="{C4000834-5C4A-CCF2-88A9-F6BDC482CD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19">
                <a:extLst>
                  <a:ext uri="{FF2B5EF4-FFF2-40B4-BE49-F238E27FC236}">
                    <a16:creationId xmlns:a16="http://schemas.microsoft.com/office/drawing/2014/main" id="{9388395C-393B-8E86-34E5-AA9BEE17E6C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20">
                <a:extLst>
                  <a:ext uri="{FF2B5EF4-FFF2-40B4-BE49-F238E27FC236}">
                    <a16:creationId xmlns:a16="http://schemas.microsoft.com/office/drawing/2014/main" id="{C517FC08-7D84-9D18-842A-F5842375232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21">
                <a:extLst>
                  <a:ext uri="{FF2B5EF4-FFF2-40B4-BE49-F238E27FC236}">
                    <a16:creationId xmlns:a16="http://schemas.microsoft.com/office/drawing/2014/main" id="{97886EC3-6F8E-305B-B93C-C522A88B03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22">
                <a:extLst>
                  <a:ext uri="{FF2B5EF4-FFF2-40B4-BE49-F238E27FC236}">
                    <a16:creationId xmlns:a16="http://schemas.microsoft.com/office/drawing/2014/main" id="{A7DC89E1-6215-D5A5-60E1-37649752436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23">
                <a:extLst>
                  <a:ext uri="{FF2B5EF4-FFF2-40B4-BE49-F238E27FC236}">
                    <a16:creationId xmlns:a16="http://schemas.microsoft.com/office/drawing/2014/main" id="{25D36635-C122-174E-7B6C-422952F8A12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24">
                <a:extLst>
                  <a:ext uri="{FF2B5EF4-FFF2-40B4-BE49-F238E27FC236}">
                    <a16:creationId xmlns:a16="http://schemas.microsoft.com/office/drawing/2014/main" id="{8FEF9774-5BB5-13BD-09E6-4205A14069E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25">
                <a:extLst>
                  <a:ext uri="{FF2B5EF4-FFF2-40B4-BE49-F238E27FC236}">
                    <a16:creationId xmlns:a16="http://schemas.microsoft.com/office/drawing/2014/main" id="{BA347999-ADB2-8603-5170-03560866C6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26">
                <a:extLst>
                  <a:ext uri="{FF2B5EF4-FFF2-40B4-BE49-F238E27FC236}">
                    <a16:creationId xmlns:a16="http://schemas.microsoft.com/office/drawing/2014/main" id="{E2FDEADF-20D0-040A-B127-6267241D9F3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27">
                <a:extLst>
                  <a:ext uri="{FF2B5EF4-FFF2-40B4-BE49-F238E27FC236}">
                    <a16:creationId xmlns:a16="http://schemas.microsoft.com/office/drawing/2014/main" id="{B78DB66D-8F90-1993-1F22-9DF4E0E346B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28">
                <a:extLst>
                  <a:ext uri="{FF2B5EF4-FFF2-40B4-BE49-F238E27FC236}">
                    <a16:creationId xmlns:a16="http://schemas.microsoft.com/office/drawing/2014/main" id="{6B5597FC-E5D5-8BDB-8E76-3694FD5808B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29">
                <a:extLst>
                  <a:ext uri="{FF2B5EF4-FFF2-40B4-BE49-F238E27FC236}">
                    <a16:creationId xmlns:a16="http://schemas.microsoft.com/office/drawing/2014/main" id="{9928FC5E-1D01-2CAE-4D7F-06EDE34EBBB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30">
                <a:extLst>
                  <a:ext uri="{FF2B5EF4-FFF2-40B4-BE49-F238E27FC236}">
                    <a16:creationId xmlns:a16="http://schemas.microsoft.com/office/drawing/2014/main" id="{E412B1AB-5A0A-3E8A-CC44-0D3DABFCC67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31">
                <a:extLst>
                  <a:ext uri="{FF2B5EF4-FFF2-40B4-BE49-F238E27FC236}">
                    <a16:creationId xmlns:a16="http://schemas.microsoft.com/office/drawing/2014/main" id="{458A292E-5B15-ECA9-EF79-7A046D7C752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32">
                <a:extLst>
                  <a:ext uri="{FF2B5EF4-FFF2-40B4-BE49-F238E27FC236}">
                    <a16:creationId xmlns:a16="http://schemas.microsoft.com/office/drawing/2014/main" id="{BA95D9D2-9F77-482A-52EC-9CE82FEF9EA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133">
                <a:extLst>
                  <a:ext uri="{FF2B5EF4-FFF2-40B4-BE49-F238E27FC236}">
                    <a16:creationId xmlns:a16="http://schemas.microsoft.com/office/drawing/2014/main" id="{02AB07FB-790E-A333-6BC6-D1CFE4E261E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34">
                <a:extLst>
                  <a:ext uri="{FF2B5EF4-FFF2-40B4-BE49-F238E27FC236}">
                    <a16:creationId xmlns:a16="http://schemas.microsoft.com/office/drawing/2014/main" id="{A1BB30FA-7405-F204-6F07-C895D3E765C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35">
                <a:extLst>
                  <a:ext uri="{FF2B5EF4-FFF2-40B4-BE49-F238E27FC236}">
                    <a16:creationId xmlns:a16="http://schemas.microsoft.com/office/drawing/2014/main" id="{AEF2ECD3-51B1-38AA-D9AA-1705151ADD1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36">
                <a:extLst>
                  <a:ext uri="{FF2B5EF4-FFF2-40B4-BE49-F238E27FC236}">
                    <a16:creationId xmlns:a16="http://schemas.microsoft.com/office/drawing/2014/main" id="{953FB2F0-CCB4-A88B-861B-C466DBCCD1A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37">
                <a:extLst>
                  <a:ext uri="{FF2B5EF4-FFF2-40B4-BE49-F238E27FC236}">
                    <a16:creationId xmlns:a16="http://schemas.microsoft.com/office/drawing/2014/main" id="{2804C3A6-04D6-447A-59F5-9A8254382F9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38">
                <a:extLst>
                  <a:ext uri="{FF2B5EF4-FFF2-40B4-BE49-F238E27FC236}">
                    <a16:creationId xmlns:a16="http://schemas.microsoft.com/office/drawing/2014/main" id="{70D7C556-0BC9-BD0B-CFDB-F8D14DA1BF7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39">
                <a:extLst>
                  <a:ext uri="{FF2B5EF4-FFF2-40B4-BE49-F238E27FC236}">
                    <a16:creationId xmlns:a16="http://schemas.microsoft.com/office/drawing/2014/main" id="{C31E608E-F41A-A9D0-F5F6-CBA93F5136E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140">
              <a:extLst>
                <a:ext uri="{FF2B5EF4-FFF2-40B4-BE49-F238E27FC236}">
                  <a16:creationId xmlns:a16="http://schemas.microsoft.com/office/drawing/2014/main" id="{A13D52B2-1A8B-87A9-8179-A0C0235520D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7" name="Freeform 141">
                <a:extLst>
                  <a:ext uri="{FF2B5EF4-FFF2-40B4-BE49-F238E27FC236}">
                    <a16:creationId xmlns:a16="http://schemas.microsoft.com/office/drawing/2014/main" id="{6E8EEF79-4D84-71EE-54B2-1C70965A575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42">
                <a:extLst>
                  <a:ext uri="{FF2B5EF4-FFF2-40B4-BE49-F238E27FC236}">
                    <a16:creationId xmlns:a16="http://schemas.microsoft.com/office/drawing/2014/main" id="{3B1F588C-093F-8B09-233B-9E9B46343C2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43">
                <a:extLst>
                  <a:ext uri="{FF2B5EF4-FFF2-40B4-BE49-F238E27FC236}">
                    <a16:creationId xmlns:a16="http://schemas.microsoft.com/office/drawing/2014/main" id="{F88FF115-FBEC-9D07-A389-C3A1F9CADCD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44">
                <a:extLst>
                  <a:ext uri="{FF2B5EF4-FFF2-40B4-BE49-F238E27FC236}">
                    <a16:creationId xmlns:a16="http://schemas.microsoft.com/office/drawing/2014/main" id="{DBF7B306-7B3E-1E7E-1413-8703F3D309E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45">
                <a:extLst>
                  <a:ext uri="{FF2B5EF4-FFF2-40B4-BE49-F238E27FC236}">
                    <a16:creationId xmlns:a16="http://schemas.microsoft.com/office/drawing/2014/main" id="{1ED97FA9-9A22-08BE-FD20-5D939637D85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46">
                <a:extLst>
                  <a:ext uri="{FF2B5EF4-FFF2-40B4-BE49-F238E27FC236}">
                    <a16:creationId xmlns:a16="http://schemas.microsoft.com/office/drawing/2014/main" id="{B1C12ABC-CDE6-57F0-6E3D-554D9F53B4A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47">
                <a:extLst>
                  <a:ext uri="{FF2B5EF4-FFF2-40B4-BE49-F238E27FC236}">
                    <a16:creationId xmlns:a16="http://schemas.microsoft.com/office/drawing/2014/main" id="{334381BA-C244-3010-939A-6BEA5522360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48">
                <a:extLst>
                  <a:ext uri="{FF2B5EF4-FFF2-40B4-BE49-F238E27FC236}">
                    <a16:creationId xmlns:a16="http://schemas.microsoft.com/office/drawing/2014/main" id="{997BC6AC-084C-5E24-8FEA-798AEBC8B4D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49">
                <a:extLst>
                  <a:ext uri="{FF2B5EF4-FFF2-40B4-BE49-F238E27FC236}">
                    <a16:creationId xmlns:a16="http://schemas.microsoft.com/office/drawing/2014/main" id="{700083DB-3310-67AF-83C0-74C4E1E051E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50">
                <a:extLst>
                  <a:ext uri="{FF2B5EF4-FFF2-40B4-BE49-F238E27FC236}">
                    <a16:creationId xmlns:a16="http://schemas.microsoft.com/office/drawing/2014/main" id="{30AAED4A-8173-6CC5-9C5E-750B5D19676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51">
                <a:extLst>
                  <a:ext uri="{FF2B5EF4-FFF2-40B4-BE49-F238E27FC236}">
                    <a16:creationId xmlns:a16="http://schemas.microsoft.com/office/drawing/2014/main" id="{3C0199A2-5454-FA48-5F88-70C7C0E0339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52">
                <a:extLst>
                  <a:ext uri="{FF2B5EF4-FFF2-40B4-BE49-F238E27FC236}">
                    <a16:creationId xmlns:a16="http://schemas.microsoft.com/office/drawing/2014/main" id="{DDA4DB1F-B01B-E66A-8F0D-15C5C1E0A72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53">
                <a:extLst>
                  <a:ext uri="{FF2B5EF4-FFF2-40B4-BE49-F238E27FC236}">
                    <a16:creationId xmlns:a16="http://schemas.microsoft.com/office/drawing/2014/main" id="{57986474-4E88-34E2-D5C9-9474AAEAC68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54">
                <a:extLst>
                  <a:ext uri="{FF2B5EF4-FFF2-40B4-BE49-F238E27FC236}">
                    <a16:creationId xmlns:a16="http://schemas.microsoft.com/office/drawing/2014/main" id="{9976DBC3-226E-3943-2800-313706CD7AD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55">
                <a:extLst>
                  <a:ext uri="{FF2B5EF4-FFF2-40B4-BE49-F238E27FC236}">
                    <a16:creationId xmlns:a16="http://schemas.microsoft.com/office/drawing/2014/main" id="{D12CB224-CA4E-D8D3-4814-1D3C2771B40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56">
                <a:extLst>
                  <a:ext uri="{FF2B5EF4-FFF2-40B4-BE49-F238E27FC236}">
                    <a16:creationId xmlns:a16="http://schemas.microsoft.com/office/drawing/2014/main" id="{FCF06523-BDD3-D808-517E-F02FD0E2C58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57">
                <a:extLst>
                  <a:ext uri="{FF2B5EF4-FFF2-40B4-BE49-F238E27FC236}">
                    <a16:creationId xmlns:a16="http://schemas.microsoft.com/office/drawing/2014/main" id="{20E9D3F3-4609-9E50-57EB-ED9D0599085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58">
                <a:extLst>
                  <a:ext uri="{FF2B5EF4-FFF2-40B4-BE49-F238E27FC236}">
                    <a16:creationId xmlns:a16="http://schemas.microsoft.com/office/drawing/2014/main" id="{F4A14FE7-6D6E-C6AB-223D-8B6BB218D85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59">
                <a:extLst>
                  <a:ext uri="{FF2B5EF4-FFF2-40B4-BE49-F238E27FC236}">
                    <a16:creationId xmlns:a16="http://schemas.microsoft.com/office/drawing/2014/main" id="{DE7FE8B4-95A1-E4B3-3DBC-775FC14CCD7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60">
                <a:extLst>
                  <a:ext uri="{FF2B5EF4-FFF2-40B4-BE49-F238E27FC236}">
                    <a16:creationId xmlns:a16="http://schemas.microsoft.com/office/drawing/2014/main" id="{A376154D-96DE-052A-7DFA-7E306F06965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61">
                <a:extLst>
                  <a:ext uri="{FF2B5EF4-FFF2-40B4-BE49-F238E27FC236}">
                    <a16:creationId xmlns:a16="http://schemas.microsoft.com/office/drawing/2014/main" id="{0998BDC3-1EFE-3845-645B-D9347DE4F3C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62">
                <a:extLst>
                  <a:ext uri="{FF2B5EF4-FFF2-40B4-BE49-F238E27FC236}">
                    <a16:creationId xmlns:a16="http://schemas.microsoft.com/office/drawing/2014/main" id="{74B78651-E2AA-174F-9197-0E207AB6BD2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63">
                <a:extLst>
                  <a:ext uri="{FF2B5EF4-FFF2-40B4-BE49-F238E27FC236}">
                    <a16:creationId xmlns:a16="http://schemas.microsoft.com/office/drawing/2014/main" id="{7B8256A3-C00B-1C02-B705-60E8DCEB556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164">
                <a:extLst>
                  <a:ext uri="{FF2B5EF4-FFF2-40B4-BE49-F238E27FC236}">
                    <a16:creationId xmlns:a16="http://schemas.microsoft.com/office/drawing/2014/main" id="{A0AD27A1-697B-A3F8-A461-A5F95FCC97C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65">
                <a:extLst>
                  <a:ext uri="{FF2B5EF4-FFF2-40B4-BE49-F238E27FC236}">
                    <a16:creationId xmlns:a16="http://schemas.microsoft.com/office/drawing/2014/main" id="{F9317224-A090-2DA5-CB0C-7BF0A215B7B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66">
                <a:extLst>
                  <a:ext uri="{FF2B5EF4-FFF2-40B4-BE49-F238E27FC236}">
                    <a16:creationId xmlns:a16="http://schemas.microsoft.com/office/drawing/2014/main" id="{46ECB0A6-C1A6-1CB4-BAD7-821FC2C16DC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67">
                <a:extLst>
                  <a:ext uri="{FF2B5EF4-FFF2-40B4-BE49-F238E27FC236}">
                    <a16:creationId xmlns:a16="http://schemas.microsoft.com/office/drawing/2014/main" id="{ED66C254-7558-3006-4B63-F66E91370AB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68">
                <a:extLst>
                  <a:ext uri="{FF2B5EF4-FFF2-40B4-BE49-F238E27FC236}">
                    <a16:creationId xmlns:a16="http://schemas.microsoft.com/office/drawing/2014/main" id="{F0810D89-CC7F-A5A7-F647-7870AFC9146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69">
                <a:extLst>
                  <a:ext uri="{FF2B5EF4-FFF2-40B4-BE49-F238E27FC236}">
                    <a16:creationId xmlns:a16="http://schemas.microsoft.com/office/drawing/2014/main" id="{4E09B5E5-2C0A-D31F-F160-8EFF9DD12B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70">
                <a:extLst>
                  <a:ext uri="{FF2B5EF4-FFF2-40B4-BE49-F238E27FC236}">
                    <a16:creationId xmlns:a16="http://schemas.microsoft.com/office/drawing/2014/main" id="{1130B553-81E7-EF46-B3B8-FA93DEB8273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71">
                <a:extLst>
                  <a:ext uri="{FF2B5EF4-FFF2-40B4-BE49-F238E27FC236}">
                    <a16:creationId xmlns:a16="http://schemas.microsoft.com/office/drawing/2014/main" id="{927499E5-46E1-F932-C3BE-7F5C37A8F68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72">
                <a:extLst>
                  <a:ext uri="{FF2B5EF4-FFF2-40B4-BE49-F238E27FC236}">
                    <a16:creationId xmlns:a16="http://schemas.microsoft.com/office/drawing/2014/main" id="{A060E317-4FFF-C47A-BE2F-D77E8332D28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73">
                <a:extLst>
                  <a:ext uri="{FF2B5EF4-FFF2-40B4-BE49-F238E27FC236}">
                    <a16:creationId xmlns:a16="http://schemas.microsoft.com/office/drawing/2014/main" id="{2DA1846E-8A75-CE37-1283-D586B757F72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tet chuan.beat +1">
            <a:hlinkClick r:id="" action="ppaction://media"/>
            <a:extLst>
              <a:ext uri="{FF2B5EF4-FFF2-40B4-BE49-F238E27FC236}">
                <a16:creationId xmlns:a16="http://schemas.microsoft.com/office/drawing/2014/main" id="{4A83E7D7-6C97-F105-BBD4-05B398B45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5590" y="16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8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6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462</Words>
  <Application>Microsoft Office PowerPoint</Application>
  <PresentationFormat>Màn hình rộng</PresentationFormat>
  <Paragraphs>47</Paragraphs>
  <Slides>16</Slides>
  <Notes>2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1_Default Design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Thị Tân Cao</cp:lastModifiedBy>
  <cp:revision>144</cp:revision>
  <dcterms:created xsi:type="dcterms:W3CDTF">2020-08-11T21:22:00Z</dcterms:created>
  <dcterms:modified xsi:type="dcterms:W3CDTF">2023-07-24T08:28:41Z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1033-11.2.0.11026</vt:lpwstr>
  </property>
</Properties>
</file>