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0" r:id="rId2"/>
    <p:sldId id="312" r:id="rId3"/>
    <p:sldId id="320" r:id="rId4"/>
    <p:sldId id="321" r:id="rId5"/>
    <p:sldId id="291" r:id="rId6"/>
    <p:sldId id="1664" r:id="rId7"/>
    <p:sldId id="322" r:id="rId8"/>
    <p:sldId id="1644" r:id="rId9"/>
    <p:sldId id="1663" r:id="rId10"/>
    <p:sldId id="368" r:id="rId11"/>
    <p:sldId id="257" r:id="rId12"/>
    <p:sldId id="1651" r:id="rId13"/>
    <p:sldId id="259" r:id="rId14"/>
    <p:sldId id="269" r:id="rId15"/>
    <p:sldId id="272" r:id="rId16"/>
    <p:sldId id="1665" r:id="rId17"/>
    <p:sldId id="1652" r:id="rId18"/>
    <p:sldId id="330" r:id="rId19"/>
    <p:sldId id="366" r:id="rId20"/>
    <p:sldId id="1666" r:id="rId21"/>
    <p:sldId id="1669" r:id="rId22"/>
    <p:sldId id="300" r:id="rId23"/>
    <p:sldId id="333" r:id="rId24"/>
    <p:sldId id="369" r:id="rId25"/>
    <p:sldId id="1659" r:id="rId26"/>
    <p:sldId id="1660" r:id="rId27"/>
    <p:sldId id="1667" r:id="rId28"/>
    <p:sldId id="1646" r:id="rId29"/>
    <p:sldId id="1647" r:id="rId30"/>
    <p:sldId id="1609" r:id="rId31"/>
    <p:sldId id="161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EE7989"/>
    <a:srgbClr val="FEFBB1"/>
    <a:srgbClr val="8ABD00"/>
    <a:srgbClr val="F0BA06"/>
    <a:srgbClr val="FFE0A9"/>
    <a:srgbClr val="FE7371"/>
    <a:srgbClr val="A5DA03"/>
    <a:srgbClr val="FFF8AB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2997" autoAdjust="0"/>
  </p:normalViewPr>
  <p:slideViewPr>
    <p:cSldViewPr snapToGrid="0">
      <p:cViewPr varScale="1">
        <p:scale>
          <a:sx n="73" d="100"/>
          <a:sy n="73" d="100"/>
        </p:scale>
        <p:origin x="46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Thế Việt THCS Xuất Hóa" userId="ca9664af-674b-4bc5-8623-dbadc288eb27" providerId="ADAL" clId="{48DFCFF1-F2A4-4080-865C-53224668A085}"/>
    <pc:docChg chg="undo redo custSel addSld delSld modSld sldOrd delMainMaster">
      <pc:chgData name="Phan Thế Việt THCS Xuất Hóa" userId="ca9664af-674b-4bc5-8623-dbadc288eb27" providerId="ADAL" clId="{48DFCFF1-F2A4-4080-865C-53224668A085}" dt="2022-07-14T00:32:37.710" v="1693" actId="21"/>
      <pc:docMkLst>
        <pc:docMk/>
      </pc:docMkLst>
      <pc:sldChg chg="addSp delSp modSp mod addAnim delAnim modAnim">
        <pc:chgData name="Phan Thế Việt THCS Xuất Hóa" userId="ca9664af-674b-4bc5-8623-dbadc288eb27" providerId="ADAL" clId="{48DFCFF1-F2A4-4080-865C-53224668A085}" dt="2022-07-13T15:28:14.995" v="1669" actId="207"/>
        <pc:sldMkLst>
          <pc:docMk/>
          <pc:sldMk cId="795178405" sldId="256"/>
        </pc:sldMkLst>
        <pc:spChg chg="add del">
          <ac:chgData name="Phan Thế Việt THCS Xuất Hóa" userId="ca9664af-674b-4bc5-8623-dbadc288eb27" providerId="ADAL" clId="{48DFCFF1-F2A4-4080-865C-53224668A085}" dt="2022-07-13T13:01:45.760" v="57" actId="11529"/>
          <ac:spMkLst>
            <pc:docMk/>
            <pc:sldMk cId="795178405" sldId="256"/>
            <ac:spMk id="8" creationId="{CD2A6100-5F6A-FA65-2BBC-608D7DFC9EA7}"/>
          </ac:spMkLst>
        </pc:spChg>
        <pc:spChg chg="add del mod">
          <ac:chgData name="Phan Thế Việt THCS Xuất Hóa" userId="ca9664af-674b-4bc5-8623-dbadc288eb27" providerId="ADAL" clId="{48DFCFF1-F2A4-4080-865C-53224668A085}" dt="2022-07-13T13:04:33.321" v="159" actId="21"/>
          <ac:spMkLst>
            <pc:docMk/>
            <pc:sldMk cId="795178405" sldId="256"/>
            <ac:spMk id="9" creationId="{A4C21093-6255-1BAB-B93A-710DB7C5DBD7}"/>
          </ac:spMkLst>
        </pc:spChg>
        <pc:spChg chg="add del mod">
          <ac:chgData name="Phan Thế Việt THCS Xuất Hóa" userId="ca9664af-674b-4bc5-8623-dbadc288eb27" providerId="ADAL" clId="{48DFCFF1-F2A4-4080-865C-53224668A085}" dt="2022-07-13T12:59:17.531" v="36" actId="21"/>
          <ac:spMkLst>
            <pc:docMk/>
            <pc:sldMk cId="795178405" sldId="256"/>
            <ac:spMk id="10" creationId="{81218AF9-0A50-4351-BBA7-C593718F63A1}"/>
          </ac:spMkLst>
        </pc:spChg>
        <pc:spChg chg="add del">
          <ac:chgData name="Phan Thế Việt THCS Xuất Hóa" userId="ca9664af-674b-4bc5-8623-dbadc288eb27" providerId="ADAL" clId="{48DFCFF1-F2A4-4080-865C-53224668A085}" dt="2022-07-13T12:59:24.800" v="37" actId="21"/>
          <ac:spMkLst>
            <pc:docMk/>
            <pc:sldMk cId="795178405" sldId="256"/>
            <ac:spMk id="11" creationId="{2BBD6D68-FD5F-4C10-8964-28133DEA85B8}"/>
          </ac:spMkLst>
        </pc:spChg>
        <pc:spChg chg="add del">
          <ac:chgData name="Phan Thế Việt THCS Xuất Hóa" userId="ca9664af-674b-4bc5-8623-dbadc288eb27" providerId="ADAL" clId="{48DFCFF1-F2A4-4080-865C-53224668A085}" dt="2022-07-13T13:04:59.654" v="161" actId="11529"/>
          <ac:spMkLst>
            <pc:docMk/>
            <pc:sldMk cId="795178405" sldId="256"/>
            <ac:spMk id="12" creationId="{A8372080-F8C5-B8CB-452F-6234E040978C}"/>
          </ac:spMkLst>
        </pc:spChg>
        <pc:spChg chg="add mod">
          <ac:chgData name="Phan Thế Việt THCS Xuất Hóa" userId="ca9664af-674b-4bc5-8623-dbadc288eb27" providerId="ADAL" clId="{48DFCFF1-F2A4-4080-865C-53224668A085}" dt="2022-07-13T15:28:14.995" v="1669" actId="207"/>
          <ac:spMkLst>
            <pc:docMk/>
            <pc:sldMk cId="795178405" sldId="256"/>
            <ac:spMk id="13" creationId="{40044F88-DECA-7823-B8D2-540A1E49DBE8}"/>
          </ac:spMkLst>
        </pc:spChg>
        <pc:picChg chg="add del mod">
          <ac:chgData name="Phan Thế Việt THCS Xuất Hóa" userId="ca9664af-674b-4bc5-8623-dbadc288eb27" providerId="ADAL" clId="{48DFCFF1-F2A4-4080-865C-53224668A085}" dt="2022-07-13T12:56:25.028" v="27"/>
          <ac:picMkLst>
            <pc:docMk/>
            <pc:sldMk cId="795178405" sldId="256"/>
            <ac:picMk id="3" creationId="{7CE603CA-A400-8CC4-BA5D-8E09EE954C83}"/>
          </ac:picMkLst>
        </pc:picChg>
        <pc:picChg chg="add mod">
          <ac:chgData name="Phan Thế Việt THCS Xuất Hóa" userId="ca9664af-674b-4bc5-8623-dbadc288eb27" providerId="ADAL" clId="{48DFCFF1-F2A4-4080-865C-53224668A085}" dt="2022-07-13T14:48:01.044" v="1427" actId="1076"/>
          <ac:picMkLst>
            <pc:docMk/>
            <pc:sldMk cId="795178405" sldId="256"/>
            <ac:picMk id="5" creationId="{6628C88B-8DBB-D0BA-68A9-274A03800EDB}"/>
          </ac:picMkLst>
        </pc:picChg>
        <pc:picChg chg="add del mod">
          <ac:chgData name="Phan Thế Việt THCS Xuất Hóa" userId="ca9664af-674b-4bc5-8623-dbadc288eb27" providerId="ADAL" clId="{48DFCFF1-F2A4-4080-865C-53224668A085}" dt="2022-07-13T12:59:07.285" v="34" actId="21"/>
          <ac:picMkLst>
            <pc:docMk/>
            <pc:sldMk cId="795178405" sldId="256"/>
            <ac:picMk id="7" creationId="{CD0B78B2-6A28-4FCD-8059-AEE8C0C18564}"/>
          </ac:picMkLst>
        </pc:picChg>
      </pc:sldChg>
      <pc:sldChg chg="addSp delSp modSp del mod delAnim modAnim">
        <pc:chgData name="Phan Thế Việt THCS Xuất Hóa" userId="ca9664af-674b-4bc5-8623-dbadc288eb27" providerId="ADAL" clId="{48DFCFF1-F2A4-4080-865C-53224668A085}" dt="2022-07-13T13:22:28.135" v="450" actId="2696"/>
        <pc:sldMkLst>
          <pc:docMk/>
          <pc:sldMk cId="2915356294" sldId="266"/>
        </pc:sldMkLst>
        <pc:spChg chg="add mod">
          <ac:chgData name="Phan Thế Việt THCS Xuất Hóa" userId="ca9664af-674b-4bc5-8623-dbadc288eb27" providerId="ADAL" clId="{48DFCFF1-F2A4-4080-865C-53224668A085}" dt="2022-07-13T13:22:05.981" v="446" actId="14100"/>
          <ac:spMkLst>
            <pc:docMk/>
            <pc:sldMk cId="2915356294" sldId="266"/>
            <ac:spMk id="4" creationId="{D8A3CF4D-5887-462B-8C3E-6CA4D343B6AF}"/>
          </ac:spMkLst>
        </pc:spChg>
        <pc:spChg chg="add mod">
          <ac:chgData name="Phan Thế Việt THCS Xuất Hóa" userId="ca9664af-674b-4bc5-8623-dbadc288eb27" providerId="ADAL" clId="{48DFCFF1-F2A4-4080-865C-53224668A085}" dt="2022-07-13T13:22:08.341" v="447" actId="1076"/>
          <ac:spMkLst>
            <pc:docMk/>
            <pc:sldMk cId="2915356294" sldId="266"/>
            <ac:spMk id="5" creationId="{067DF322-193B-8D4D-5E6D-47040D496BC9}"/>
          </ac:spMkLst>
        </pc:spChg>
        <pc:spChg chg="add mod">
          <ac:chgData name="Phan Thế Việt THCS Xuất Hóa" userId="ca9664af-674b-4bc5-8623-dbadc288eb27" providerId="ADAL" clId="{48DFCFF1-F2A4-4080-865C-53224668A085}" dt="2022-07-13T13:22:00.883" v="445" actId="20577"/>
          <ac:spMkLst>
            <pc:docMk/>
            <pc:sldMk cId="2915356294" sldId="266"/>
            <ac:spMk id="6" creationId="{18DF123D-C8C3-72E9-71F6-A5422769C559}"/>
          </ac:spMkLst>
        </pc:spChg>
        <pc:spChg chg="add del">
          <ac:chgData name="Phan Thế Việt THCS Xuất Hóa" userId="ca9664af-674b-4bc5-8623-dbadc288eb27" providerId="ADAL" clId="{48DFCFF1-F2A4-4080-865C-53224668A085}" dt="2022-07-13T13:19:43.777" v="336" actId="21"/>
          <ac:spMkLst>
            <pc:docMk/>
            <pc:sldMk cId="2915356294" sldId="266"/>
            <ac:spMk id="7" creationId="{00000000-0000-0000-0000-000000000000}"/>
          </ac:spMkLst>
        </pc:spChg>
        <pc:spChg chg="del mod">
          <ac:chgData name="Phan Thế Việt THCS Xuất Hóa" userId="ca9664af-674b-4bc5-8623-dbadc288eb27" providerId="ADAL" clId="{48DFCFF1-F2A4-4080-865C-53224668A085}" dt="2022-07-13T13:17:04.570" v="324" actId="21"/>
          <ac:spMkLst>
            <pc:docMk/>
            <pc:sldMk cId="2915356294" sldId="266"/>
            <ac:spMk id="8" creationId="{CE87966F-27DF-4E30-B983-4B6A1468B127}"/>
          </ac:spMkLst>
        </pc:spChg>
        <pc:picChg chg="add del mod">
          <ac:chgData name="Phan Thế Việt THCS Xuất Hóa" userId="ca9664af-674b-4bc5-8623-dbadc288eb27" providerId="ADAL" clId="{48DFCFF1-F2A4-4080-865C-53224668A085}" dt="2022-07-13T13:22:21.153" v="448" actId="21"/>
          <ac:picMkLst>
            <pc:docMk/>
            <pc:sldMk cId="2915356294" sldId="266"/>
            <ac:picMk id="3" creationId="{32D44BFE-0AF4-5799-9565-64228B5E7A38}"/>
          </ac:picMkLst>
        </pc:picChg>
        <pc:picChg chg="del">
          <ac:chgData name="Phan Thế Việt THCS Xuất Hóa" userId="ca9664af-674b-4bc5-8623-dbadc288eb27" providerId="ADAL" clId="{48DFCFF1-F2A4-4080-865C-53224668A085}" dt="2022-07-13T13:17:09.524" v="325" actId="21"/>
          <ac:picMkLst>
            <pc:docMk/>
            <pc:sldMk cId="2915356294" sldId="266"/>
            <ac:picMk id="9" creationId="{00000000-0000-0000-0000-000000000000}"/>
          </ac:picMkLst>
        </pc:picChg>
      </pc:sldChg>
      <pc:sldChg chg="addSp delSp modSp mod delAnim modAnim">
        <pc:chgData name="Phan Thế Việt THCS Xuất Hóa" userId="ca9664af-674b-4bc5-8623-dbadc288eb27" providerId="ADAL" clId="{48DFCFF1-F2A4-4080-865C-53224668A085}" dt="2022-07-13T15:29:27.472" v="1676" actId="2085"/>
        <pc:sldMkLst>
          <pc:docMk/>
          <pc:sldMk cId="3051760142" sldId="267"/>
        </pc:sldMkLst>
        <pc:spChg chg="mod">
          <ac:chgData name="Phan Thế Việt THCS Xuất Hóa" userId="ca9664af-674b-4bc5-8623-dbadc288eb27" providerId="ADAL" clId="{48DFCFF1-F2A4-4080-865C-53224668A085}" dt="2022-07-13T13:44:04.354" v="645" actId="20577"/>
          <ac:spMkLst>
            <pc:docMk/>
            <pc:sldMk cId="3051760142" sldId="267"/>
            <ac:spMk id="4" creationId="{00000000-0000-0000-0000-000000000000}"/>
          </ac:spMkLst>
        </pc:spChg>
        <pc:spChg chg="add mod">
          <ac:chgData name="Phan Thế Việt THCS Xuất Hóa" userId="ca9664af-674b-4bc5-8623-dbadc288eb27" providerId="ADAL" clId="{48DFCFF1-F2A4-4080-865C-53224668A085}" dt="2022-07-13T15:29:15.327" v="1675" actId="2085"/>
          <ac:spMkLst>
            <pc:docMk/>
            <pc:sldMk cId="3051760142" sldId="267"/>
            <ac:spMk id="8" creationId="{549B370B-4943-36A5-4CD4-2E54245FEE00}"/>
          </ac:spMkLst>
        </pc:spChg>
        <pc:spChg chg="add mod">
          <ac:chgData name="Phan Thế Việt THCS Xuất Hóa" userId="ca9664af-674b-4bc5-8623-dbadc288eb27" providerId="ADAL" clId="{48DFCFF1-F2A4-4080-865C-53224668A085}" dt="2022-07-13T15:29:27.472" v="1676" actId="2085"/>
          <ac:spMkLst>
            <pc:docMk/>
            <pc:sldMk cId="3051760142" sldId="267"/>
            <ac:spMk id="9" creationId="{EE3E4152-DE4F-E73C-838A-92DC66155F56}"/>
          </ac:spMkLst>
        </pc:spChg>
        <pc:grpChg chg="del">
          <ac:chgData name="Phan Thế Việt THCS Xuất Hóa" userId="ca9664af-674b-4bc5-8623-dbadc288eb27" providerId="ADAL" clId="{48DFCFF1-F2A4-4080-865C-53224668A085}" dt="2022-07-13T13:45:51.438" v="647" actId="21"/>
          <ac:grpSpMkLst>
            <pc:docMk/>
            <pc:sldMk cId="3051760142" sldId="267"/>
            <ac:grpSpMk id="2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3:44:13.059" v="646" actId="21"/>
          <ac:picMkLst>
            <pc:docMk/>
            <pc:sldMk cId="3051760142" sldId="267"/>
            <ac:picMk id="5" creationId="{00000000-0000-0000-0000-000000000000}"/>
          </ac:picMkLst>
        </pc:picChg>
        <pc:picChg chg="add mod">
          <ac:chgData name="Phan Thế Việt THCS Xuất Hóa" userId="ca9664af-674b-4bc5-8623-dbadc288eb27" providerId="ADAL" clId="{48DFCFF1-F2A4-4080-865C-53224668A085}" dt="2022-07-13T14:06:25.997" v="798" actId="1076"/>
          <ac:picMkLst>
            <pc:docMk/>
            <pc:sldMk cId="3051760142" sldId="267"/>
            <ac:picMk id="7" creationId="{642AC998-EAD0-5119-CCC2-76C9AC38D93B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04:26.571" v="789" actId="21"/>
          <ac:picMkLst>
            <pc:docMk/>
            <pc:sldMk cId="3051760142" sldId="267"/>
            <ac:picMk id="11" creationId="{D586BC55-D41E-135B-E820-9A0DF038F03E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5:04.977" v="1626" actId="1440"/>
          <ac:picMkLst>
            <pc:docMk/>
            <pc:sldMk cId="3051760142" sldId="267"/>
            <ac:picMk id="13" creationId="{76FB0A7E-F514-3C0B-7D52-010D2F62B7BB}"/>
          </ac:picMkLst>
        </pc:picChg>
        <pc:picChg chg="del">
          <ac:chgData name="Phan Thế Việt THCS Xuất Hóa" userId="ca9664af-674b-4bc5-8623-dbadc288eb27" providerId="ADAL" clId="{48DFCFF1-F2A4-4080-865C-53224668A085}" dt="2022-07-13T13:45:54.677" v="648" actId="21"/>
          <ac:picMkLst>
            <pc:docMk/>
            <pc:sldMk cId="3051760142" sldId="267"/>
            <ac:picMk id="1026" creationId="{00000000-0000-0000-0000-000000000000}"/>
          </ac:picMkLst>
        </pc:picChg>
      </pc:sldChg>
      <pc:sldChg chg="delSp modSp del mod">
        <pc:chgData name="Phan Thế Việt THCS Xuất Hóa" userId="ca9664af-674b-4bc5-8623-dbadc288eb27" providerId="ADAL" clId="{48DFCFF1-F2A4-4080-865C-53224668A085}" dt="2022-07-13T14:14:43.098" v="918" actId="2696"/>
        <pc:sldMkLst>
          <pc:docMk/>
          <pc:sldMk cId="841650600" sldId="268"/>
        </pc:sldMkLst>
        <pc:spChg chg="mod">
          <ac:chgData name="Phan Thế Việt THCS Xuất Hóa" userId="ca9664af-674b-4bc5-8623-dbadc288eb27" providerId="ADAL" clId="{48DFCFF1-F2A4-4080-865C-53224668A085}" dt="2022-07-13T14:14:14.314" v="917" actId="14100"/>
          <ac:spMkLst>
            <pc:docMk/>
            <pc:sldMk cId="841650600" sldId="268"/>
            <ac:spMk id="2" creationId="{00000000-0000-0000-0000-000000000000}"/>
          </ac:spMkLst>
        </pc:spChg>
        <pc:grpChg chg="del">
          <ac:chgData name="Phan Thế Việt THCS Xuất Hóa" userId="ca9664af-674b-4bc5-8623-dbadc288eb27" providerId="ADAL" clId="{48DFCFF1-F2A4-4080-865C-53224668A085}" dt="2022-07-13T14:13:41.286" v="863" actId="21"/>
          <ac:grpSpMkLst>
            <pc:docMk/>
            <pc:sldMk cId="841650600" sldId="268"/>
            <ac:grpSpMk id="11" creationId="{00000000-0000-0000-0000-000000000000}"/>
          </ac:grpSpMkLst>
        </pc:grpChg>
      </pc:sldChg>
      <pc:sldChg chg="delSp modSp del mod delAnim">
        <pc:chgData name="Phan Thế Việt THCS Xuất Hóa" userId="ca9664af-674b-4bc5-8623-dbadc288eb27" providerId="ADAL" clId="{48DFCFF1-F2A4-4080-865C-53224668A085}" dt="2022-07-13T14:13:15.250" v="862" actId="2696"/>
        <pc:sldMkLst>
          <pc:docMk/>
          <pc:sldMk cId="3653488461" sldId="269"/>
        </pc:sldMkLst>
        <pc:spChg chg="del">
          <ac:chgData name="Phan Thế Việt THCS Xuất Hóa" userId="ca9664af-674b-4bc5-8623-dbadc288eb27" providerId="ADAL" clId="{48DFCFF1-F2A4-4080-865C-53224668A085}" dt="2022-07-13T14:07:22.411" v="814" actId="21"/>
          <ac:spMkLst>
            <pc:docMk/>
            <pc:sldMk cId="3653488461" sldId="269"/>
            <ac:spMk id="4" creationId="{00000000-0000-0000-0000-000000000000}"/>
          </ac:spMkLst>
        </pc:spChg>
        <pc:grpChg chg="del">
          <ac:chgData name="Phan Thế Việt THCS Xuất Hóa" userId="ca9664af-674b-4bc5-8623-dbadc288eb27" providerId="ADAL" clId="{48DFCFF1-F2A4-4080-865C-53224668A085}" dt="2022-07-13T14:07:17.875" v="813" actId="21"/>
          <ac:grpSpMkLst>
            <pc:docMk/>
            <pc:sldMk cId="3653488461" sldId="269"/>
            <ac:grpSpMk id="8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07:13.011" v="812" actId="21"/>
          <ac:picMkLst>
            <pc:docMk/>
            <pc:sldMk cId="3653488461" sldId="269"/>
            <ac:picMk id="2" creationId="{C263B181-9672-4031-AC76-83F94A29E954}"/>
          </ac:picMkLst>
        </pc:picChg>
        <pc:cxnChg chg="mod">
          <ac:chgData name="Phan Thế Việt THCS Xuất Hóa" userId="ca9664af-674b-4bc5-8623-dbadc288eb27" providerId="ADAL" clId="{48DFCFF1-F2A4-4080-865C-53224668A085}" dt="2022-07-13T14:07:17.875" v="813" actId="21"/>
          <ac:cxnSpMkLst>
            <pc:docMk/>
            <pc:sldMk cId="3653488461" sldId="269"/>
            <ac:cxnSpMk id="9" creationId="{00000000-0000-0000-0000-000000000000}"/>
          </ac:cxnSpMkLst>
        </pc:cxnChg>
        <pc:cxnChg chg="mod">
          <ac:chgData name="Phan Thế Việt THCS Xuất Hóa" userId="ca9664af-674b-4bc5-8623-dbadc288eb27" providerId="ADAL" clId="{48DFCFF1-F2A4-4080-865C-53224668A085}" dt="2022-07-13T14:07:17.875" v="813" actId="21"/>
          <ac:cxnSpMkLst>
            <pc:docMk/>
            <pc:sldMk cId="3653488461" sldId="269"/>
            <ac:cxnSpMk id="11" creationId="{00000000-0000-0000-0000-000000000000}"/>
          </ac:cxnSpMkLst>
        </pc:cxnChg>
      </pc:sldChg>
      <pc:sldChg chg="addSp delSp modSp mod delAnim modAnim">
        <pc:chgData name="Phan Thế Việt THCS Xuất Hóa" userId="ca9664af-674b-4bc5-8623-dbadc288eb27" providerId="ADAL" clId="{48DFCFF1-F2A4-4080-865C-53224668A085}" dt="2022-07-13T15:30:09.967" v="1678"/>
        <pc:sldMkLst>
          <pc:docMk/>
          <pc:sldMk cId="3905743352" sldId="270"/>
        </pc:sldMkLst>
        <pc:spChg chg="mod">
          <ac:chgData name="Phan Thế Việt THCS Xuất Hóa" userId="ca9664af-674b-4bc5-8623-dbadc288eb27" providerId="ADAL" clId="{48DFCFF1-F2A4-4080-865C-53224668A085}" dt="2022-07-13T14:15:32.564" v="986" actId="20577"/>
          <ac:spMkLst>
            <pc:docMk/>
            <pc:sldMk cId="3905743352" sldId="270"/>
            <ac:spMk id="4" creationId="{00000000-0000-0000-0000-000000000000}"/>
          </ac:spMkLst>
        </pc:spChg>
        <pc:grpChg chg="mod">
          <ac:chgData name="Phan Thế Việt THCS Xuất Hóa" userId="ca9664af-674b-4bc5-8623-dbadc288eb27" providerId="ADAL" clId="{48DFCFF1-F2A4-4080-865C-53224668A085}" dt="2022-07-13T14:22:49.470" v="1093" actId="1076"/>
          <ac:grpSpMkLst>
            <pc:docMk/>
            <pc:sldMk cId="3905743352" sldId="270"/>
            <ac:grpSpMk id="2" creationId="{00000000-0000-0000-0000-000000000000}"/>
          </ac:grpSpMkLst>
        </pc:grpChg>
        <pc:grpChg chg="del">
          <ac:chgData name="Phan Thế Việt THCS Xuất Hóa" userId="ca9664af-674b-4bc5-8623-dbadc288eb27" providerId="ADAL" clId="{48DFCFF1-F2A4-4080-865C-53224668A085}" dt="2022-07-13T14:14:51.332" v="920" actId="21"/>
          <ac:grpSpMkLst>
            <pc:docMk/>
            <pc:sldMk cId="3905743352" sldId="270"/>
            <ac:grpSpMk id="7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14:48.235" v="919" actId="21"/>
          <ac:picMkLst>
            <pc:docMk/>
            <pc:sldMk cId="3905743352" sldId="270"/>
            <ac:picMk id="5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15:00.479" v="921" actId="21"/>
          <ac:picMkLst>
            <pc:docMk/>
            <pc:sldMk cId="3905743352" sldId="270"/>
            <ac:picMk id="10" creationId="{00000000-0000-0000-0000-000000000000}"/>
          </ac:picMkLst>
        </pc:picChg>
        <pc:picChg chg="add del mod modCrop">
          <ac:chgData name="Phan Thế Việt THCS Xuất Hóa" userId="ca9664af-674b-4bc5-8623-dbadc288eb27" providerId="ADAL" clId="{48DFCFF1-F2A4-4080-865C-53224668A085}" dt="2022-07-13T14:16:38.329" v="991" actId="21"/>
          <ac:picMkLst>
            <pc:docMk/>
            <pc:sldMk cId="3905743352" sldId="270"/>
            <ac:picMk id="11" creationId="{C916B4DB-B74B-66CE-6D42-462A4BAEECEA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17:03.814" v="993" actId="21"/>
          <ac:picMkLst>
            <pc:docMk/>
            <pc:sldMk cId="3905743352" sldId="270"/>
            <ac:picMk id="12" creationId="{2929CF4F-9B33-972D-ED93-7941444A405A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9:57.545" v="1677"/>
          <ac:picMkLst>
            <pc:docMk/>
            <pc:sldMk cId="3905743352" sldId="270"/>
            <ac:picMk id="14" creationId="{9441E961-0A6C-702E-3A45-1CDFDEE042DF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30:09.967" v="1678"/>
          <ac:picMkLst>
            <pc:docMk/>
            <pc:sldMk cId="3905743352" sldId="270"/>
            <ac:picMk id="16" creationId="{02BD6002-2A41-500D-D168-56F731BA2849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4:49:25.375" v="1430" actId="1076"/>
          <ac:picMkLst>
            <pc:docMk/>
            <pc:sldMk cId="3905743352" sldId="270"/>
            <ac:picMk id="18" creationId="{4DBF25C3-A528-B4BB-AD04-16D4AD1EA36D}"/>
          </ac:picMkLst>
        </pc:picChg>
        <pc:picChg chg="add del mod modCrop">
          <ac:chgData name="Phan Thế Việt THCS Xuất Hóa" userId="ca9664af-674b-4bc5-8623-dbadc288eb27" providerId="ADAL" clId="{48DFCFF1-F2A4-4080-865C-53224668A085}" dt="2022-07-13T14:22:11.045" v="1072" actId="21"/>
          <ac:picMkLst>
            <pc:docMk/>
            <pc:sldMk cId="3905743352" sldId="270"/>
            <ac:picMk id="20" creationId="{2C5FAB7C-B371-3240-E2DC-E95E3E727116}"/>
          </ac:picMkLst>
        </pc:picChg>
      </pc:sldChg>
      <pc:sldChg chg="addSp delSp modSp mod modTransition delAnim modAnim">
        <pc:chgData name="Phan Thế Việt THCS Xuất Hóa" userId="ca9664af-674b-4bc5-8623-dbadc288eb27" providerId="ADAL" clId="{48DFCFF1-F2A4-4080-865C-53224668A085}" dt="2022-07-13T15:34:58.733" v="1692"/>
        <pc:sldMkLst>
          <pc:docMk/>
          <pc:sldMk cId="2879923790" sldId="271"/>
        </pc:sldMkLst>
        <pc:spChg chg="mod">
          <ac:chgData name="Phan Thế Việt THCS Xuất Hóa" userId="ca9664af-674b-4bc5-8623-dbadc288eb27" providerId="ADAL" clId="{48DFCFF1-F2A4-4080-865C-53224668A085}" dt="2022-07-13T14:28:29.624" v="1244" actId="1076"/>
          <ac:spMkLst>
            <pc:docMk/>
            <pc:sldMk cId="2879923790" sldId="271"/>
            <ac:spMk id="4" creationId="{00000000-0000-0000-0000-000000000000}"/>
          </ac:spMkLst>
        </pc:spChg>
        <pc:grpChg chg="mod">
          <ac:chgData name="Phan Thế Việt THCS Xuất Hóa" userId="ca9664af-674b-4bc5-8623-dbadc288eb27" providerId="ADAL" clId="{48DFCFF1-F2A4-4080-865C-53224668A085}" dt="2022-07-13T14:28:51.869" v="1252" actId="14100"/>
          <ac:grpSpMkLst>
            <pc:docMk/>
            <pc:sldMk cId="2879923790" sldId="271"/>
            <ac:grpSpMk id="2" creationId="{00000000-0000-0000-0000-000000000000}"/>
          </ac:grpSpMkLst>
        </pc:grpChg>
        <pc:grpChg chg="del">
          <ac:chgData name="Phan Thế Việt THCS Xuất Hóa" userId="ca9664af-674b-4bc5-8623-dbadc288eb27" providerId="ADAL" clId="{48DFCFF1-F2A4-4080-865C-53224668A085}" dt="2022-07-13T14:24:49.776" v="1188" actId="21"/>
          <ac:grpSpMkLst>
            <pc:docMk/>
            <pc:sldMk cId="2879923790" sldId="271"/>
            <ac:grpSpMk id="5" creationId="{00000000-0000-0000-0000-000000000000}"/>
          </ac:grpSpMkLst>
        </pc:grpChg>
        <pc:picChg chg="add mod">
          <ac:chgData name="Phan Thế Việt THCS Xuất Hóa" userId="ca9664af-674b-4bc5-8623-dbadc288eb27" providerId="ADAL" clId="{48DFCFF1-F2A4-4080-865C-53224668A085}" dt="2022-07-13T15:18:28.915" v="1492" actId="1076"/>
          <ac:picMkLst>
            <pc:docMk/>
            <pc:sldMk cId="2879923790" sldId="271"/>
            <ac:picMk id="5" creationId="{BE16C3F3-DA7E-309B-A779-ADD96AD64AA0}"/>
          </ac:picMkLst>
        </pc:picChg>
        <pc:picChg chg="del">
          <ac:chgData name="Phan Thế Việt THCS Xuất Hóa" userId="ca9664af-674b-4bc5-8623-dbadc288eb27" providerId="ADAL" clId="{48DFCFF1-F2A4-4080-865C-53224668A085}" dt="2022-07-13T14:23:59.438" v="1097" actId="21"/>
          <ac:picMkLst>
            <pc:docMk/>
            <pc:sldMk cId="2879923790" sldId="271"/>
            <ac:picMk id="13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27:24.173" v="1220" actId="21"/>
          <ac:picMkLst>
            <pc:docMk/>
            <pc:sldMk cId="2879923790" sldId="271"/>
            <ac:picMk id="14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25:32.848" v="1190" actId="21"/>
          <ac:picMkLst>
            <pc:docMk/>
            <pc:sldMk cId="2879923790" sldId="271"/>
            <ac:picMk id="16" creationId="{740288BF-4CFB-9380-9741-A187823848D8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1.088" v="1591" actId="1037"/>
          <ac:picMkLst>
            <pc:docMk/>
            <pc:sldMk cId="2879923790" sldId="271"/>
            <ac:picMk id="18" creationId="{41278C59-3AC8-08E6-0B31-1BFEB27710A4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1.088" v="1591" actId="1037"/>
          <ac:picMkLst>
            <pc:docMk/>
            <pc:sldMk cId="2879923790" sldId="271"/>
            <ac:picMk id="20" creationId="{65918B48-A81C-CB7E-A572-28BE0072E25D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4.076" v="1593" actId="1037"/>
          <ac:picMkLst>
            <pc:docMk/>
            <pc:sldMk cId="2879923790" sldId="271"/>
            <ac:picMk id="22" creationId="{A2044CDB-0151-0DE9-29E5-F1549C6B23B3}"/>
          </ac:picMkLst>
        </pc:picChg>
      </pc:sldChg>
      <pc:sldChg chg="addSp delSp modSp mod ord addAnim delAnim modAnim">
        <pc:chgData name="Phan Thế Việt THCS Xuất Hóa" userId="ca9664af-674b-4bc5-8623-dbadc288eb27" providerId="ADAL" clId="{48DFCFF1-F2A4-4080-865C-53224668A085}" dt="2022-07-13T15:31:31.701" v="1683" actId="113"/>
        <pc:sldMkLst>
          <pc:docMk/>
          <pc:sldMk cId="2485929957" sldId="272"/>
        </pc:sldMkLst>
        <pc:spChg chg="add del">
          <ac:chgData name="Phan Thế Việt THCS Xuất Hóa" userId="ca9664af-674b-4bc5-8623-dbadc288eb27" providerId="ADAL" clId="{48DFCFF1-F2A4-4080-865C-53224668A085}" dt="2022-07-13T14:31:52.323" v="1288" actId="21"/>
          <ac:spMkLst>
            <pc:docMk/>
            <pc:sldMk cId="2485929957" sldId="272"/>
            <ac:spMk id="5" creationId="{00000000-0000-0000-0000-000000000000}"/>
          </ac:spMkLst>
        </pc:spChg>
        <pc:spChg chg="add del">
          <ac:chgData name="Phan Thế Việt THCS Xuất Hóa" userId="ca9664af-674b-4bc5-8623-dbadc288eb27" providerId="ADAL" clId="{48DFCFF1-F2A4-4080-865C-53224668A085}" dt="2022-07-13T14:31:39.030" v="1280" actId="11529"/>
          <ac:spMkLst>
            <pc:docMk/>
            <pc:sldMk cId="2485929957" sldId="272"/>
            <ac:spMk id="11" creationId="{81F4DE36-1578-F91E-890E-33B8D28734DE}"/>
          </ac:spMkLst>
        </pc:spChg>
        <pc:spChg chg="add del mod">
          <ac:chgData name="Phan Thế Việt THCS Xuất Hóa" userId="ca9664af-674b-4bc5-8623-dbadc288eb27" providerId="ADAL" clId="{48DFCFF1-F2A4-4080-865C-53224668A085}" dt="2022-07-13T14:31:38.811" v="1279" actId="11529"/>
          <ac:spMkLst>
            <pc:docMk/>
            <pc:sldMk cId="2485929957" sldId="272"/>
            <ac:spMk id="12" creationId="{6A8BA67D-C7A2-2576-2784-5C2B1BC99108}"/>
          </ac:spMkLst>
        </pc:spChg>
        <pc:spChg chg="add mod">
          <ac:chgData name="Phan Thế Việt THCS Xuất Hóa" userId="ca9664af-674b-4bc5-8623-dbadc288eb27" providerId="ADAL" clId="{48DFCFF1-F2A4-4080-865C-53224668A085}" dt="2022-07-13T15:31:31.701" v="1683" actId="113"/>
          <ac:spMkLst>
            <pc:docMk/>
            <pc:sldMk cId="2485929957" sldId="272"/>
            <ac:spMk id="15" creationId="{092D6B03-CF9B-6B09-57C8-FB3B259198FE}"/>
          </ac:spMkLst>
        </pc:spChg>
        <pc:spChg chg="add mod">
          <ac:chgData name="Phan Thế Việt THCS Xuất Hóa" userId="ca9664af-674b-4bc5-8623-dbadc288eb27" providerId="ADAL" clId="{48DFCFF1-F2A4-4080-865C-53224668A085}" dt="2022-07-13T15:30:57.134" v="1680" actId="1076"/>
          <ac:spMkLst>
            <pc:docMk/>
            <pc:sldMk cId="2485929957" sldId="272"/>
            <ac:spMk id="16" creationId="{5239168B-5401-C92E-EBE6-67A1B4274317}"/>
          </ac:spMkLst>
        </pc:spChg>
        <pc:grpChg chg="del">
          <ac:chgData name="Phan Thế Việt THCS Xuất Hóa" userId="ca9664af-674b-4bc5-8623-dbadc288eb27" providerId="ADAL" clId="{48DFCFF1-F2A4-4080-865C-53224668A085}" dt="2022-07-13T14:30:05.244" v="1255" actId="21"/>
          <ac:grpSpMkLst>
            <pc:docMk/>
            <pc:sldMk cId="2485929957" sldId="272"/>
            <ac:grpSpMk id="2" creationId="{00000000-0000-0000-0000-000000000000}"/>
          </ac:grpSpMkLst>
        </pc:grpChg>
        <pc:picChg chg="add del mod">
          <ac:chgData name="Phan Thế Việt THCS Xuất Hóa" userId="ca9664af-674b-4bc5-8623-dbadc288eb27" providerId="ADAL" clId="{48DFCFF1-F2A4-4080-865C-53224668A085}" dt="2022-07-13T15:07:50.279" v="1452" actId="21"/>
          <ac:picMkLst>
            <pc:docMk/>
            <pc:sldMk cId="2485929957" sldId="272"/>
            <ac:picMk id="2" creationId="{EA8CEB3D-BDAA-8546-8FD8-1DF979FBD2C9}"/>
          </ac:picMkLst>
        </pc:picChg>
        <pc:picChg chg="add del">
          <ac:chgData name="Phan Thế Việt THCS Xuất Hóa" userId="ca9664af-674b-4bc5-8623-dbadc288eb27" providerId="ADAL" clId="{48DFCFF1-F2A4-4080-865C-53224668A085}" dt="2022-07-13T14:51:53.011" v="1440" actId="21"/>
          <ac:picMkLst>
            <pc:docMk/>
            <pc:sldMk cId="2485929957" sldId="272"/>
            <ac:picMk id="6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30:00.701" v="1254" actId="21"/>
          <ac:picMkLst>
            <pc:docMk/>
            <pc:sldMk cId="2485929957" sldId="272"/>
            <ac:picMk id="8" creationId="{CF73ED69-BBA2-329A-7DD8-B59DBD80FA44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31:41.126" v="1285"/>
          <ac:picMkLst>
            <pc:docMk/>
            <pc:sldMk cId="2485929957" sldId="272"/>
            <ac:picMk id="10" creationId="{52BE8ECC-DD33-2039-93FE-675E9F703B98}"/>
          </ac:picMkLst>
        </pc:picChg>
        <pc:picChg chg="add mod">
          <ac:chgData name="Phan Thế Việt THCS Xuất Hóa" userId="ca9664af-674b-4bc5-8623-dbadc288eb27" providerId="ADAL" clId="{48DFCFF1-F2A4-4080-865C-53224668A085}" dt="2022-07-13T14:51:58.585" v="1441" actId="1076"/>
          <ac:picMkLst>
            <pc:docMk/>
            <pc:sldMk cId="2485929957" sldId="272"/>
            <ac:picMk id="14" creationId="{6E3AFAB7-89A7-CF0D-B6B0-11A4D6EF4DDE}"/>
          </ac:picMkLst>
        </pc:picChg>
      </pc:sldChg>
      <pc:sldChg chg="addSp delSp modSp mod delAnim">
        <pc:chgData name="Phan Thế Việt THCS Xuất Hóa" userId="ca9664af-674b-4bc5-8623-dbadc288eb27" providerId="ADAL" clId="{48DFCFF1-F2A4-4080-865C-53224668A085}" dt="2022-07-13T15:32:11.154" v="1684" actId="1440"/>
        <pc:sldMkLst>
          <pc:docMk/>
          <pc:sldMk cId="2960681039" sldId="273"/>
        </pc:sldMkLst>
        <pc:spChg chg="del mod">
          <ac:chgData name="Phan Thế Việt THCS Xuất Hóa" userId="ca9664af-674b-4bc5-8623-dbadc288eb27" providerId="ADAL" clId="{48DFCFF1-F2A4-4080-865C-53224668A085}" dt="2022-07-13T14:37:43.487" v="1340" actId="21"/>
          <ac:spMkLst>
            <pc:docMk/>
            <pc:sldMk cId="2960681039" sldId="273"/>
            <ac:spMk id="5" creationId="{00000000-0000-0000-0000-000000000000}"/>
          </ac:spMkLst>
        </pc:spChg>
        <pc:spChg chg="add mod">
          <ac:chgData name="Phan Thế Việt THCS Xuất Hóa" userId="ca9664af-674b-4bc5-8623-dbadc288eb27" providerId="ADAL" clId="{48DFCFF1-F2A4-4080-865C-53224668A085}" dt="2022-07-13T14:43:41.385" v="1366" actId="1076"/>
          <ac:spMkLst>
            <pc:docMk/>
            <pc:sldMk cId="2960681039" sldId="273"/>
            <ac:spMk id="9" creationId="{0B503973-A8AD-BF6D-3FA4-98F4603E66BC}"/>
          </ac:spMkLst>
        </pc:spChg>
        <pc:grpChg chg="mod">
          <ac:chgData name="Phan Thế Việt THCS Xuất Hóa" userId="ca9664af-674b-4bc5-8623-dbadc288eb27" providerId="ADAL" clId="{48DFCFF1-F2A4-4080-865C-53224668A085}" dt="2022-07-13T14:43:35.063" v="1365" actId="1076"/>
          <ac:grpSpMkLst>
            <pc:docMk/>
            <pc:sldMk cId="2960681039" sldId="273"/>
            <ac:grpSpMk id="2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38:26.484" v="1341" actId="21"/>
          <ac:picMkLst>
            <pc:docMk/>
            <pc:sldMk cId="2960681039" sldId="273"/>
            <ac:picMk id="7" creationId="{00000000-0000-0000-0000-000000000000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32:11.154" v="1684" actId="1440"/>
          <ac:picMkLst>
            <pc:docMk/>
            <pc:sldMk cId="2960681039" sldId="273"/>
            <ac:picMk id="10" creationId="{9139025E-5E56-CB28-45B1-1D3B549D4F86}"/>
          </ac:picMkLst>
        </pc:picChg>
        <pc:picChg chg="del">
          <ac:chgData name="Phan Thế Việt THCS Xuất Hóa" userId="ca9664af-674b-4bc5-8623-dbadc288eb27" providerId="ADAL" clId="{48DFCFF1-F2A4-4080-865C-53224668A085}" dt="2022-07-13T14:37:38.014" v="1338" actId="21"/>
          <ac:picMkLst>
            <pc:docMk/>
            <pc:sldMk cId="2960681039" sldId="273"/>
            <ac:picMk id="12" creationId="{00000000-0000-0000-0000-000000000000}"/>
          </ac:picMkLst>
        </pc:picChg>
      </pc:sldChg>
      <pc:sldChg chg="addSp delSp modSp mod addAnim delAnim modAnim">
        <pc:chgData name="Phan Thế Việt THCS Xuất Hóa" userId="ca9664af-674b-4bc5-8623-dbadc288eb27" providerId="ADAL" clId="{48DFCFF1-F2A4-4080-865C-53224668A085}" dt="2022-07-13T14:57:25.973" v="1447"/>
        <pc:sldMkLst>
          <pc:docMk/>
          <pc:sldMk cId="2606842120" sldId="276"/>
        </pc:sldMkLst>
        <pc:spChg chg="add del">
          <ac:chgData name="Phan Thế Việt THCS Xuất Hóa" userId="ca9664af-674b-4bc5-8623-dbadc288eb27" providerId="ADAL" clId="{48DFCFF1-F2A4-4080-865C-53224668A085}" dt="2022-07-13T13:10:25.525" v="220" actId="478"/>
          <ac:spMkLst>
            <pc:docMk/>
            <pc:sldMk cId="2606842120" sldId="276"/>
            <ac:spMk id="3" creationId="{00000000-0000-0000-0000-000000000000}"/>
          </ac:spMkLst>
        </pc:spChg>
        <pc:spChg chg="add del mod">
          <ac:chgData name="Phan Thế Việt THCS Xuất Hóa" userId="ca9664af-674b-4bc5-8623-dbadc288eb27" providerId="ADAL" clId="{48DFCFF1-F2A4-4080-865C-53224668A085}" dt="2022-07-13T13:12:43.957" v="239" actId="1076"/>
          <ac:spMkLst>
            <pc:docMk/>
            <pc:sldMk cId="2606842120" sldId="276"/>
            <ac:spMk id="18" creationId="{00000000-0000-0000-0000-000000000000}"/>
          </ac:spMkLst>
        </pc:spChg>
        <pc:picChg chg="add del">
          <ac:chgData name="Phan Thế Việt THCS Xuất Hóa" userId="ca9664af-674b-4bc5-8623-dbadc288eb27" providerId="ADAL" clId="{48DFCFF1-F2A4-4080-865C-53224668A085}" dt="2022-07-13T13:10:22.450" v="219" actId="21"/>
          <ac:picMkLst>
            <pc:docMk/>
            <pc:sldMk cId="2606842120" sldId="276"/>
            <ac:picMk id="2" creationId="{00000000-0000-0000-0000-000000000000}"/>
          </ac:picMkLst>
        </pc:picChg>
        <pc:picChg chg="add mod">
          <ac:chgData name="Phan Thế Việt THCS Xuất Hóa" userId="ca9664af-674b-4bc5-8623-dbadc288eb27" providerId="ADAL" clId="{48DFCFF1-F2A4-4080-865C-53224668A085}" dt="2022-07-13T14:57:06.685" v="1446"/>
          <ac:picMkLst>
            <pc:docMk/>
            <pc:sldMk cId="2606842120" sldId="276"/>
            <ac:picMk id="2" creationId="{586C97A5-F460-3A51-F107-C3DF12962C24}"/>
          </ac:picMkLst>
        </pc:picChg>
        <pc:picChg chg="add del mod">
          <ac:chgData name="Phan Thế Việt THCS Xuất Hóa" userId="ca9664af-674b-4bc5-8623-dbadc288eb27" providerId="ADAL" clId="{48DFCFF1-F2A4-4080-865C-53224668A085}" dt="2022-07-13T13:10:16.582" v="213"/>
          <ac:picMkLst>
            <pc:docMk/>
            <pc:sldMk cId="2606842120" sldId="276"/>
            <ac:picMk id="5" creationId="{6213D759-697D-1468-65AA-2499725A4C71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56:31.668" v="1445" actId="21"/>
          <ac:picMkLst>
            <pc:docMk/>
            <pc:sldMk cId="2606842120" sldId="276"/>
            <ac:picMk id="6" creationId="{9EBA680C-823F-B085-D9FF-E5064196FC3A}"/>
          </ac:picMkLst>
        </pc:picChg>
        <pc:picChg chg="add del mod">
          <ac:chgData name="Phan Thế Việt THCS Xuất Hóa" userId="ca9664af-674b-4bc5-8623-dbadc288eb27" providerId="ADAL" clId="{48DFCFF1-F2A4-4080-865C-53224668A085}" dt="2022-07-13T13:10:43.549" v="223" actId="21"/>
          <ac:picMkLst>
            <pc:docMk/>
            <pc:sldMk cId="2606842120" sldId="276"/>
            <ac:picMk id="14" creationId="{00000000-0000-0000-0000-000000000000}"/>
          </ac:picMkLst>
        </pc:picChg>
        <pc:picChg chg="del mod">
          <ac:chgData name="Phan Thế Việt THCS Xuất Hóa" userId="ca9664af-674b-4bc5-8623-dbadc288eb27" providerId="ADAL" clId="{48DFCFF1-F2A4-4080-865C-53224668A085}" dt="2022-07-13T13:08:08.870" v="203" actId="21"/>
          <ac:picMkLst>
            <pc:docMk/>
            <pc:sldMk cId="2606842120" sldId="276"/>
            <ac:picMk id="15" creationId="{00000000-0000-0000-0000-000000000000}"/>
          </ac:picMkLst>
        </pc:picChg>
        <pc:picChg chg="add del">
          <ac:chgData name="Phan Thế Việt THCS Xuất Hóa" userId="ca9664af-674b-4bc5-8623-dbadc288eb27" providerId="ADAL" clId="{48DFCFF1-F2A4-4080-865C-53224668A085}" dt="2022-07-13T13:10:29.069" v="221" actId="21"/>
          <ac:picMkLst>
            <pc:docMk/>
            <pc:sldMk cId="2606842120" sldId="276"/>
            <ac:picMk id="16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3:08:11.091" v="204" actId="21"/>
          <ac:picMkLst>
            <pc:docMk/>
            <pc:sldMk cId="2606842120" sldId="276"/>
            <ac:picMk id="17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3:08:14.470" v="205" actId="21"/>
          <ac:picMkLst>
            <pc:docMk/>
            <pc:sldMk cId="2606842120" sldId="276"/>
            <ac:picMk id="19" creationId="{00000000-0000-0000-0000-000000000000}"/>
          </ac:picMkLst>
        </pc:picChg>
      </pc:sldChg>
      <pc:sldChg chg="del">
        <pc:chgData name="Phan Thế Việt THCS Xuất Hóa" userId="ca9664af-674b-4bc5-8623-dbadc288eb27" providerId="ADAL" clId="{48DFCFF1-F2A4-4080-865C-53224668A085}" dt="2022-07-13T14:47:06.636" v="1419" actId="2696"/>
        <pc:sldMkLst>
          <pc:docMk/>
          <pc:sldMk cId="2613783728" sldId="281"/>
        </pc:sldMkLst>
      </pc:sldChg>
      <pc:sldChg chg="addSp delSp modSp mod delAnim">
        <pc:chgData name="Phan Thế Việt THCS Xuất Hóa" userId="ca9664af-674b-4bc5-8623-dbadc288eb27" providerId="ADAL" clId="{48DFCFF1-F2A4-4080-865C-53224668A085}" dt="2022-07-13T15:26:17.318" v="1663" actId="12788"/>
        <pc:sldMkLst>
          <pc:docMk/>
          <pc:sldMk cId="64142442" sldId="283"/>
        </pc:sldMkLst>
        <pc:spChg chg="mod">
          <ac:chgData name="Phan Thế Việt THCS Xuất Hóa" userId="ca9664af-674b-4bc5-8623-dbadc288eb27" providerId="ADAL" clId="{48DFCFF1-F2A4-4080-865C-53224668A085}" dt="2022-07-13T15:25:36.772" v="1644" actId="1035"/>
          <ac:spMkLst>
            <pc:docMk/>
            <pc:sldMk cId="64142442" sldId="283"/>
            <ac:spMk id="2" creationId="{00000000-0000-0000-0000-000000000000}"/>
          </ac:spMkLst>
        </pc:spChg>
        <pc:picChg chg="del">
          <ac:chgData name="Phan Thế Việt THCS Xuất Hóa" userId="ca9664af-674b-4bc5-8623-dbadc288eb27" providerId="ADAL" clId="{48DFCFF1-F2A4-4080-865C-53224668A085}" dt="2022-07-13T14:44:29.950" v="1373" actId="21"/>
          <ac:picMkLst>
            <pc:docMk/>
            <pc:sldMk cId="64142442" sldId="283"/>
            <ac:picMk id="3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3.848" v="1369" actId="21"/>
          <ac:picMkLst>
            <pc:docMk/>
            <pc:sldMk cId="64142442" sldId="283"/>
            <ac:picMk id="4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0.281" v="1367" actId="21"/>
          <ac:picMkLst>
            <pc:docMk/>
            <pc:sldMk cId="64142442" sldId="283"/>
            <ac:picMk id="5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2.252" v="1368" actId="21"/>
          <ac:picMkLst>
            <pc:docMk/>
            <pc:sldMk cId="64142442" sldId="283"/>
            <ac:picMk id="6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5.460" v="1370" actId="21"/>
          <ac:picMkLst>
            <pc:docMk/>
            <pc:sldMk cId="64142442" sldId="283"/>
            <ac:picMk id="7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44:27.355" v="1372" actId="21"/>
          <ac:picMkLst>
            <pc:docMk/>
            <pc:sldMk cId="64142442" sldId="283"/>
            <ac:picMk id="8" creationId="{EB17EAFB-9AA1-04D9-3130-9C6709187376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6:17.318" v="1663" actId="12788"/>
          <ac:picMkLst>
            <pc:docMk/>
            <pc:sldMk cId="64142442" sldId="283"/>
            <ac:picMk id="10" creationId="{1830F617-F5D7-A577-F93F-9492A118A972}"/>
          </ac:picMkLst>
        </pc:picChg>
      </pc:sldChg>
      <pc:sldChg chg="delSp mod delAnim">
        <pc:chgData name="Phan Thế Việt THCS Xuất Hóa" userId="ca9664af-674b-4bc5-8623-dbadc288eb27" providerId="ADAL" clId="{48DFCFF1-F2A4-4080-865C-53224668A085}" dt="2022-07-14T00:32:37.710" v="1693" actId="21"/>
        <pc:sldMkLst>
          <pc:docMk/>
          <pc:sldMk cId="2163797655" sldId="284"/>
        </pc:sldMkLst>
        <pc:picChg chg="del">
          <ac:chgData name="Phan Thế Việt THCS Xuất Hóa" userId="ca9664af-674b-4bc5-8623-dbadc288eb27" providerId="ADAL" clId="{48DFCFF1-F2A4-4080-865C-53224668A085}" dt="2022-07-14T00:32:37.710" v="1693" actId="21"/>
          <ac:picMkLst>
            <pc:docMk/>
            <pc:sldMk cId="2163797655" sldId="284"/>
            <ac:picMk id="4" creationId="{00000000-0000-0000-0000-000000000000}"/>
          </ac:picMkLst>
        </pc:picChg>
      </pc:sldChg>
      <pc:sldChg chg="addSp delSp modSp new mod">
        <pc:chgData name="Phan Thế Việt THCS Xuất Hóa" userId="ca9664af-674b-4bc5-8623-dbadc288eb27" providerId="ADAL" clId="{48DFCFF1-F2A4-4080-865C-53224668A085}" dt="2022-07-13T15:24:42.478" v="1625" actId="1035"/>
        <pc:sldMkLst>
          <pc:docMk/>
          <pc:sldMk cId="759631947" sldId="285"/>
        </pc:sldMkLst>
        <pc:spChg chg="del">
          <ac:chgData name="Phan Thế Việt THCS Xuất Hóa" userId="ca9664af-674b-4bc5-8623-dbadc288eb27" providerId="ADAL" clId="{48DFCFF1-F2A4-4080-865C-53224668A085}" dt="2022-07-13T13:22:36.677" v="452" actId="21"/>
          <ac:spMkLst>
            <pc:docMk/>
            <pc:sldMk cId="759631947" sldId="285"/>
            <ac:spMk id="2" creationId="{616BBEEC-F30B-7849-4E2E-D5B475BDFD00}"/>
          </ac:spMkLst>
        </pc:spChg>
        <pc:spChg chg="del">
          <ac:chgData name="Phan Thế Việt THCS Xuất Hóa" userId="ca9664af-674b-4bc5-8623-dbadc288eb27" providerId="ADAL" clId="{48DFCFF1-F2A4-4080-865C-53224668A085}" dt="2022-07-13T13:22:33.968" v="451" actId="21"/>
          <ac:spMkLst>
            <pc:docMk/>
            <pc:sldMk cId="759631947" sldId="285"/>
            <ac:spMk id="3" creationId="{02620FBE-948D-7952-9966-7A20E16B71EF}"/>
          </ac:spMkLst>
        </pc:spChg>
        <pc:spChg chg="add mod">
          <ac:chgData name="Phan Thế Việt THCS Xuất Hóa" userId="ca9664af-674b-4bc5-8623-dbadc288eb27" providerId="ADAL" clId="{48DFCFF1-F2A4-4080-865C-53224668A085}" dt="2022-07-13T15:23:50.495" v="1603" actId="113"/>
          <ac:spMkLst>
            <pc:docMk/>
            <pc:sldMk cId="759631947" sldId="285"/>
            <ac:spMk id="6" creationId="{53A32E4F-E1C0-58F4-649B-611546DB3578}"/>
          </ac:spMkLst>
        </pc:spChg>
        <pc:spChg chg="add mod">
          <ac:chgData name="Phan Thế Việt THCS Xuất Hóa" userId="ca9664af-674b-4bc5-8623-dbadc288eb27" providerId="ADAL" clId="{48DFCFF1-F2A4-4080-865C-53224668A085}" dt="2022-07-13T15:24:28.486" v="1609" actId="3062"/>
          <ac:spMkLst>
            <pc:docMk/>
            <pc:sldMk cId="759631947" sldId="285"/>
            <ac:spMk id="7" creationId="{9B8229A3-963C-7154-886E-F5D533D38553}"/>
          </ac:spMkLst>
        </pc:spChg>
        <pc:spChg chg="add mod">
          <ac:chgData name="Phan Thế Việt THCS Xuất Hóa" userId="ca9664af-674b-4bc5-8623-dbadc288eb27" providerId="ADAL" clId="{48DFCFF1-F2A4-4080-865C-53224668A085}" dt="2022-07-13T15:24:42.478" v="1625" actId="1035"/>
          <ac:spMkLst>
            <pc:docMk/>
            <pc:sldMk cId="759631947" sldId="285"/>
            <ac:spMk id="8" creationId="{3924DE2A-09F3-D1E0-6539-6A172255004D}"/>
          </ac:spMkLst>
        </pc:spChg>
        <pc:picChg chg="add del mod">
          <ac:chgData name="Phan Thế Việt THCS Xuất Hóa" userId="ca9664af-674b-4bc5-8623-dbadc288eb27" providerId="ADAL" clId="{48DFCFF1-F2A4-4080-865C-53224668A085}" dt="2022-07-13T13:36:56.606" v="614" actId="21"/>
          <ac:picMkLst>
            <pc:docMk/>
            <pc:sldMk cId="759631947" sldId="285"/>
            <ac:picMk id="5" creationId="{2860D6E7-9F6E-BFCF-3C5C-DFC5A3B906A3}"/>
          </ac:picMkLst>
        </pc:picChg>
        <pc:picChg chg="add mod">
          <ac:chgData name="Phan Thế Việt THCS Xuất Hóa" userId="ca9664af-674b-4bc5-8623-dbadc288eb27" providerId="ADAL" clId="{48DFCFF1-F2A4-4080-865C-53224668A085}" dt="2022-07-13T15:24:38.958" v="1619" actId="12788"/>
          <ac:picMkLst>
            <pc:docMk/>
            <pc:sldMk cId="759631947" sldId="285"/>
            <ac:picMk id="10" creationId="{99B6BF4F-2137-7FDA-C2CD-7A8866177AF3}"/>
          </ac:picMkLst>
        </pc:picChg>
      </pc:sldChg>
      <pc:sldChg chg="addSp delSp modSp new mod">
        <pc:chgData name="Phan Thế Việt THCS Xuất Hóa" userId="ca9664af-674b-4bc5-8623-dbadc288eb27" providerId="ADAL" clId="{48DFCFF1-F2A4-4080-865C-53224668A085}" dt="2022-07-13T14:12:05.340" v="861" actId="1076"/>
        <pc:sldMkLst>
          <pc:docMk/>
          <pc:sldMk cId="2553849305" sldId="286"/>
        </pc:sldMkLst>
        <pc:spChg chg="del">
          <ac:chgData name="Phan Thế Việt THCS Xuất Hóa" userId="ca9664af-674b-4bc5-8623-dbadc288eb27" providerId="ADAL" clId="{48DFCFF1-F2A4-4080-865C-53224668A085}" dt="2022-07-13T14:07:36.950" v="816" actId="21"/>
          <ac:spMkLst>
            <pc:docMk/>
            <pc:sldMk cId="2553849305" sldId="286"/>
            <ac:spMk id="2" creationId="{91393862-FD62-5724-186B-AC821BB9A0A3}"/>
          </ac:spMkLst>
        </pc:spChg>
        <pc:spChg chg="del">
          <ac:chgData name="Phan Thế Việt THCS Xuất Hóa" userId="ca9664af-674b-4bc5-8623-dbadc288eb27" providerId="ADAL" clId="{48DFCFF1-F2A4-4080-865C-53224668A085}" dt="2022-07-13T14:07:44.465" v="817" actId="21"/>
          <ac:spMkLst>
            <pc:docMk/>
            <pc:sldMk cId="2553849305" sldId="286"/>
            <ac:spMk id="3" creationId="{E3315A5F-B28E-D863-5A23-E922992321B9}"/>
          </ac:spMkLst>
        </pc:spChg>
        <pc:picChg chg="add del mod">
          <ac:chgData name="Phan Thế Việt THCS Xuất Hóa" userId="ca9664af-674b-4bc5-8623-dbadc288eb27" providerId="ADAL" clId="{48DFCFF1-F2A4-4080-865C-53224668A085}" dt="2022-07-13T14:09:29.452" v="825" actId="21"/>
          <ac:picMkLst>
            <pc:docMk/>
            <pc:sldMk cId="2553849305" sldId="286"/>
            <ac:picMk id="5" creationId="{30C4A693-371C-3EDF-E290-5EFDBF7E9369}"/>
          </ac:picMkLst>
        </pc:picChg>
        <pc:picChg chg="add mod">
          <ac:chgData name="Phan Thế Việt THCS Xuất Hóa" userId="ca9664af-674b-4bc5-8623-dbadc288eb27" providerId="ADAL" clId="{48DFCFF1-F2A4-4080-865C-53224668A085}" dt="2022-07-13T14:11:40.465" v="855" actId="1076"/>
          <ac:picMkLst>
            <pc:docMk/>
            <pc:sldMk cId="2553849305" sldId="286"/>
            <ac:picMk id="7" creationId="{716E6885-740E-A7CB-FBDD-9C952CE7346A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4:12:05.340" v="861" actId="1076"/>
          <ac:picMkLst>
            <pc:docMk/>
            <pc:sldMk cId="2553849305" sldId="286"/>
            <ac:picMk id="9" creationId="{2F589277-E637-33DB-9F2F-B16AC05684F7}"/>
          </ac:picMkLst>
        </pc:picChg>
      </pc:sldChg>
      <pc:sldMasterChg chg="del delSldLayout">
        <pc:chgData name="Phan Thế Việt THCS Xuất Hóa" userId="ca9664af-674b-4bc5-8623-dbadc288eb27" providerId="ADAL" clId="{48DFCFF1-F2A4-4080-865C-53224668A085}" dt="2022-07-13T14:47:06.636" v="1419" actId="2696"/>
        <pc:sldMasterMkLst>
          <pc:docMk/>
          <pc:sldMasterMk cId="875220584" sldId="2147483720"/>
        </pc:sldMasterMkLst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562541320" sldId="2147483721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097633349" sldId="2147483722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883258357" sldId="2147483723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615220806" sldId="2147483724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210158785" sldId="2147483725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913446936" sldId="2147483726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826205946" sldId="2147483727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3371181453" sldId="2147483728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399313611" sldId="2147483729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487796250" sldId="2147483730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74574590" sldId="214748373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0479E-448B-48D3-A380-186B87390514}" type="datetimeFigureOut">
              <a:rPr lang="vi-VN" smtClean="0"/>
              <a:pPr/>
              <a:t>21/12/2025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CC181-9938-46DC-B77A-F090E76AF24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95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cc94e445e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bcc94e445e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402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cc94e445e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bcc94e445e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bcc94e445e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bcc94e445e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5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6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5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203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100"/>
            <a:ext cx="103638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5959D5-C80C-450C-A567-9729F3F705E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1845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59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7"/>
            <a:endParaRPr lang="zh-CN" altLang="en-US" sz="135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1429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 txBox="1">
            <a:spLocks noGrp="1"/>
          </p:cNvSpPr>
          <p:nvPr>
            <p:ph type="title"/>
          </p:nvPr>
        </p:nvSpPr>
        <p:spPr>
          <a:xfrm>
            <a:off x="950967" y="614201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098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Char char="●"/>
              <a:defRPr sz="14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○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■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○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■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○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 panose="02000000000000000000"/>
              <a:buChar char="■"/>
              <a:defRPr/>
            </a:lvl9pPr>
          </a:lstStyle>
          <a:p>
            <a:endParaRPr/>
          </a:p>
        </p:txBody>
      </p:sp>
      <p:grpSp>
        <p:nvGrpSpPr>
          <p:cNvPr id="143" name="Google Shape;143;p13"/>
          <p:cNvGrpSpPr/>
          <p:nvPr/>
        </p:nvGrpSpPr>
        <p:grpSpPr>
          <a:xfrm>
            <a:off x="10940151" y="5633800"/>
            <a:ext cx="723700" cy="808000"/>
            <a:chOff x="2437000" y="628925"/>
            <a:chExt cx="542775" cy="606000"/>
          </a:xfrm>
        </p:grpSpPr>
        <p:sp>
          <p:nvSpPr>
            <p:cNvPr id="144" name="Google Shape;144;p13"/>
            <p:cNvSpPr/>
            <p:nvPr/>
          </p:nvSpPr>
          <p:spPr>
            <a:xfrm>
              <a:off x="2437000" y="802025"/>
              <a:ext cx="259800" cy="259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2806675" y="1061825"/>
              <a:ext cx="173100" cy="173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2806675" y="628925"/>
              <a:ext cx="173100" cy="173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13"/>
          <p:cNvSpPr/>
          <p:nvPr/>
        </p:nvSpPr>
        <p:spPr>
          <a:xfrm rot="-2388290">
            <a:off x="-510018" y="5931457"/>
            <a:ext cx="1671596" cy="925879"/>
          </a:xfrm>
          <a:custGeom>
            <a:avLst/>
            <a:gdLst/>
            <a:ahLst/>
            <a:cxnLst/>
            <a:rect l="l" t="t" r="r" b="b"/>
            <a:pathLst>
              <a:path w="12535" h="6943" extrusionOk="0">
                <a:moveTo>
                  <a:pt x="1" y="3790"/>
                </a:moveTo>
                <a:cubicBezTo>
                  <a:pt x="1211" y="3987"/>
                  <a:pt x="2114" y="2915"/>
                  <a:pt x="2693" y="1720"/>
                </a:cubicBezTo>
                <a:cubicBezTo>
                  <a:pt x="2894" y="1304"/>
                  <a:pt x="3442" y="250"/>
                  <a:pt x="3950" y="524"/>
                </a:cubicBezTo>
                <a:cubicBezTo>
                  <a:pt x="4150" y="631"/>
                  <a:pt x="3924" y="1154"/>
                  <a:pt x="3854" y="1289"/>
                </a:cubicBezTo>
                <a:cubicBezTo>
                  <a:pt x="3554" y="1860"/>
                  <a:pt x="3093" y="2170"/>
                  <a:pt x="2733" y="2666"/>
                </a:cubicBezTo>
                <a:cubicBezTo>
                  <a:pt x="2603" y="2846"/>
                  <a:pt x="2350" y="3178"/>
                  <a:pt x="2679" y="3235"/>
                </a:cubicBezTo>
                <a:cubicBezTo>
                  <a:pt x="3026" y="3295"/>
                  <a:pt x="3360" y="2954"/>
                  <a:pt x="3622" y="2701"/>
                </a:cubicBezTo>
                <a:cubicBezTo>
                  <a:pt x="4268" y="2080"/>
                  <a:pt x="4684" y="1229"/>
                  <a:pt x="5412" y="718"/>
                </a:cubicBezTo>
                <a:cubicBezTo>
                  <a:pt x="5659" y="546"/>
                  <a:pt x="5944" y="348"/>
                  <a:pt x="6226" y="310"/>
                </a:cubicBezTo>
                <a:cubicBezTo>
                  <a:pt x="6274" y="303"/>
                  <a:pt x="6486" y="277"/>
                  <a:pt x="6506" y="351"/>
                </a:cubicBezTo>
                <a:cubicBezTo>
                  <a:pt x="6574" y="608"/>
                  <a:pt x="6329" y="979"/>
                  <a:pt x="6197" y="1159"/>
                </a:cubicBezTo>
                <a:cubicBezTo>
                  <a:pt x="5771" y="1741"/>
                  <a:pt x="5181" y="2114"/>
                  <a:pt x="4628" y="2480"/>
                </a:cubicBezTo>
                <a:cubicBezTo>
                  <a:pt x="4496" y="2569"/>
                  <a:pt x="3805" y="2893"/>
                  <a:pt x="4083" y="3082"/>
                </a:cubicBezTo>
                <a:cubicBezTo>
                  <a:pt x="4481" y="3354"/>
                  <a:pt x="5008" y="3119"/>
                  <a:pt x="5412" y="2881"/>
                </a:cubicBezTo>
                <a:cubicBezTo>
                  <a:pt x="6343" y="2333"/>
                  <a:pt x="7112" y="1359"/>
                  <a:pt x="8001" y="696"/>
                </a:cubicBezTo>
                <a:cubicBezTo>
                  <a:pt x="8332" y="449"/>
                  <a:pt x="8682" y="154"/>
                  <a:pt x="9062" y="54"/>
                </a:cubicBezTo>
                <a:cubicBezTo>
                  <a:pt x="9145" y="32"/>
                  <a:pt x="9391" y="1"/>
                  <a:pt x="9439" y="109"/>
                </a:cubicBezTo>
                <a:cubicBezTo>
                  <a:pt x="9547" y="347"/>
                  <a:pt x="9219" y="736"/>
                  <a:pt x="9091" y="884"/>
                </a:cubicBezTo>
                <a:cubicBezTo>
                  <a:pt x="8574" y="1488"/>
                  <a:pt x="7876" y="1761"/>
                  <a:pt x="7282" y="2215"/>
                </a:cubicBezTo>
                <a:cubicBezTo>
                  <a:pt x="7124" y="2335"/>
                  <a:pt x="6524" y="2679"/>
                  <a:pt x="6712" y="2973"/>
                </a:cubicBezTo>
                <a:cubicBezTo>
                  <a:pt x="6959" y="3361"/>
                  <a:pt x="7552" y="3261"/>
                  <a:pt x="7918" y="3201"/>
                </a:cubicBezTo>
                <a:cubicBezTo>
                  <a:pt x="8930" y="3034"/>
                  <a:pt x="9955" y="2638"/>
                  <a:pt x="10960" y="2374"/>
                </a:cubicBezTo>
                <a:cubicBezTo>
                  <a:pt x="11367" y="2267"/>
                  <a:pt x="12244" y="2077"/>
                  <a:pt x="12460" y="2665"/>
                </a:cubicBezTo>
                <a:cubicBezTo>
                  <a:pt x="12535" y="2871"/>
                  <a:pt x="12321" y="3095"/>
                  <a:pt x="12189" y="3203"/>
                </a:cubicBezTo>
                <a:cubicBezTo>
                  <a:pt x="11827" y="3499"/>
                  <a:pt x="11321" y="3577"/>
                  <a:pt x="10911" y="3668"/>
                </a:cubicBezTo>
                <a:cubicBezTo>
                  <a:pt x="9607" y="3957"/>
                  <a:pt x="8389" y="3839"/>
                  <a:pt x="7128" y="3607"/>
                </a:cubicBezTo>
                <a:cubicBezTo>
                  <a:pt x="6707" y="3530"/>
                  <a:pt x="6287" y="3458"/>
                  <a:pt x="5855" y="3455"/>
                </a:cubicBezTo>
                <a:cubicBezTo>
                  <a:pt x="5764" y="3454"/>
                  <a:pt x="5501" y="3400"/>
                  <a:pt x="5403" y="3475"/>
                </a:cubicBezTo>
                <a:cubicBezTo>
                  <a:pt x="5382" y="3491"/>
                  <a:pt x="5447" y="3673"/>
                  <a:pt x="5451" y="3684"/>
                </a:cubicBezTo>
                <a:cubicBezTo>
                  <a:pt x="5538" y="3922"/>
                  <a:pt x="5718" y="4075"/>
                  <a:pt x="5901" y="4197"/>
                </a:cubicBezTo>
                <a:cubicBezTo>
                  <a:pt x="6452" y="4566"/>
                  <a:pt x="7118" y="4670"/>
                  <a:pt x="7679" y="5020"/>
                </a:cubicBezTo>
                <a:cubicBezTo>
                  <a:pt x="7865" y="5136"/>
                  <a:pt x="8174" y="5402"/>
                  <a:pt x="8020" y="5721"/>
                </a:cubicBezTo>
                <a:cubicBezTo>
                  <a:pt x="7795" y="6186"/>
                  <a:pt x="7171" y="6201"/>
                  <a:pt x="6814" y="6141"/>
                </a:cubicBezTo>
                <a:cubicBezTo>
                  <a:pt x="5795" y="5970"/>
                  <a:pt x="5248" y="4952"/>
                  <a:pt x="4460" y="4326"/>
                </a:cubicBezTo>
                <a:cubicBezTo>
                  <a:pt x="4187" y="4109"/>
                  <a:pt x="3878" y="3944"/>
                  <a:pt x="3552" y="3854"/>
                </a:cubicBezTo>
                <a:cubicBezTo>
                  <a:pt x="3524" y="3846"/>
                  <a:pt x="3246" y="3762"/>
                  <a:pt x="3224" y="3819"/>
                </a:cubicBezTo>
                <a:cubicBezTo>
                  <a:pt x="3134" y="4035"/>
                  <a:pt x="3350" y="4356"/>
                  <a:pt x="3448" y="4494"/>
                </a:cubicBezTo>
                <a:cubicBezTo>
                  <a:pt x="3809" y="5004"/>
                  <a:pt x="4355" y="5305"/>
                  <a:pt x="4776" y="5741"/>
                </a:cubicBezTo>
                <a:cubicBezTo>
                  <a:pt x="4862" y="5830"/>
                  <a:pt x="5252" y="6150"/>
                  <a:pt x="5194" y="6359"/>
                </a:cubicBezTo>
                <a:cubicBezTo>
                  <a:pt x="5047" y="6885"/>
                  <a:pt x="4385" y="6634"/>
                  <a:pt x="4131" y="6485"/>
                </a:cubicBezTo>
                <a:cubicBezTo>
                  <a:pt x="3466" y="6098"/>
                  <a:pt x="3152" y="5483"/>
                  <a:pt x="2804" y="4735"/>
                </a:cubicBezTo>
                <a:cubicBezTo>
                  <a:pt x="2684" y="4479"/>
                  <a:pt x="2460" y="3879"/>
                  <a:pt x="2127" y="3944"/>
                </a:cubicBezTo>
                <a:cubicBezTo>
                  <a:pt x="1993" y="3970"/>
                  <a:pt x="2169" y="4562"/>
                  <a:pt x="2181" y="4598"/>
                </a:cubicBezTo>
                <a:cubicBezTo>
                  <a:pt x="2366" y="5141"/>
                  <a:pt x="2668" y="5608"/>
                  <a:pt x="2840" y="6161"/>
                </a:cubicBezTo>
                <a:cubicBezTo>
                  <a:pt x="2879" y="6285"/>
                  <a:pt x="3018" y="6640"/>
                  <a:pt x="2850" y="6746"/>
                </a:cubicBezTo>
                <a:cubicBezTo>
                  <a:pt x="2536" y="6943"/>
                  <a:pt x="2210" y="6429"/>
                  <a:pt x="2087" y="6183"/>
                </a:cubicBezTo>
                <a:cubicBezTo>
                  <a:pt x="1700" y="5415"/>
                  <a:pt x="1632" y="4375"/>
                  <a:pt x="818" y="40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3"/>
          <p:cNvSpPr/>
          <p:nvPr/>
        </p:nvSpPr>
        <p:spPr>
          <a:xfrm>
            <a:off x="10020201" y="153777"/>
            <a:ext cx="2171809" cy="1382865"/>
          </a:xfrm>
          <a:custGeom>
            <a:avLst/>
            <a:gdLst/>
            <a:ahLst/>
            <a:cxnLst/>
            <a:rect l="l" t="t" r="r" b="b"/>
            <a:pathLst>
              <a:path w="14978" h="9537" fill="none" extrusionOk="0">
                <a:moveTo>
                  <a:pt x="14977" y="9536"/>
                </a:moveTo>
                <a:cubicBezTo>
                  <a:pt x="5112" y="9536"/>
                  <a:pt x="4977" y="4780"/>
                  <a:pt x="6538" y="4359"/>
                </a:cubicBezTo>
                <a:cubicBezTo>
                  <a:pt x="8598" y="3804"/>
                  <a:pt x="11294" y="7251"/>
                  <a:pt x="5647" y="6894"/>
                </a:cubicBezTo>
                <a:cubicBezTo>
                  <a:pt x="1" y="6538"/>
                  <a:pt x="1" y="0"/>
                  <a:pt x="1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3"/>
          <p:cNvSpPr/>
          <p:nvPr/>
        </p:nvSpPr>
        <p:spPr>
          <a:xfrm rot="-8100000">
            <a:off x="-195520" y="4464612"/>
            <a:ext cx="1180549" cy="1348401"/>
          </a:xfrm>
          <a:custGeom>
            <a:avLst/>
            <a:gdLst/>
            <a:ahLst/>
            <a:cxnLst/>
            <a:rect l="l" t="t" r="r" b="b"/>
            <a:pathLst>
              <a:path w="9101" h="10395" extrusionOk="0">
                <a:moveTo>
                  <a:pt x="3485" y="845"/>
                </a:moveTo>
                <a:lnTo>
                  <a:pt x="3485" y="845"/>
                </a:lnTo>
                <a:cubicBezTo>
                  <a:pt x="4180" y="996"/>
                  <a:pt x="4605" y="1500"/>
                  <a:pt x="4530" y="2229"/>
                </a:cubicBezTo>
                <a:cubicBezTo>
                  <a:pt x="4495" y="2187"/>
                  <a:pt x="4464" y="2165"/>
                  <a:pt x="4454" y="2135"/>
                </a:cubicBezTo>
                <a:cubicBezTo>
                  <a:pt x="4338" y="1767"/>
                  <a:pt x="4048" y="1529"/>
                  <a:pt x="3798" y="1262"/>
                </a:cubicBezTo>
                <a:cubicBezTo>
                  <a:pt x="3701" y="1157"/>
                  <a:pt x="3606" y="1051"/>
                  <a:pt x="3515" y="942"/>
                </a:cubicBezTo>
                <a:cubicBezTo>
                  <a:pt x="3498" y="922"/>
                  <a:pt x="3497" y="889"/>
                  <a:pt x="3485" y="845"/>
                </a:cubicBezTo>
                <a:close/>
                <a:moveTo>
                  <a:pt x="7494" y="2957"/>
                </a:moveTo>
                <a:cubicBezTo>
                  <a:pt x="7496" y="2957"/>
                  <a:pt x="7498" y="2957"/>
                  <a:pt x="7500" y="2957"/>
                </a:cubicBezTo>
                <a:cubicBezTo>
                  <a:pt x="7535" y="2957"/>
                  <a:pt x="7569" y="2980"/>
                  <a:pt x="7603" y="2993"/>
                </a:cubicBezTo>
                <a:cubicBezTo>
                  <a:pt x="7589" y="3027"/>
                  <a:pt x="7583" y="3071"/>
                  <a:pt x="7558" y="3095"/>
                </a:cubicBezTo>
                <a:cubicBezTo>
                  <a:pt x="7329" y="3313"/>
                  <a:pt x="7074" y="3472"/>
                  <a:pt x="6757" y="3472"/>
                </a:cubicBezTo>
                <a:cubicBezTo>
                  <a:pt x="6716" y="3472"/>
                  <a:pt x="6675" y="3469"/>
                  <a:pt x="6632" y="3464"/>
                </a:cubicBezTo>
                <a:cubicBezTo>
                  <a:pt x="6573" y="3456"/>
                  <a:pt x="6520" y="3412"/>
                  <a:pt x="6464" y="3385"/>
                </a:cubicBezTo>
                <a:cubicBezTo>
                  <a:pt x="6500" y="3335"/>
                  <a:pt x="6525" y="3271"/>
                  <a:pt x="6572" y="3236"/>
                </a:cubicBezTo>
                <a:cubicBezTo>
                  <a:pt x="6794" y="3074"/>
                  <a:pt x="7053" y="3010"/>
                  <a:pt x="7321" y="2974"/>
                </a:cubicBezTo>
                <a:cubicBezTo>
                  <a:pt x="7379" y="2968"/>
                  <a:pt x="7437" y="2957"/>
                  <a:pt x="7494" y="2957"/>
                </a:cubicBezTo>
                <a:close/>
                <a:moveTo>
                  <a:pt x="1110" y="3824"/>
                </a:moveTo>
                <a:cubicBezTo>
                  <a:pt x="1364" y="3824"/>
                  <a:pt x="1645" y="3928"/>
                  <a:pt x="1788" y="4093"/>
                </a:cubicBezTo>
                <a:cubicBezTo>
                  <a:pt x="1856" y="4173"/>
                  <a:pt x="1830" y="4235"/>
                  <a:pt x="1744" y="4265"/>
                </a:cubicBezTo>
                <a:cubicBezTo>
                  <a:pt x="1614" y="4308"/>
                  <a:pt x="1478" y="4337"/>
                  <a:pt x="1293" y="4386"/>
                </a:cubicBezTo>
                <a:cubicBezTo>
                  <a:pt x="1159" y="4366"/>
                  <a:pt x="974" y="4361"/>
                  <a:pt x="807" y="4304"/>
                </a:cubicBezTo>
                <a:cubicBezTo>
                  <a:pt x="718" y="4273"/>
                  <a:pt x="659" y="4152"/>
                  <a:pt x="586" y="4072"/>
                </a:cubicBezTo>
                <a:cubicBezTo>
                  <a:pt x="658" y="4010"/>
                  <a:pt x="721" y="3929"/>
                  <a:pt x="803" y="3888"/>
                </a:cubicBezTo>
                <a:cubicBezTo>
                  <a:pt x="890" y="3844"/>
                  <a:pt x="997" y="3824"/>
                  <a:pt x="1110" y="3824"/>
                </a:cubicBezTo>
                <a:close/>
                <a:moveTo>
                  <a:pt x="3791" y="3603"/>
                </a:moveTo>
                <a:cubicBezTo>
                  <a:pt x="3810" y="3603"/>
                  <a:pt x="3832" y="3612"/>
                  <a:pt x="3854" y="3629"/>
                </a:cubicBezTo>
                <a:cubicBezTo>
                  <a:pt x="4065" y="3790"/>
                  <a:pt x="4252" y="3977"/>
                  <a:pt x="4343" y="4234"/>
                </a:cubicBezTo>
                <a:cubicBezTo>
                  <a:pt x="4376" y="4327"/>
                  <a:pt x="4390" y="4431"/>
                  <a:pt x="4280" y="4499"/>
                </a:cubicBezTo>
                <a:cubicBezTo>
                  <a:pt x="4238" y="4526"/>
                  <a:pt x="4190" y="4540"/>
                  <a:pt x="4142" y="4540"/>
                </a:cubicBezTo>
                <a:cubicBezTo>
                  <a:pt x="4074" y="4540"/>
                  <a:pt x="4005" y="4513"/>
                  <a:pt x="3946" y="4460"/>
                </a:cubicBezTo>
                <a:cubicBezTo>
                  <a:pt x="3811" y="4339"/>
                  <a:pt x="3761" y="4173"/>
                  <a:pt x="3724" y="4003"/>
                </a:cubicBezTo>
                <a:cubicBezTo>
                  <a:pt x="3719" y="3977"/>
                  <a:pt x="3719" y="3951"/>
                  <a:pt x="3715" y="3926"/>
                </a:cubicBezTo>
                <a:lnTo>
                  <a:pt x="3706" y="3926"/>
                </a:lnTo>
                <a:cubicBezTo>
                  <a:pt x="3709" y="3848"/>
                  <a:pt x="3708" y="3770"/>
                  <a:pt x="3716" y="3694"/>
                </a:cubicBezTo>
                <a:cubicBezTo>
                  <a:pt x="3723" y="3635"/>
                  <a:pt x="3753" y="3603"/>
                  <a:pt x="3791" y="3603"/>
                </a:cubicBezTo>
                <a:close/>
                <a:moveTo>
                  <a:pt x="5280" y="4472"/>
                </a:moveTo>
                <a:cubicBezTo>
                  <a:pt x="5644" y="4499"/>
                  <a:pt x="5993" y="4593"/>
                  <a:pt x="6329" y="4735"/>
                </a:cubicBezTo>
                <a:cubicBezTo>
                  <a:pt x="6338" y="4740"/>
                  <a:pt x="6342" y="4756"/>
                  <a:pt x="6368" y="4797"/>
                </a:cubicBezTo>
                <a:cubicBezTo>
                  <a:pt x="6258" y="4828"/>
                  <a:pt x="6166" y="4867"/>
                  <a:pt x="6071" y="4878"/>
                </a:cubicBezTo>
                <a:cubicBezTo>
                  <a:pt x="5876" y="4898"/>
                  <a:pt x="5678" y="4920"/>
                  <a:pt x="5482" y="4920"/>
                </a:cubicBezTo>
                <a:cubicBezTo>
                  <a:pt x="5456" y="4920"/>
                  <a:pt x="5431" y="4919"/>
                  <a:pt x="5405" y="4919"/>
                </a:cubicBezTo>
                <a:cubicBezTo>
                  <a:pt x="5250" y="4914"/>
                  <a:pt x="5168" y="4788"/>
                  <a:pt x="5138" y="4641"/>
                </a:cubicBezTo>
                <a:cubicBezTo>
                  <a:pt x="5119" y="4547"/>
                  <a:pt x="5158" y="4490"/>
                  <a:pt x="5254" y="4475"/>
                </a:cubicBezTo>
                <a:cubicBezTo>
                  <a:pt x="5263" y="4474"/>
                  <a:pt x="5271" y="4472"/>
                  <a:pt x="5280" y="4472"/>
                </a:cubicBezTo>
                <a:close/>
                <a:moveTo>
                  <a:pt x="3013" y="4642"/>
                </a:moveTo>
                <a:cubicBezTo>
                  <a:pt x="3026" y="4642"/>
                  <a:pt x="3037" y="4644"/>
                  <a:pt x="3048" y="4649"/>
                </a:cubicBezTo>
                <a:cubicBezTo>
                  <a:pt x="3270" y="4754"/>
                  <a:pt x="3496" y="4857"/>
                  <a:pt x="3708" y="4981"/>
                </a:cubicBezTo>
                <a:cubicBezTo>
                  <a:pt x="3793" y="5030"/>
                  <a:pt x="3846" y="5134"/>
                  <a:pt x="3914" y="5214"/>
                </a:cubicBezTo>
                <a:cubicBezTo>
                  <a:pt x="3903" y="5339"/>
                  <a:pt x="3864" y="5402"/>
                  <a:pt x="3785" y="5402"/>
                </a:cubicBezTo>
                <a:cubicBezTo>
                  <a:pt x="3763" y="5402"/>
                  <a:pt x="3738" y="5397"/>
                  <a:pt x="3710" y="5387"/>
                </a:cubicBezTo>
                <a:cubicBezTo>
                  <a:pt x="3378" y="5277"/>
                  <a:pt x="3126" y="5061"/>
                  <a:pt x="2951" y="4757"/>
                </a:cubicBezTo>
                <a:cubicBezTo>
                  <a:pt x="2934" y="4728"/>
                  <a:pt x="2942" y="4685"/>
                  <a:pt x="2939" y="4649"/>
                </a:cubicBezTo>
                <a:cubicBezTo>
                  <a:pt x="2963" y="4648"/>
                  <a:pt x="2989" y="4642"/>
                  <a:pt x="3013" y="4642"/>
                </a:cubicBezTo>
                <a:close/>
                <a:moveTo>
                  <a:pt x="5129" y="5466"/>
                </a:moveTo>
                <a:cubicBezTo>
                  <a:pt x="5169" y="5466"/>
                  <a:pt x="5216" y="5478"/>
                  <a:pt x="5248" y="5496"/>
                </a:cubicBezTo>
                <a:cubicBezTo>
                  <a:pt x="5395" y="5580"/>
                  <a:pt x="5498" y="5710"/>
                  <a:pt x="5546" y="5873"/>
                </a:cubicBezTo>
                <a:cubicBezTo>
                  <a:pt x="5558" y="5909"/>
                  <a:pt x="5535" y="5984"/>
                  <a:pt x="5507" y="5997"/>
                </a:cubicBezTo>
                <a:cubicBezTo>
                  <a:pt x="5487" y="6006"/>
                  <a:pt x="5463" y="6011"/>
                  <a:pt x="5437" y="6011"/>
                </a:cubicBezTo>
                <a:cubicBezTo>
                  <a:pt x="5265" y="6011"/>
                  <a:pt x="4996" y="5816"/>
                  <a:pt x="4979" y="5632"/>
                </a:cubicBezTo>
                <a:cubicBezTo>
                  <a:pt x="4997" y="5598"/>
                  <a:pt x="5017" y="5515"/>
                  <a:pt x="5069" y="5480"/>
                </a:cubicBezTo>
                <a:cubicBezTo>
                  <a:pt x="5083" y="5470"/>
                  <a:pt x="5105" y="5466"/>
                  <a:pt x="5129" y="5466"/>
                </a:cubicBezTo>
                <a:close/>
                <a:moveTo>
                  <a:pt x="3416" y="6046"/>
                </a:moveTo>
                <a:cubicBezTo>
                  <a:pt x="3492" y="6046"/>
                  <a:pt x="3565" y="6085"/>
                  <a:pt x="3605" y="6165"/>
                </a:cubicBezTo>
                <a:cubicBezTo>
                  <a:pt x="3653" y="6263"/>
                  <a:pt x="3614" y="6361"/>
                  <a:pt x="3537" y="6422"/>
                </a:cubicBezTo>
                <a:cubicBezTo>
                  <a:pt x="3454" y="6488"/>
                  <a:pt x="3350" y="6530"/>
                  <a:pt x="3244" y="6589"/>
                </a:cubicBezTo>
                <a:cubicBezTo>
                  <a:pt x="3110" y="6549"/>
                  <a:pt x="2982" y="6527"/>
                  <a:pt x="2869" y="6472"/>
                </a:cubicBezTo>
                <a:cubicBezTo>
                  <a:pt x="2760" y="6418"/>
                  <a:pt x="2755" y="6306"/>
                  <a:pt x="2863" y="6249"/>
                </a:cubicBezTo>
                <a:cubicBezTo>
                  <a:pt x="3018" y="6168"/>
                  <a:pt x="3184" y="6104"/>
                  <a:pt x="3351" y="6055"/>
                </a:cubicBezTo>
                <a:cubicBezTo>
                  <a:pt x="3373" y="6049"/>
                  <a:pt x="3395" y="6046"/>
                  <a:pt x="3416" y="6046"/>
                </a:cubicBezTo>
                <a:close/>
                <a:moveTo>
                  <a:pt x="1633" y="6324"/>
                </a:moveTo>
                <a:cubicBezTo>
                  <a:pt x="1771" y="6324"/>
                  <a:pt x="1909" y="6353"/>
                  <a:pt x="2045" y="6406"/>
                </a:cubicBezTo>
                <a:cubicBezTo>
                  <a:pt x="2032" y="6432"/>
                  <a:pt x="2029" y="6449"/>
                  <a:pt x="2021" y="6453"/>
                </a:cubicBezTo>
                <a:cubicBezTo>
                  <a:pt x="1733" y="6568"/>
                  <a:pt x="1449" y="6691"/>
                  <a:pt x="1156" y="6791"/>
                </a:cubicBezTo>
                <a:cubicBezTo>
                  <a:pt x="1141" y="6796"/>
                  <a:pt x="1128" y="6799"/>
                  <a:pt x="1115" y="6799"/>
                </a:cubicBezTo>
                <a:cubicBezTo>
                  <a:pt x="1043" y="6799"/>
                  <a:pt x="1016" y="6719"/>
                  <a:pt x="1064" y="6624"/>
                </a:cubicBezTo>
                <a:cubicBezTo>
                  <a:pt x="1160" y="6435"/>
                  <a:pt x="1331" y="6350"/>
                  <a:pt x="1527" y="6330"/>
                </a:cubicBezTo>
                <a:cubicBezTo>
                  <a:pt x="1562" y="6326"/>
                  <a:pt x="1597" y="6324"/>
                  <a:pt x="1633" y="6324"/>
                </a:cubicBezTo>
                <a:close/>
                <a:moveTo>
                  <a:pt x="6442" y="6278"/>
                </a:moveTo>
                <a:cubicBezTo>
                  <a:pt x="6681" y="6292"/>
                  <a:pt x="6905" y="6350"/>
                  <a:pt x="7062" y="6548"/>
                </a:cubicBezTo>
                <a:cubicBezTo>
                  <a:pt x="7110" y="6609"/>
                  <a:pt x="7135" y="6692"/>
                  <a:pt x="7156" y="6770"/>
                </a:cubicBezTo>
                <a:cubicBezTo>
                  <a:pt x="7163" y="6797"/>
                  <a:pt x="7136" y="6851"/>
                  <a:pt x="7110" y="6864"/>
                </a:cubicBezTo>
                <a:cubicBezTo>
                  <a:pt x="7104" y="6867"/>
                  <a:pt x="7097" y="6868"/>
                  <a:pt x="7089" y="6868"/>
                </a:cubicBezTo>
                <a:cubicBezTo>
                  <a:pt x="7064" y="6868"/>
                  <a:pt x="7031" y="6854"/>
                  <a:pt x="7005" y="6843"/>
                </a:cubicBezTo>
                <a:cubicBezTo>
                  <a:pt x="6984" y="6833"/>
                  <a:pt x="6971" y="6805"/>
                  <a:pt x="6953" y="6787"/>
                </a:cubicBezTo>
                <a:cubicBezTo>
                  <a:pt x="6800" y="6643"/>
                  <a:pt x="6647" y="6498"/>
                  <a:pt x="6494" y="6354"/>
                </a:cubicBezTo>
                <a:cubicBezTo>
                  <a:pt x="6473" y="6335"/>
                  <a:pt x="6444" y="6324"/>
                  <a:pt x="6419" y="6309"/>
                </a:cubicBezTo>
                <a:cubicBezTo>
                  <a:pt x="6427" y="6299"/>
                  <a:pt x="6434" y="6289"/>
                  <a:pt x="6442" y="6278"/>
                </a:cubicBezTo>
                <a:close/>
                <a:moveTo>
                  <a:pt x="4500" y="6217"/>
                </a:moveTo>
                <a:cubicBezTo>
                  <a:pt x="4577" y="6217"/>
                  <a:pt x="4634" y="6302"/>
                  <a:pt x="4673" y="6376"/>
                </a:cubicBezTo>
                <a:cubicBezTo>
                  <a:pt x="4784" y="6582"/>
                  <a:pt x="4890" y="6791"/>
                  <a:pt x="4992" y="7001"/>
                </a:cubicBezTo>
                <a:cubicBezTo>
                  <a:pt x="5009" y="7035"/>
                  <a:pt x="4999" y="7081"/>
                  <a:pt x="5001" y="7122"/>
                </a:cubicBezTo>
                <a:cubicBezTo>
                  <a:pt x="4970" y="7124"/>
                  <a:pt x="4939" y="7130"/>
                  <a:pt x="4909" y="7130"/>
                </a:cubicBezTo>
                <a:cubicBezTo>
                  <a:pt x="4898" y="7130"/>
                  <a:pt x="4887" y="7129"/>
                  <a:pt x="4876" y="7127"/>
                </a:cubicBezTo>
                <a:cubicBezTo>
                  <a:pt x="4618" y="7065"/>
                  <a:pt x="4396" y="6784"/>
                  <a:pt x="4328" y="6470"/>
                </a:cubicBezTo>
                <a:cubicBezTo>
                  <a:pt x="4366" y="6386"/>
                  <a:pt x="4384" y="6260"/>
                  <a:pt x="4448" y="6229"/>
                </a:cubicBezTo>
                <a:cubicBezTo>
                  <a:pt x="4466" y="6220"/>
                  <a:pt x="4484" y="6217"/>
                  <a:pt x="4500" y="6217"/>
                </a:cubicBezTo>
                <a:close/>
                <a:moveTo>
                  <a:pt x="7074" y="1"/>
                </a:moveTo>
                <a:cubicBezTo>
                  <a:pt x="7041" y="1"/>
                  <a:pt x="7005" y="9"/>
                  <a:pt x="6984" y="23"/>
                </a:cubicBezTo>
                <a:cubicBezTo>
                  <a:pt x="6866" y="101"/>
                  <a:pt x="6743" y="183"/>
                  <a:pt x="6649" y="287"/>
                </a:cubicBezTo>
                <a:cubicBezTo>
                  <a:pt x="6265" y="715"/>
                  <a:pt x="6006" y="1223"/>
                  <a:pt x="5787" y="1748"/>
                </a:cubicBezTo>
                <a:cubicBezTo>
                  <a:pt x="5630" y="2124"/>
                  <a:pt x="5511" y="2514"/>
                  <a:pt x="5371" y="2896"/>
                </a:cubicBezTo>
                <a:cubicBezTo>
                  <a:pt x="5346" y="2964"/>
                  <a:pt x="5300" y="3024"/>
                  <a:pt x="5264" y="3087"/>
                </a:cubicBezTo>
                <a:lnTo>
                  <a:pt x="5223" y="3068"/>
                </a:lnTo>
                <a:cubicBezTo>
                  <a:pt x="5214" y="3034"/>
                  <a:pt x="5201" y="3002"/>
                  <a:pt x="5195" y="2969"/>
                </a:cubicBezTo>
                <a:cubicBezTo>
                  <a:pt x="5188" y="2935"/>
                  <a:pt x="5188" y="2900"/>
                  <a:pt x="5188" y="2865"/>
                </a:cubicBezTo>
                <a:cubicBezTo>
                  <a:pt x="5181" y="2414"/>
                  <a:pt x="5180" y="1964"/>
                  <a:pt x="5082" y="1519"/>
                </a:cubicBezTo>
                <a:cubicBezTo>
                  <a:pt x="4962" y="968"/>
                  <a:pt x="4681" y="553"/>
                  <a:pt x="4142" y="348"/>
                </a:cubicBezTo>
                <a:cubicBezTo>
                  <a:pt x="3993" y="292"/>
                  <a:pt x="3845" y="253"/>
                  <a:pt x="3698" y="253"/>
                </a:cubicBezTo>
                <a:cubicBezTo>
                  <a:pt x="3554" y="253"/>
                  <a:pt x="3411" y="290"/>
                  <a:pt x="3268" y="381"/>
                </a:cubicBezTo>
                <a:cubicBezTo>
                  <a:pt x="3165" y="448"/>
                  <a:pt x="3041" y="487"/>
                  <a:pt x="2920" y="519"/>
                </a:cubicBezTo>
                <a:cubicBezTo>
                  <a:pt x="2703" y="577"/>
                  <a:pt x="2479" y="616"/>
                  <a:pt x="2263" y="676"/>
                </a:cubicBezTo>
                <a:cubicBezTo>
                  <a:pt x="2201" y="693"/>
                  <a:pt x="2153" y="759"/>
                  <a:pt x="2098" y="803"/>
                </a:cubicBezTo>
                <a:cubicBezTo>
                  <a:pt x="2156" y="833"/>
                  <a:pt x="2211" y="880"/>
                  <a:pt x="2272" y="891"/>
                </a:cubicBezTo>
                <a:cubicBezTo>
                  <a:pt x="2426" y="915"/>
                  <a:pt x="2583" y="917"/>
                  <a:pt x="2737" y="940"/>
                </a:cubicBezTo>
                <a:cubicBezTo>
                  <a:pt x="3087" y="992"/>
                  <a:pt x="3364" y="1183"/>
                  <a:pt x="3612" y="1421"/>
                </a:cubicBezTo>
                <a:cubicBezTo>
                  <a:pt x="3990" y="1782"/>
                  <a:pt x="4295" y="2194"/>
                  <a:pt x="4432" y="2710"/>
                </a:cubicBezTo>
                <a:cubicBezTo>
                  <a:pt x="4486" y="2912"/>
                  <a:pt x="4462" y="3116"/>
                  <a:pt x="4377" y="3308"/>
                </a:cubicBezTo>
                <a:cubicBezTo>
                  <a:pt x="4335" y="3403"/>
                  <a:pt x="4276" y="3451"/>
                  <a:pt x="4210" y="3451"/>
                </a:cubicBezTo>
                <a:cubicBezTo>
                  <a:pt x="4157" y="3451"/>
                  <a:pt x="4100" y="3420"/>
                  <a:pt x="4045" y="3356"/>
                </a:cubicBezTo>
                <a:cubicBezTo>
                  <a:pt x="3994" y="3297"/>
                  <a:pt x="3957" y="3226"/>
                  <a:pt x="3917" y="3160"/>
                </a:cubicBezTo>
                <a:cubicBezTo>
                  <a:pt x="3663" y="2742"/>
                  <a:pt x="3422" y="2315"/>
                  <a:pt x="3153" y="1907"/>
                </a:cubicBezTo>
                <a:cubicBezTo>
                  <a:pt x="2962" y="1618"/>
                  <a:pt x="2734" y="1352"/>
                  <a:pt x="2425" y="1175"/>
                </a:cubicBezTo>
                <a:cubicBezTo>
                  <a:pt x="2294" y="1101"/>
                  <a:pt x="2173" y="1064"/>
                  <a:pt x="2060" y="1064"/>
                </a:cubicBezTo>
                <a:cubicBezTo>
                  <a:pt x="1879" y="1064"/>
                  <a:pt x="1717" y="1158"/>
                  <a:pt x="1564" y="1343"/>
                </a:cubicBezTo>
                <a:cubicBezTo>
                  <a:pt x="1346" y="1606"/>
                  <a:pt x="1112" y="1856"/>
                  <a:pt x="893" y="2118"/>
                </a:cubicBezTo>
                <a:cubicBezTo>
                  <a:pt x="755" y="2284"/>
                  <a:pt x="626" y="2459"/>
                  <a:pt x="508" y="2639"/>
                </a:cubicBezTo>
                <a:cubicBezTo>
                  <a:pt x="474" y="2690"/>
                  <a:pt x="487" y="2774"/>
                  <a:pt x="480" y="2844"/>
                </a:cubicBezTo>
                <a:cubicBezTo>
                  <a:pt x="484" y="2844"/>
                  <a:pt x="489" y="2844"/>
                  <a:pt x="493" y="2844"/>
                </a:cubicBezTo>
                <a:cubicBezTo>
                  <a:pt x="531" y="2844"/>
                  <a:pt x="570" y="2847"/>
                  <a:pt x="607" y="2847"/>
                </a:cubicBezTo>
                <a:cubicBezTo>
                  <a:pt x="639" y="2847"/>
                  <a:pt x="670" y="2845"/>
                  <a:pt x="700" y="2836"/>
                </a:cubicBezTo>
                <a:cubicBezTo>
                  <a:pt x="816" y="2803"/>
                  <a:pt x="921" y="2736"/>
                  <a:pt x="1038" y="2705"/>
                </a:cubicBezTo>
                <a:cubicBezTo>
                  <a:pt x="1204" y="2661"/>
                  <a:pt x="1368" y="2640"/>
                  <a:pt x="1532" y="2640"/>
                </a:cubicBezTo>
                <a:cubicBezTo>
                  <a:pt x="1814" y="2640"/>
                  <a:pt x="2092" y="2701"/>
                  <a:pt x="2365" y="2804"/>
                </a:cubicBezTo>
                <a:cubicBezTo>
                  <a:pt x="2975" y="3033"/>
                  <a:pt x="3337" y="3466"/>
                  <a:pt x="3404" y="4126"/>
                </a:cubicBezTo>
                <a:cubicBezTo>
                  <a:pt x="3410" y="4187"/>
                  <a:pt x="3406" y="4249"/>
                  <a:pt x="3407" y="4310"/>
                </a:cubicBezTo>
                <a:cubicBezTo>
                  <a:pt x="3395" y="4315"/>
                  <a:pt x="3383" y="4320"/>
                  <a:pt x="3371" y="4326"/>
                </a:cubicBezTo>
                <a:cubicBezTo>
                  <a:pt x="3323" y="4286"/>
                  <a:pt x="3273" y="4250"/>
                  <a:pt x="3231" y="4204"/>
                </a:cubicBezTo>
                <a:cubicBezTo>
                  <a:pt x="3090" y="4051"/>
                  <a:pt x="2954" y="3893"/>
                  <a:pt x="2814" y="3739"/>
                </a:cubicBezTo>
                <a:cubicBezTo>
                  <a:pt x="2503" y="3396"/>
                  <a:pt x="2125" y="3185"/>
                  <a:pt x="1653" y="3183"/>
                </a:cubicBezTo>
                <a:cubicBezTo>
                  <a:pt x="1647" y="3183"/>
                  <a:pt x="1642" y="3183"/>
                  <a:pt x="1636" y="3183"/>
                </a:cubicBezTo>
                <a:cubicBezTo>
                  <a:pt x="1402" y="3183"/>
                  <a:pt x="1169" y="3216"/>
                  <a:pt x="935" y="3216"/>
                </a:cubicBezTo>
                <a:cubicBezTo>
                  <a:pt x="932" y="3216"/>
                  <a:pt x="929" y="3216"/>
                  <a:pt x="926" y="3216"/>
                </a:cubicBezTo>
                <a:cubicBezTo>
                  <a:pt x="783" y="3215"/>
                  <a:pt x="636" y="3189"/>
                  <a:pt x="499" y="3146"/>
                </a:cubicBezTo>
                <a:cubicBezTo>
                  <a:pt x="448" y="3130"/>
                  <a:pt x="412" y="3119"/>
                  <a:pt x="386" y="3119"/>
                </a:cubicBezTo>
                <a:cubicBezTo>
                  <a:pt x="340" y="3119"/>
                  <a:pt x="320" y="3151"/>
                  <a:pt x="297" y="3240"/>
                </a:cubicBezTo>
                <a:cubicBezTo>
                  <a:pt x="236" y="3474"/>
                  <a:pt x="168" y="3709"/>
                  <a:pt x="130" y="3948"/>
                </a:cubicBezTo>
                <a:cubicBezTo>
                  <a:pt x="83" y="4242"/>
                  <a:pt x="29" y="4541"/>
                  <a:pt x="42" y="4836"/>
                </a:cubicBezTo>
                <a:cubicBezTo>
                  <a:pt x="55" y="5122"/>
                  <a:pt x="96" y="5402"/>
                  <a:pt x="23" y="5686"/>
                </a:cubicBezTo>
                <a:cubicBezTo>
                  <a:pt x="0" y="5772"/>
                  <a:pt x="16" y="5812"/>
                  <a:pt x="72" y="5812"/>
                </a:cubicBezTo>
                <a:cubicBezTo>
                  <a:pt x="94" y="5812"/>
                  <a:pt x="122" y="5805"/>
                  <a:pt x="157" y="5793"/>
                </a:cubicBezTo>
                <a:cubicBezTo>
                  <a:pt x="205" y="5776"/>
                  <a:pt x="253" y="5755"/>
                  <a:pt x="299" y="5731"/>
                </a:cubicBezTo>
                <a:cubicBezTo>
                  <a:pt x="508" y="5625"/>
                  <a:pt x="712" y="5509"/>
                  <a:pt x="924" y="5412"/>
                </a:cubicBezTo>
                <a:cubicBezTo>
                  <a:pt x="1273" y="5253"/>
                  <a:pt x="1631" y="5127"/>
                  <a:pt x="2020" y="5127"/>
                </a:cubicBezTo>
                <a:cubicBezTo>
                  <a:pt x="2051" y="5127"/>
                  <a:pt x="2083" y="5128"/>
                  <a:pt x="2115" y="5130"/>
                </a:cubicBezTo>
                <a:cubicBezTo>
                  <a:pt x="2378" y="5143"/>
                  <a:pt x="2607" y="5233"/>
                  <a:pt x="2779" y="5437"/>
                </a:cubicBezTo>
                <a:cubicBezTo>
                  <a:pt x="2965" y="5658"/>
                  <a:pt x="2883" y="5917"/>
                  <a:pt x="2600" y="5966"/>
                </a:cubicBezTo>
                <a:cubicBezTo>
                  <a:pt x="2544" y="5976"/>
                  <a:pt x="2485" y="5981"/>
                  <a:pt x="2426" y="5981"/>
                </a:cubicBezTo>
                <a:cubicBezTo>
                  <a:pt x="2333" y="5981"/>
                  <a:pt x="2240" y="5969"/>
                  <a:pt x="2153" y="5945"/>
                </a:cubicBezTo>
                <a:cubicBezTo>
                  <a:pt x="1909" y="5878"/>
                  <a:pt x="1664" y="5831"/>
                  <a:pt x="1414" y="5831"/>
                </a:cubicBezTo>
                <a:cubicBezTo>
                  <a:pt x="1361" y="5831"/>
                  <a:pt x="1308" y="5834"/>
                  <a:pt x="1255" y="5838"/>
                </a:cubicBezTo>
                <a:cubicBezTo>
                  <a:pt x="941" y="5864"/>
                  <a:pt x="634" y="5918"/>
                  <a:pt x="387" y="6138"/>
                </a:cubicBezTo>
                <a:cubicBezTo>
                  <a:pt x="284" y="6230"/>
                  <a:pt x="205" y="6344"/>
                  <a:pt x="248" y="6482"/>
                </a:cubicBezTo>
                <a:cubicBezTo>
                  <a:pt x="349" y="6802"/>
                  <a:pt x="463" y="7117"/>
                  <a:pt x="774" y="7307"/>
                </a:cubicBezTo>
                <a:cubicBezTo>
                  <a:pt x="906" y="7387"/>
                  <a:pt x="980" y="7502"/>
                  <a:pt x="970" y="7663"/>
                </a:cubicBezTo>
                <a:cubicBezTo>
                  <a:pt x="969" y="7684"/>
                  <a:pt x="972" y="7706"/>
                  <a:pt x="976" y="7727"/>
                </a:cubicBezTo>
                <a:cubicBezTo>
                  <a:pt x="991" y="7818"/>
                  <a:pt x="1031" y="7866"/>
                  <a:pt x="1088" y="7866"/>
                </a:cubicBezTo>
                <a:cubicBezTo>
                  <a:pt x="1119" y="7866"/>
                  <a:pt x="1155" y="7851"/>
                  <a:pt x="1195" y="7822"/>
                </a:cubicBezTo>
                <a:cubicBezTo>
                  <a:pt x="1267" y="7768"/>
                  <a:pt x="1327" y="7698"/>
                  <a:pt x="1394" y="7635"/>
                </a:cubicBezTo>
                <a:cubicBezTo>
                  <a:pt x="1582" y="7458"/>
                  <a:pt x="1754" y="7255"/>
                  <a:pt x="1963" y="7108"/>
                </a:cubicBezTo>
                <a:cubicBezTo>
                  <a:pt x="2174" y="6962"/>
                  <a:pt x="2417" y="6860"/>
                  <a:pt x="2655" y="6760"/>
                </a:cubicBezTo>
                <a:cubicBezTo>
                  <a:pt x="2688" y="6746"/>
                  <a:pt x="2724" y="6740"/>
                  <a:pt x="2759" y="6740"/>
                </a:cubicBezTo>
                <a:cubicBezTo>
                  <a:pt x="2862" y="6740"/>
                  <a:pt x="2961" y="6793"/>
                  <a:pt x="2990" y="6862"/>
                </a:cubicBezTo>
                <a:cubicBezTo>
                  <a:pt x="3044" y="6990"/>
                  <a:pt x="2958" y="7074"/>
                  <a:pt x="2885" y="7161"/>
                </a:cubicBezTo>
                <a:cubicBezTo>
                  <a:pt x="2879" y="7167"/>
                  <a:pt x="2873" y="7174"/>
                  <a:pt x="2865" y="7177"/>
                </a:cubicBezTo>
                <a:cubicBezTo>
                  <a:pt x="2687" y="7281"/>
                  <a:pt x="2514" y="7397"/>
                  <a:pt x="2328" y="7485"/>
                </a:cubicBezTo>
                <a:cubicBezTo>
                  <a:pt x="2072" y="7604"/>
                  <a:pt x="1811" y="7711"/>
                  <a:pt x="1613" y="7922"/>
                </a:cubicBezTo>
                <a:cubicBezTo>
                  <a:pt x="1456" y="8090"/>
                  <a:pt x="1416" y="8289"/>
                  <a:pt x="1529" y="8484"/>
                </a:cubicBezTo>
                <a:cubicBezTo>
                  <a:pt x="1618" y="8639"/>
                  <a:pt x="1732" y="8792"/>
                  <a:pt x="1871" y="8901"/>
                </a:cubicBezTo>
                <a:cubicBezTo>
                  <a:pt x="2103" y="9084"/>
                  <a:pt x="2273" y="9297"/>
                  <a:pt x="2387" y="9571"/>
                </a:cubicBezTo>
                <a:cubicBezTo>
                  <a:pt x="2475" y="9781"/>
                  <a:pt x="2583" y="9985"/>
                  <a:pt x="2702" y="10180"/>
                </a:cubicBezTo>
                <a:cubicBezTo>
                  <a:pt x="2788" y="10323"/>
                  <a:pt x="2923" y="10394"/>
                  <a:pt x="3086" y="10394"/>
                </a:cubicBezTo>
                <a:cubicBezTo>
                  <a:pt x="3110" y="10394"/>
                  <a:pt x="3135" y="10393"/>
                  <a:pt x="3160" y="10390"/>
                </a:cubicBezTo>
                <a:cubicBezTo>
                  <a:pt x="3295" y="10373"/>
                  <a:pt x="3330" y="10314"/>
                  <a:pt x="3287" y="10177"/>
                </a:cubicBezTo>
                <a:lnTo>
                  <a:pt x="3287" y="10177"/>
                </a:lnTo>
                <a:cubicBezTo>
                  <a:pt x="3219" y="10215"/>
                  <a:pt x="3163" y="10234"/>
                  <a:pt x="3115" y="10234"/>
                </a:cubicBezTo>
                <a:cubicBezTo>
                  <a:pt x="3046" y="10234"/>
                  <a:pt x="2994" y="10194"/>
                  <a:pt x="2950" y="10113"/>
                </a:cubicBezTo>
                <a:cubicBezTo>
                  <a:pt x="2881" y="9985"/>
                  <a:pt x="2931" y="9837"/>
                  <a:pt x="3080" y="9768"/>
                </a:cubicBezTo>
                <a:cubicBezTo>
                  <a:pt x="3156" y="9733"/>
                  <a:pt x="3245" y="9723"/>
                  <a:pt x="3330" y="9709"/>
                </a:cubicBezTo>
                <a:cubicBezTo>
                  <a:pt x="3427" y="9693"/>
                  <a:pt x="3532" y="9701"/>
                  <a:pt x="3625" y="9670"/>
                </a:cubicBezTo>
                <a:cubicBezTo>
                  <a:pt x="3929" y="9571"/>
                  <a:pt x="4234" y="9471"/>
                  <a:pt x="4531" y="9352"/>
                </a:cubicBezTo>
                <a:cubicBezTo>
                  <a:pt x="4810" y="9240"/>
                  <a:pt x="4858" y="9108"/>
                  <a:pt x="4772" y="8821"/>
                </a:cubicBezTo>
                <a:cubicBezTo>
                  <a:pt x="4675" y="8496"/>
                  <a:pt x="4507" y="8209"/>
                  <a:pt x="4310" y="7938"/>
                </a:cubicBezTo>
                <a:cubicBezTo>
                  <a:pt x="4211" y="7801"/>
                  <a:pt x="4103" y="7670"/>
                  <a:pt x="4005" y="7533"/>
                </a:cubicBezTo>
                <a:cubicBezTo>
                  <a:pt x="3940" y="7439"/>
                  <a:pt x="3907" y="7332"/>
                  <a:pt x="3977" y="7229"/>
                </a:cubicBezTo>
                <a:cubicBezTo>
                  <a:pt x="4023" y="7162"/>
                  <a:pt x="4085" y="7137"/>
                  <a:pt x="4152" y="7137"/>
                </a:cubicBezTo>
                <a:cubicBezTo>
                  <a:pt x="4191" y="7137"/>
                  <a:pt x="4231" y="7145"/>
                  <a:pt x="4271" y="7160"/>
                </a:cubicBezTo>
                <a:cubicBezTo>
                  <a:pt x="4368" y="7195"/>
                  <a:pt x="4465" y="7238"/>
                  <a:pt x="4548" y="7297"/>
                </a:cubicBezTo>
                <a:cubicBezTo>
                  <a:pt x="4975" y="7604"/>
                  <a:pt x="5093" y="8048"/>
                  <a:pt x="5085" y="8544"/>
                </a:cubicBezTo>
                <a:cubicBezTo>
                  <a:pt x="5082" y="8691"/>
                  <a:pt x="5068" y="8839"/>
                  <a:pt x="5070" y="8986"/>
                </a:cubicBezTo>
                <a:cubicBezTo>
                  <a:pt x="5071" y="9037"/>
                  <a:pt x="5104" y="9087"/>
                  <a:pt x="5122" y="9138"/>
                </a:cubicBezTo>
                <a:cubicBezTo>
                  <a:pt x="5170" y="9115"/>
                  <a:pt x="5229" y="9103"/>
                  <a:pt x="5264" y="9068"/>
                </a:cubicBezTo>
                <a:cubicBezTo>
                  <a:pt x="5435" y="8894"/>
                  <a:pt x="5640" y="8797"/>
                  <a:pt x="5871" y="8732"/>
                </a:cubicBezTo>
                <a:cubicBezTo>
                  <a:pt x="6118" y="8663"/>
                  <a:pt x="6354" y="8566"/>
                  <a:pt x="6550" y="8388"/>
                </a:cubicBezTo>
                <a:cubicBezTo>
                  <a:pt x="6772" y="8187"/>
                  <a:pt x="6801" y="7971"/>
                  <a:pt x="6619" y="7735"/>
                </a:cubicBezTo>
                <a:cubicBezTo>
                  <a:pt x="6529" y="7620"/>
                  <a:pt x="6431" y="7501"/>
                  <a:pt x="6312" y="7421"/>
                </a:cubicBezTo>
                <a:cubicBezTo>
                  <a:pt x="6073" y="7258"/>
                  <a:pt x="5818" y="7118"/>
                  <a:pt x="5566" y="6973"/>
                </a:cubicBezTo>
                <a:cubicBezTo>
                  <a:pt x="5407" y="6880"/>
                  <a:pt x="5290" y="6751"/>
                  <a:pt x="5222" y="6581"/>
                </a:cubicBezTo>
                <a:cubicBezTo>
                  <a:pt x="5139" y="6378"/>
                  <a:pt x="5216" y="6265"/>
                  <a:pt x="5431" y="6265"/>
                </a:cubicBezTo>
                <a:cubicBezTo>
                  <a:pt x="5434" y="6265"/>
                  <a:pt x="5437" y="6265"/>
                  <a:pt x="5441" y="6265"/>
                </a:cubicBezTo>
                <a:cubicBezTo>
                  <a:pt x="5479" y="6265"/>
                  <a:pt x="5518" y="6271"/>
                  <a:pt x="5557" y="6277"/>
                </a:cubicBezTo>
                <a:cubicBezTo>
                  <a:pt x="5803" y="6323"/>
                  <a:pt x="6016" y="6435"/>
                  <a:pt x="6194" y="6608"/>
                </a:cubicBezTo>
                <a:cubicBezTo>
                  <a:pt x="6550" y="6952"/>
                  <a:pt x="6777" y="7369"/>
                  <a:pt x="6883" y="7853"/>
                </a:cubicBezTo>
                <a:cubicBezTo>
                  <a:pt x="6895" y="7908"/>
                  <a:pt x="6930" y="7960"/>
                  <a:pt x="6956" y="8012"/>
                </a:cubicBezTo>
                <a:cubicBezTo>
                  <a:pt x="7005" y="7977"/>
                  <a:pt x="7060" y="7945"/>
                  <a:pt x="7107" y="7905"/>
                </a:cubicBezTo>
                <a:cubicBezTo>
                  <a:pt x="7287" y="7752"/>
                  <a:pt x="7463" y="7592"/>
                  <a:pt x="7647" y="7443"/>
                </a:cubicBezTo>
                <a:cubicBezTo>
                  <a:pt x="7856" y="7275"/>
                  <a:pt x="8092" y="7137"/>
                  <a:pt x="8279" y="6949"/>
                </a:cubicBezTo>
                <a:cubicBezTo>
                  <a:pt x="8516" y="6714"/>
                  <a:pt x="8572" y="6452"/>
                  <a:pt x="8280" y="6157"/>
                </a:cubicBezTo>
                <a:cubicBezTo>
                  <a:pt x="7976" y="5848"/>
                  <a:pt x="7627" y="5695"/>
                  <a:pt x="7216" y="5695"/>
                </a:cubicBezTo>
                <a:cubicBezTo>
                  <a:pt x="7160" y="5695"/>
                  <a:pt x="7104" y="5698"/>
                  <a:pt x="7046" y="5704"/>
                </a:cubicBezTo>
                <a:cubicBezTo>
                  <a:pt x="6812" y="5726"/>
                  <a:pt x="6579" y="5745"/>
                  <a:pt x="6345" y="5751"/>
                </a:cubicBezTo>
                <a:cubicBezTo>
                  <a:pt x="6338" y="5751"/>
                  <a:pt x="6331" y="5751"/>
                  <a:pt x="6323" y="5751"/>
                </a:cubicBezTo>
                <a:cubicBezTo>
                  <a:pt x="6039" y="5751"/>
                  <a:pt x="5831" y="5603"/>
                  <a:pt x="5679" y="5367"/>
                </a:cubicBezTo>
                <a:cubicBezTo>
                  <a:pt x="5601" y="5245"/>
                  <a:pt x="5634" y="5171"/>
                  <a:pt x="5778" y="5151"/>
                </a:cubicBezTo>
                <a:cubicBezTo>
                  <a:pt x="5810" y="5146"/>
                  <a:pt x="5843" y="5144"/>
                  <a:pt x="5875" y="5144"/>
                </a:cubicBezTo>
                <a:cubicBezTo>
                  <a:pt x="5912" y="5144"/>
                  <a:pt x="5949" y="5147"/>
                  <a:pt x="5985" y="5153"/>
                </a:cubicBezTo>
                <a:cubicBezTo>
                  <a:pt x="6164" y="5186"/>
                  <a:pt x="6341" y="5224"/>
                  <a:pt x="6518" y="5267"/>
                </a:cubicBezTo>
                <a:cubicBezTo>
                  <a:pt x="6824" y="5339"/>
                  <a:pt x="7128" y="5431"/>
                  <a:pt x="7442" y="5431"/>
                </a:cubicBezTo>
                <a:cubicBezTo>
                  <a:pt x="7500" y="5431"/>
                  <a:pt x="7559" y="5428"/>
                  <a:pt x="7618" y="5421"/>
                </a:cubicBezTo>
                <a:cubicBezTo>
                  <a:pt x="7650" y="5417"/>
                  <a:pt x="7680" y="5415"/>
                  <a:pt x="7709" y="5415"/>
                </a:cubicBezTo>
                <a:cubicBezTo>
                  <a:pt x="7857" y="5415"/>
                  <a:pt x="7983" y="5461"/>
                  <a:pt x="8111" y="5536"/>
                </a:cubicBezTo>
                <a:cubicBezTo>
                  <a:pt x="8252" y="5621"/>
                  <a:pt x="8392" y="5710"/>
                  <a:pt x="8542" y="5775"/>
                </a:cubicBezTo>
                <a:cubicBezTo>
                  <a:pt x="8586" y="5794"/>
                  <a:pt x="8628" y="5803"/>
                  <a:pt x="8667" y="5803"/>
                </a:cubicBezTo>
                <a:cubicBezTo>
                  <a:pt x="8767" y="5803"/>
                  <a:pt x="8849" y="5743"/>
                  <a:pt x="8893" y="5629"/>
                </a:cubicBezTo>
                <a:cubicBezTo>
                  <a:pt x="8960" y="5457"/>
                  <a:pt x="9015" y="5277"/>
                  <a:pt x="9047" y="5096"/>
                </a:cubicBezTo>
                <a:cubicBezTo>
                  <a:pt x="9100" y="4784"/>
                  <a:pt x="8984" y="4499"/>
                  <a:pt x="8881" y="4211"/>
                </a:cubicBezTo>
                <a:cubicBezTo>
                  <a:pt x="8820" y="4042"/>
                  <a:pt x="8712" y="3922"/>
                  <a:pt x="8554" y="3842"/>
                </a:cubicBezTo>
                <a:cubicBezTo>
                  <a:pt x="8418" y="3772"/>
                  <a:pt x="8282" y="3743"/>
                  <a:pt x="8145" y="3743"/>
                </a:cubicBezTo>
                <a:cubicBezTo>
                  <a:pt x="7979" y="3743"/>
                  <a:pt x="7813" y="3786"/>
                  <a:pt x="7648" y="3851"/>
                </a:cubicBezTo>
                <a:cubicBezTo>
                  <a:pt x="7422" y="3940"/>
                  <a:pt x="7204" y="4047"/>
                  <a:pt x="6976" y="4129"/>
                </a:cubicBezTo>
                <a:cubicBezTo>
                  <a:pt x="6698" y="4229"/>
                  <a:pt x="6416" y="4321"/>
                  <a:pt x="6122" y="4321"/>
                </a:cubicBezTo>
                <a:cubicBezTo>
                  <a:pt x="6043" y="4321"/>
                  <a:pt x="5964" y="4314"/>
                  <a:pt x="5884" y="4299"/>
                </a:cubicBezTo>
                <a:cubicBezTo>
                  <a:pt x="5773" y="4279"/>
                  <a:pt x="5661" y="4229"/>
                  <a:pt x="5568" y="4164"/>
                </a:cubicBezTo>
                <a:cubicBezTo>
                  <a:pt x="5461" y="4089"/>
                  <a:pt x="5472" y="3972"/>
                  <a:pt x="5577" y="3892"/>
                </a:cubicBezTo>
                <a:cubicBezTo>
                  <a:pt x="5614" y="3864"/>
                  <a:pt x="5659" y="3834"/>
                  <a:pt x="5704" y="3830"/>
                </a:cubicBezTo>
                <a:cubicBezTo>
                  <a:pt x="5940" y="3804"/>
                  <a:pt x="6180" y="3760"/>
                  <a:pt x="6416" y="3760"/>
                </a:cubicBezTo>
                <a:cubicBezTo>
                  <a:pt x="6449" y="3760"/>
                  <a:pt x="6482" y="3761"/>
                  <a:pt x="6515" y="3763"/>
                </a:cubicBezTo>
                <a:cubicBezTo>
                  <a:pt x="6614" y="3768"/>
                  <a:pt x="6713" y="3772"/>
                  <a:pt x="6811" y="3772"/>
                </a:cubicBezTo>
                <a:cubicBezTo>
                  <a:pt x="7177" y="3772"/>
                  <a:pt x="7530" y="3722"/>
                  <a:pt x="7870" y="3549"/>
                </a:cubicBezTo>
                <a:cubicBezTo>
                  <a:pt x="8017" y="3474"/>
                  <a:pt x="8163" y="3433"/>
                  <a:pt x="8307" y="3433"/>
                </a:cubicBezTo>
                <a:cubicBezTo>
                  <a:pt x="8482" y="3433"/>
                  <a:pt x="8654" y="3494"/>
                  <a:pt x="8818" y="3631"/>
                </a:cubicBezTo>
                <a:cubicBezTo>
                  <a:pt x="8853" y="3660"/>
                  <a:pt x="8907" y="3666"/>
                  <a:pt x="8973" y="3690"/>
                </a:cubicBezTo>
                <a:cubicBezTo>
                  <a:pt x="8965" y="3607"/>
                  <a:pt x="8973" y="3546"/>
                  <a:pt x="8951" y="3501"/>
                </a:cubicBezTo>
                <a:cubicBezTo>
                  <a:pt x="8873" y="3351"/>
                  <a:pt x="8791" y="3204"/>
                  <a:pt x="8698" y="3063"/>
                </a:cubicBezTo>
                <a:cubicBezTo>
                  <a:pt x="8585" y="2890"/>
                  <a:pt x="8457" y="2727"/>
                  <a:pt x="8340" y="2556"/>
                </a:cubicBezTo>
                <a:cubicBezTo>
                  <a:pt x="8260" y="2438"/>
                  <a:pt x="8194" y="2311"/>
                  <a:pt x="8112" y="2194"/>
                </a:cubicBezTo>
                <a:cubicBezTo>
                  <a:pt x="7924" y="1925"/>
                  <a:pt x="7621" y="1781"/>
                  <a:pt x="7317" y="1781"/>
                </a:cubicBezTo>
                <a:cubicBezTo>
                  <a:pt x="7092" y="1781"/>
                  <a:pt x="6866" y="1860"/>
                  <a:pt x="6689" y="2028"/>
                </a:cubicBezTo>
                <a:cubicBezTo>
                  <a:pt x="6504" y="2205"/>
                  <a:pt x="6366" y="2434"/>
                  <a:pt x="6217" y="2645"/>
                </a:cubicBezTo>
                <a:cubicBezTo>
                  <a:pt x="6086" y="2829"/>
                  <a:pt x="5972" y="3024"/>
                  <a:pt x="5843" y="3209"/>
                </a:cubicBezTo>
                <a:cubicBezTo>
                  <a:pt x="5815" y="3248"/>
                  <a:pt x="5755" y="3265"/>
                  <a:pt x="5710" y="3293"/>
                </a:cubicBezTo>
                <a:cubicBezTo>
                  <a:pt x="5687" y="3240"/>
                  <a:pt x="5650" y="3188"/>
                  <a:pt x="5648" y="3135"/>
                </a:cubicBezTo>
                <a:cubicBezTo>
                  <a:pt x="5643" y="3058"/>
                  <a:pt x="5657" y="2978"/>
                  <a:pt x="5677" y="2903"/>
                </a:cubicBezTo>
                <a:cubicBezTo>
                  <a:pt x="5888" y="2076"/>
                  <a:pt x="6254" y="1327"/>
                  <a:pt x="6811" y="674"/>
                </a:cubicBezTo>
                <a:cubicBezTo>
                  <a:pt x="6942" y="521"/>
                  <a:pt x="7044" y="342"/>
                  <a:pt x="7148" y="169"/>
                </a:cubicBezTo>
                <a:cubicBezTo>
                  <a:pt x="7170" y="131"/>
                  <a:pt x="7163" y="44"/>
                  <a:pt x="7135" y="17"/>
                </a:cubicBezTo>
                <a:cubicBezTo>
                  <a:pt x="7123" y="6"/>
                  <a:pt x="7099" y="1"/>
                  <a:pt x="70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2603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942500" y="4318333"/>
            <a:ext cx="3214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4484800" y="4318333"/>
            <a:ext cx="3214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8027100" y="4318333"/>
            <a:ext cx="3214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942500" y="3739117"/>
            <a:ext cx="3214000" cy="5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 sz="2667">
                <a:solidFill>
                  <a:schemeClr val="lt2"/>
                </a:solidFill>
                <a:latin typeface="Calistoga" panose="00000500000000000000"/>
                <a:ea typeface="Calistoga" panose="00000500000000000000"/>
                <a:cs typeface="Calistoga" panose="00000500000000000000"/>
                <a:sym typeface="Calistoga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4484800" y="3739117"/>
            <a:ext cx="3214000" cy="5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 sz="2667">
                <a:solidFill>
                  <a:schemeClr val="lt2"/>
                </a:solidFill>
                <a:latin typeface="Calistoga" panose="00000500000000000000"/>
                <a:ea typeface="Calistoga" panose="00000500000000000000"/>
                <a:cs typeface="Calistoga" panose="00000500000000000000"/>
                <a:sym typeface="Calistoga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8027099" y="3739117"/>
            <a:ext cx="3214000" cy="5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 sz="2667">
                <a:solidFill>
                  <a:schemeClr val="lt2"/>
                </a:solidFill>
                <a:latin typeface="Calistoga" panose="00000500000000000000"/>
                <a:ea typeface="Calistoga" panose="00000500000000000000"/>
                <a:cs typeface="Calistoga" panose="00000500000000000000"/>
                <a:sym typeface="Calistoga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erriweather" panose="00000500000000000000"/>
              <a:buNone/>
              <a:defRPr>
                <a:solidFill>
                  <a:schemeClr val="lt2"/>
                </a:solidFill>
                <a:latin typeface="Merriweather" panose="00000500000000000000"/>
                <a:ea typeface="Merriweather" panose="00000500000000000000"/>
                <a:cs typeface="Merriweather" panose="00000500000000000000"/>
                <a:sym typeface="Merriweather" panose="00000500000000000000"/>
              </a:defRPr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950967" y="614201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/>
          <p:nvPr/>
        </p:nvSpPr>
        <p:spPr>
          <a:xfrm rot="-6299949" flipH="1">
            <a:off x="11027526" y="120718"/>
            <a:ext cx="1614937" cy="1401999"/>
          </a:xfrm>
          <a:custGeom>
            <a:avLst/>
            <a:gdLst/>
            <a:ahLst/>
            <a:cxnLst/>
            <a:rect l="l" t="t" r="r" b="b"/>
            <a:pathLst>
              <a:path w="10725" h="9311" extrusionOk="0">
                <a:moveTo>
                  <a:pt x="1" y="7667"/>
                </a:moveTo>
                <a:cubicBezTo>
                  <a:pt x="1167" y="7289"/>
                  <a:pt x="1480" y="5923"/>
                  <a:pt x="1448" y="4594"/>
                </a:cubicBezTo>
                <a:cubicBezTo>
                  <a:pt x="1436" y="4133"/>
                  <a:pt x="1441" y="2945"/>
                  <a:pt x="2018" y="2956"/>
                </a:cubicBezTo>
                <a:cubicBezTo>
                  <a:pt x="2245" y="2960"/>
                  <a:pt x="2283" y="3528"/>
                  <a:pt x="2282" y="3679"/>
                </a:cubicBezTo>
                <a:cubicBezTo>
                  <a:pt x="2277" y="4326"/>
                  <a:pt x="2008" y="4812"/>
                  <a:pt x="1917" y="5418"/>
                </a:cubicBezTo>
                <a:cubicBezTo>
                  <a:pt x="1882" y="5638"/>
                  <a:pt x="1809" y="6048"/>
                  <a:pt x="2128" y="5948"/>
                </a:cubicBezTo>
                <a:cubicBezTo>
                  <a:pt x="2464" y="5843"/>
                  <a:pt x="2605" y="5386"/>
                  <a:pt x="2722" y="5042"/>
                </a:cubicBezTo>
                <a:cubicBezTo>
                  <a:pt x="3013" y="4195"/>
                  <a:pt x="2993" y="3246"/>
                  <a:pt x="3407" y="2461"/>
                </a:cubicBezTo>
                <a:cubicBezTo>
                  <a:pt x="3547" y="2193"/>
                  <a:pt x="3711" y="1888"/>
                  <a:pt x="3944" y="1724"/>
                </a:cubicBezTo>
                <a:cubicBezTo>
                  <a:pt x="3983" y="1696"/>
                  <a:pt x="4160" y="1576"/>
                  <a:pt x="4211" y="1633"/>
                </a:cubicBezTo>
                <a:cubicBezTo>
                  <a:pt x="4389" y="1831"/>
                  <a:pt x="4341" y="2271"/>
                  <a:pt x="4306" y="2493"/>
                </a:cubicBezTo>
                <a:cubicBezTo>
                  <a:pt x="4194" y="3204"/>
                  <a:pt x="3840" y="3806"/>
                  <a:pt x="3517" y="4385"/>
                </a:cubicBezTo>
                <a:cubicBezTo>
                  <a:pt x="3438" y="4525"/>
                  <a:pt x="2974" y="5129"/>
                  <a:pt x="3307" y="5170"/>
                </a:cubicBezTo>
                <a:cubicBezTo>
                  <a:pt x="3785" y="5229"/>
                  <a:pt x="4146" y="4779"/>
                  <a:pt x="4396" y="4383"/>
                </a:cubicBezTo>
                <a:cubicBezTo>
                  <a:pt x="4973" y="3469"/>
                  <a:pt x="5212" y="2252"/>
                  <a:pt x="5699" y="1255"/>
                </a:cubicBezTo>
                <a:cubicBezTo>
                  <a:pt x="5880" y="885"/>
                  <a:pt x="6057" y="462"/>
                  <a:pt x="6349" y="198"/>
                </a:cubicBezTo>
                <a:cubicBezTo>
                  <a:pt x="6412" y="141"/>
                  <a:pt x="6617" y="1"/>
                  <a:pt x="6709" y="74"/>
                </a:cubicBezTo>
                <a:cubicBezTo>
                  <a:pt x="6913" y="238"/>
                  <a:pt x="6799" y="733"/>
                  <a:pt x="6755" y="924"/>
                </a:cubicBezTo>
                <a:cubicBezTo>
                  <a:pt x="6570" y="1697"/>
                  <a:pt x="6074" y="2260"/>
                  <a:pt x="5754" y="2935"/>
                </a:cubicBezTo>
                <a:cubicBezTo>
                  <a:pt x="5669" y="3114"/>
                  <a:pt x="5292" y="3694"/>
                  <a:pt x="5593" y="3870"/>
                </a:cubicBezTo>
                <a:cubicBezTo>
                  <a:pt x="5992" y="4102"/>
                  <a:pt x="6473" y="3741"/>
                  <a:pt x="6771" y="3521"/>
                </a:cubicBezTo>
                <a:cubicBezTo>
                  <a:pt x="7594" y="2909"/>
                  <a:pt x="8324" y="2088"/>
                  <a:pt x="9097" y="1394"/>
                </a:cubicBezTo>
                <a:cubicBezTo>
                  <a:pt x="9411" y="1112"/>
                  <a:pt x="10104" y="541"/>
                  <a:pt x="10563" y="966"/>
                </a:cubicBezTo>
                <a:cubicBezTo>
                  <a:pt x="10725" y="1114"/>
                  <a:pt x="10637" y="1412"/>
                  <a:pt x="10569" y="1568"/>
                </a:cubicBezTo>
                <a:cubicBezTo>
                  <a:pt x="10382" y="1997"/>
                  <a:pt x="9969" y="2298"/>
                  <a:pt x="9645" y="2566"/>
                </a:cubicBezTo>
                <a:cubicBezTo>
                  <a:pt x="8619" y="3419"/>
                  <a:pt x="7482" y="3872"/>
                  <a:pt x="6254" y="4243"/>
                </a:cubicBezTo>
                <a:cubicBezTo>
                  <a:pt x="5845" y="4367"/>
                  <a:pt x="5438" y="4496"/>
                  <a:pt x="5053" y="4691"/>
                </a:cubicBezTo>
                <a:cubicBezTo>
                  <a:pt x="4971" y="4732"/>
                  <a:pt x="4713" y="4803"/>
                  <a:pt x="4660" y="4915"/>
                </a:cubicBezTo>
                <a:cubicBezTo>
                  <a:pt x="4649" y="4939"/>
                  <a:pt x="4790" y="5071"/>
                  <a:pt x="4799" y="5079"/>
                </a:cubicBezTo>
                <a:cubicBezTo>
                  <a:pt x="4985" y="5250"/>
                  <a:pt x="5215" y="5304"/>
                  <a:pt x="5433" y="5329"/>
                </a:cubicBezTo>
                <a:cubicBezTo>
                  <a:pt x="6093" y="5405"/>
                  <a:pt x="6732" y="5193"/>
                  <a:pt x="7391" y="5248"/>
                </a:cubicBezTo>
                <a:cubicBezTo>
                  <a:pt x="7609" y="5265"/>
                  <a:pt x="8006" y="5360"/>
                  <a:pt x="8015" y="5715"/>
                </a:cubicBezTo>
                <a:cubicBezTo>
                  <a:pt x="8028" y="6231"/>
                  <a:pt x="7479" y="6529"/>
                  <a:pt x="7134" y="6640"/>
                </a:cubicBezTo>
                <a:cubicBezTo>
                  <a:pt x="6150" y="6955"/>
                  <a:pt x="5198" y="6300"/>
                  <a:pt x="4211" y="6103"/>
                </a:cubicBezTo>
                <a:cubicBezTo>
                  <a:pt x="3869" y="6035"/>
                  <a:pt x="3519" y="6029"/>
                  <a:pt x="3188" y="6099"/>
                </a:cubicBezTo>
                <a:cubicBezTo>
                  <a:pt x="3159" y="6105"/>
                  <a:pt x="2874" y="6157"/>
                  <a:pt x="2880" y="6219"/>
                </a:cubicBezTo>
                <a:cubicBezTo>
                  <a:pt x="2899" y="6452"/>
                  <a:pt x="3238" y="6638"/>
                  <a:pt x="3388" y="6715"/>
                </a:cubicBezTo>
                <a:cubicBezTo>
                  <a:pt x="3942" y="7004"/>
                  <a:pt x="4566" y="7022"/>
                  <a:pt x="5139" y="7217"/>
                </a:cubicBezTo>
                <a:cubicBezTo>
                  <a:pt x="5257" y="7256"/>
                  <a:pt x="5750" y="7362"/>
                  <a:pt x="5794" y="7575"/>
                </a:cubicBezTo>
                <a:cubicBezTo>
                  <a:pt x="5904" y="8111"/>
                  <a:pt x="5200" y="8189"/>
                  <a:pt x="4906" y="8173"/>
                </a:cubicBezTo>
                <a:cubicBezTo>
                  <a:pt x="4139" y="8133"/>
                  <a:pt x="3577" y="7731"/>
                  <a:pt x="2925" y="7224"/>
                </a:cubicBezTo>
                <a:cubicBezTo>
                  <a:pt x="2701" y="7051"/>
                  <a:pt x="2228" y="6622"/>
                  <a:pt x="1962" y="6831"/>
                </a:cubicBezTo>
                <a:cubicBezTo>
                  <a:pt x="1854" y="6916"/>
                  <a:pt x="2282" y="7361"/>
                  <a:pt x="2309" y="7388"/>
                </a:cubicBezTo>
                <a:cubicBezTo>
                  <a:pt x="2722" y="7786"/>
                  <a:pt x="3204" y="8063"/>
                  <a:pt x="3610" y="8476"/>
                </a:cubicBezTo>
                <a:cubicBezTo>
                  <a:pt x="3701" y="8568"/>
                  <a:pt x="3987" y="8820"/>
                  <a:pt x="3886" y="8992"/>
                </a:cubicBezTo>
                <a:cubicBezTo>
                  <a:pt x="3698" y="9310"/>
                  <a:pt x="3172" y="9002"/>
                  <a:pt x="2950" y="8841"/>
                </a:cubicBezTo>
                <a:cubicBezTo>
                  <a:pt x="2255" y="8335"/>
                  <a:pt x="1719" y="7441"/>
                  <a:pt x="866" y="7563"/>
                </a:cubicBezTo>
                <a:close/>
              </a:path>
            </a:pathLst>
          </a:custGeom>
          <a:solidFill>
            <a:srgbClr val="0A5A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9"/>
          <p:cNvSpPr/>
          <p:nvPr/>
        </p:nvSpPr>
        <p:spPr>
          <a:xfrm rot="6543377" flipH="1">
            <a:off x="10261057" y="123105"/>
            <a:ext cx="1640235" cy="913456"/>
          </a:xfrm>
          <a:custGeom>
            <a:avLst/>
            <a:gdLst/>
            <a:ahLst/>
            <a:cxnLst/>
            <a:rect l="l" t="t" r="r" b="b"/>
            <a:pathLst>
              <a:path w="14180" h="7897" extrusionOk="0">
                <a:moveTo>
                  <a:pt x="7801" y="3343"/>
                </a:moveTo>
                <a:cubicBezTo>
                  <a:pt x="7806" y="3352"/>
                  <a:pt x="7810" y="3363"/>
                  <a:pt x="7815" y="3373"/>
                </a:cubicBezTo>
                <a:cubicBezTo>
                  <a:pt x="7696" y="3466"/>
                  <a:pt x="7576" y="3557"/>
                  <a:pt x="7457" y="3650"/>
                </a:cubicBezTo>
                <a:cubicBezTo>
                  <a:pt x="7450" y="3642"/>
                  <a:pt x="7444" y="3634"/>
                  <a:pt x="7438" y="3626"/>
                </a:cubicBezTo>
                <a:cubicBezTo>
                  <a:pt x="7560" y="3532"/>
                  <a:pt x="7680" y="3437"/>
                  <a:pt x="7801" y="3343"/>
                </a:cubicBezTo>
                <a:close/>
                <a:moveTo>
                  <a:pt x="5760" y="0"/>
                </a:moveTo>
                <a:lnTo>
                  <a:pt x="5760" y="0"/>
                </a:lnTo>
                <a:cubicBezTo>
                  <a:pt x="6219" y="293"/>
                  <a:pt x="6675" y="577"/>
                  <a:pt x="7060" y="956"/>
                </a:cubicBezTo>
                <a:cubicBezTo>
                  <a:pt x="7254" y="1147"/>
                  <a:pt x="7416" y="1370"/>
                  <a:pt x="7595" y="1578"/>
                </a:cubicBezTo>
                <a:cubicBezTo>
                  <a:pt x="7922" y="1960"/>
                  <a:pt x="8343" y="2215"/>
                  <a:pt x="8782" y="2442"/>
                </a:cubicBezTo>
                <a:cubicBezTo>
                  <a:pt x="8934" y="2520"/>
                  <a:pt x="9089" y="2590"/>
                  <a:pt x="9244" y="2663"/>
                </a:cubicBezTo>
                <a:cubicBezTo>
                  <a:pt x="8725" y="2629"/>
                  <a:pt x="8255" y="2463"/>
                  <a:pt x="7820" y="2188"/>
                </a:cubicBezTo>
                <a:cubicBezTo>
                  <a:pt x="7465" y="1964"/>
                  <a:pt x="7207" y="1642"/>
                  <a:pt x="6918" y="1349"/>
                </a:cubicBezTo>
                <a:cubicBezTo>
                  <a:pt x="6570" y="997"/>
                  <a:pt x="6211" y="659"/>
                  <a:pt x="5773" y="419"/>
                </a:cubicBezTo>
                <a:cubicBezTo>
                  <a:pt x="5538" y="291"/>
                  <a:pt x="5295" y="184"/>
                  <a:pt x="4998" y="124"/>
                </a:cubicBezTo>
                <a:lnTo>
                  <a:pt x="4998" y="124"/>
                </a:lnTo>
                <a:cubicBezTo>
                  <a:pt x="5035" y="158"/>
                  <a:pt x="5046" y="171"/>
                  <a:pt x="5059" y="179"/>
                </a:cubicBezTo>
                <a:cubicBezTo>
                  <a:pt x="5736" y="618"/>
                  <a:pt x="6289" y="1181"/>
                  <a:pt x="6785" y="1816"/>
                </a:cubicBezTo>
                <a:cubicBezTo>
                  <a:pt x="7237" y="2396"/>
                  <a:pt x="7850" y="2737"/>
                  <a:pt x="8589" y="2830"/>
                </a:cubicBezTo>
                <a:cubicBezTo>
                  <a:pt x="8635" y="2835"/>
                  <a:pt x="8681" y="2844"/>
                  <a:pt x="8756" y="2855"/>
                </a:cubicBezTo>
                <a:cubicBezTo>
                  <a:pt x="8528" y="2939"/>
                  <a:pt x="8444" y="2991"/>
                  <a:pt x="8361" y="2991"/>
                </a:cubicBezTo>
                <a:cubicBezTo>
                  <a:pt x="8285" y="2991"/>
                  <a:pt x="8210" y="2948"/>
                  <a:pt x="8028" y="2848"/>
                </a:cubicBezTo>
                <a:cubicBezTo>
                  <a:pt x="7680" y="2658"/>
                  <a:pt x="7354" y="2421"/>
                  <a:pt x="7046" y="2169"/>
                </a:cubicBezTo>
                <a:cubicBezTo>
                  <a:pt x="6605" y="1809"/>
                  <a:pt x="6191" y="1416"/>
                  <a:pt x="5764" y="1038"/>
                </a:cubicBezTo>
                <a:cubicBezTo>
                  <a:pt x="5365" y="685"/>
                  <a:pt x="4922" y="415"/>
                  <a:pt x="4391" y="318"/>
                </a:cubicBezTo>
                <a:cubicBezTo>
                  <a:pt x="4245" y="292"/>
                  <a:pt x="4094" y="290"/>
                  <a:pt x="3946" y="277"/>
                </a:cubicBezTo>
                <a:cubicBezTo>
                  <a:pt x="3944" y="288"/>
                  <a:pt x="3942" y="299"/>
                  <a:pt x="3941" y="310"/>
                </a:cubicBezTo>
                <a:cubicBezTo>
                  <a:pt x="4594" y="541"/>
                  <a:pt x="5126" y="953"/>
                  <a:pt x="5575" y="1461"/>
                </a:cubicBezTo>
                <a:cubicBezTo>
                  <a:pt x="5924" y="1857"/>
                  <a:pt x="6336" y="2150"/>
                  <a:pt x="6791" y="2394"/>
                </a:cubicBezTo>
                <a:cubicBezTo>
                  <a:pt x="7216" y="2624"/>
                  <a:pt x="7646" y="2845"/>
                  <a:pt x="8091" y="3078"/>
                </a:cubicBezTo>
                <a:cubicBezTo>
                  <a:pt x="8043" y="3068"/>
                  <a:pt x="8012" y="3064"/>
                  <a:pt x="7982" y="3054"/>
                </a:cubicBezTo>
                <a:cubicBezTo>
                  <a:pt x="7751" y="2977"/>
                  <a:pt x="7518" y="2904"/>
                  <a:pt x="7289" y="2819"/>
                </a:cubicBezTo>
                <a:cubicBezTo>
                  <a:pt x="6660" y="2585"/>
                  <a:pt x="6041" y="2324"/>
                  <a:pt x="5509" y="1912"/>
                </a:cubicBezTo>
                <a:cubicBezTo>
                  <a:pt x="5004" y="1523"/>
                  <a:pt x="4449" y="1269"/>
                  <a:pt x="3831" y="1138"/>
                </a:cubicBezTo>
                <a:cubicBezTo>
                  <a:pt x="3445" y="1056"/>
                  <a:pt x="3056" y="1007"/>
                  <a:pt x="2628" y="1007"/>
                </a:cubicBezTo>
                <a:cubicBezTo>
                  <a:pt x="2673" y="1030"/>
                  <a:pt x="2688" y="1038"/>
                  <a:pt x="2702" y="1045"/>
                </a:cubicBezTo>
                <a:cubicBezTo>
                  <a:pt x="3573" y="1438"/>
                  <a:pt x="4450" y="1816"/>
                  <a:pt x="5311" y="2230"/>
                </a:cubicBezTo>
                <a:cubicBezTo>
                  <a:pt x="5888" y="2507"/>
                  <a:pt x="6478" y="2745"/>
                  <a:pt x="7085" y="2945"/>
                </a:cubicBezTo>
                <a:cubicBezTo>
                  <a:pt x="7318" y="3021"/>
                  <a:pt x="7553" y="3089"/>
                  <a:pt x="7788" y="3161"/>
                </a:cubicBezTo>
                <a:cubicBezTo>
                  <a:pt x="7787" y="3172"/>
                  <a:pt x="7786" y="3182"/>
                  <a:pt x="7785" y="3193"/>
                </a:cubicBezTo>
                <a:cubicBezTo>
                  <a:pt x="7752" y="3194"/>
                  <a:pt x="7717" y="3199"/>
                  <a:pt x="7684" y="3199"/>
                </a:cubicBezTo>
                <a:cubicBezTo>
                  <a:pt x="7669" y="3199"/>
                  <a:pt x="7655" y="3198"/>
                  <a:pt x="7641" y="3195"/>
                </a:cubicBezTo>
                <a:cubicBezTo>
                  <a:pt x="6745" y="2998"/>
                  <a:pt x="5854" y="2786"/>
                  <a:pt x="4982" y="2499"/>
                </a:cubicBezTo>
                <a:cubicBezTo>
                  <a:pt x="4149" y="2226"/>
                  <a:pt x="3308" y="1992"/>
                  <a:pt x="2426" y="1954"/>
                </a:cubicBezTo>
                <a:cubicBezTo>
                  <a:pt x="2350" y="1951"/>
                  <a:pt x="2276" y="1950"/>
                  <a:pt x="2201" y="1950"/>
                </a:cubicBezTo>
                <a:cubicBezTo>
                  <a:pt x="1877" y="1950"/>
                  <a:pt x="1554" y="1981"/>
                  <a:pt x="1221" y="2060"/>
                </a:cubicBezTo>
                <a:cubicBezTo>
                  <a:pt x="1257" y="2087"/>
                  <a:pt x="1275" y="2104"/>
                  <a:pt x="1296" y="2114"/>
                </a:cubicBezTo>
                <a:cubicBezTo>
                  <a:pt x="2047" y="2483"/>
                  <a:pt x="2831" y="2752"/>
                  <a:pt x="3664" y="2856"/>
                </a:cubicBezTo>
                <a:cubicBezTo>
                  <a:pt x="4566" y="2970"/>
                  <a:pt x="5468" y="3075"/>
                  <a:pt x="6370" y="3190"/>
                </a:cubicBezTo>
                <a:cubicBezTo>
                  <a:pt x="6649" y="3226"/>
                  <a:pt x="6925" y="3278"/>
                  <a:pt x="7202" y="3323"/>
                </a:cubicBezTo>
                <a:cubicBezTo>
                  <a:pt x="7202" y="3339"/>
                  <a:pt x="7202" y="3357"/>
                  <a:pt x="7202" y="3373"/>
                </a:cubicBezTo>
                <a:cubicBezTo>
                  <a:pt x="7121" y="3376"/>
                  <a:pt x="7039" y="3388"/>
                  <a:pt x="6959" y="3388"/>
                </a:cubicBezTo>
                <a:cubicBezTo>
                  <a:pt x="6926" y="3388"/>
                  <a:pt x="6894" y="3386"/>
                  <a:pt x="6862" y="3380"/>
                </a:cubicBezTo>
                <a:cubicBezTo>
                  <a:pt x="6397" y="3299"/>
                  <a:pt x="5937" y="3197"/>
                  <a:pt x="5473" y="3117"/>
                </a:cubicBezTo>
                <a:cubicBezTo>
                  <a:pt x="4811" y="3004"/>
                  <a:pt x="4146" y="2933"/>
                  <a:pt x="3480" y="2933"/>
                </a:cubicBezTo>
                <a:cubicBezTo>
                  <a:pt x="3132" y="2933"/>
                  <a:pt x="2785" y="2952"/>
                  <a:pt x="2436" y="2995"/>
                </a:cubicBezTo>
                <a:cubicBezTo>
                  <a:pt x="1818" y="3071"/>
                  <a:pt x="1201" y="3154"/>
                  <a:pt x="585" y="3234"/>
                </a:cubicBezTo>
                <a:cubicBezTo>
                  <a:pt x="571" y="3236"/>
                  <a:pt x="559" y="3246"/>
                  <a:pt x="532" y="3258"/>
                </a:cubicBezTo>
                <a:cubicBezTo>
                  <a:pt x="576" y="3281"/>
                  <a:pt x="605" y="3300"/>
                  <a:pt x="637" y="3311"/>
                </a:cubicBezTo>
                <a:cubicBezTo>
                  <a:pt x="1180" y="3500"/>
                  <a:pt x="1736" y="3613"/>
                  <a:pt x="2310" y="3613"/>
                </a:cubicBezTo>
                <a:cubicBezTo>
                  <a:pt x="2363" y="3613"/>
                  <a:pt x="2415" y="3612"/>
                  <a:pt x="2467" y="3610"/>
                </a:cubicBezTo>
                <a:cubicBezTo>
                  <a:pt x="3231" y="3582"/>
                  <a:pt x="3993" y="3543"/>
                  <a:pt x="4757" y="3518"/>
                </a:cubicBezTo>
                <a:cubicBezTo>
                  <a:pt x="4892" y="3513"/>
                  <a:pt x="5027" y="3512"/>
                  <a:pt x="5162" y="3512"/>
                </a:cubicBezTo>
                <a:cubicBezTo>
                  <a:pt x="5380" y="3512"/>
                  <a:pt x="5598" y="3516"/>
                  <a:pt x="5817" y="3516"/>
                </a:cubicBezTo>
                <a:cubicBezTo>
                  <a:pt x="5778" y="3550"/>
                  <a:pt x="5738" y="3557"/>
                  <a:pt x="5699" y="3562"/>
                </a:cubicBezTo>
                <a:cubicBezTo>
                  <a:pt x="5282" y="3619"/>
                  <a:pt x="4860" y="3649"/>
                  <a:pt x="4450" y="3739"/>
                </a:cubicBezTo>
                <a:cubicBezTo>
                  <a:pt x="3861" y="3869"/>
                  <a:pt x="3280" y="4041"/>
                  <a:pt x="2696" y="4197"/>
                </a:cubicBezTo>
                <a:cubicBezTo>
                  <a:pt x="1863" y="4418"/>
                  <a:pt x="1030" y="4641"/>
                  <a:pt x="197" y="4865"/>
                </a:cubicBezTo>
                <a:cubicBezTo>
                  <a:pt x="131" y="4883"/>
                  <a:pt x="66" y="4908"/>
                  <a:pt x="1" y="4930"/>
                </a:cubicBezTo>
                <a:cubicBezTo>
                  <a:pt x="4" y="4941"/>
                  <a:pt x="8" y="4954"/>
                  <a:pt x="11" y="4965"/>
                </a:cubicBezTo>
                <a:cubicBezTo>
                  <a:pt x="1970" y="4963"/>
                  <a:pt x="3904" y="4797"/>
                  <a:pt x="5764" y="4106"/>
                </a:cubicBezTo>
                <a:lnTo>
                  <a:pt x="5764" y="4106"/>
                </a:lnTo>
                <a:cubicBezTo>
                  <a:pt x="5750" y="4139"/>
                  <a:pt x="5733" y="4158"/>
                  <a:pt x="5711" y="4169"/>
                </a:cubicBezTo>
                <a:cubicBezTo>
                  <a:pt x="5191" y="4421"/>
                  <a:pt x="4687" y="4719"/>
                  <a:pt x="4146" y="4911"/>
                </a:cubicBezTo>
                <a:cubicBezTo>
                  <a:pt x="3386" y="5181"/>
                  <a:pt x="2613" y="5414"/>
                  <a:pt x="1875" y="5739"/>
                </a:cubicBezTo>
                <a:cubicBezTo>
                  <a:pt x="1586" y="5866"/>
                  <a:pt x="1300" y="5995"/>
                  <a:pt x="1012" y="6123"/>
                </a:cubicBezTo>
                <a:cubicBezTo>
                  <a:pt x="1015" y="6137"/>
                  <a:pt x="1019" y="6152"/>
                  <a:pt x="1022" y="6166"/>
                </a:cubicBezTo>
                <a:cubicBezTo>
                  <a:pt x="1387" y="6124"/>
                  <a:pt x="1754" y="6093"/>
                  <a:pt x="2116" y="6037"/>
                </a:cubicBezTo>
                <a:cubicBezTo>
                  <a:pt x="2894" y="5918"/>
                  <a:pt x="3647" y="5715"/>
                  <a:pt x="4319" y="5290"/>
                </a:cubicBezTo>
                <a:cubicBezTo>
                  <a:pt x="5067" y="4816"/>
                  <a:pt x="5802" y="4319"/>
                  <a:pt x="6551" y="3847"/>
                </a:cubicBezTo>
                <a:cubicBezTo>
                  <a:pt x="6745" y="3725"/>
                  <a:pt x="6973" y="3657"/>
                  <a:pt x="7185" y="3564"/>
                </a:cubicBezTo>
                <a:cubicBezTo>
                  <a:pt x="7190" y="3576"/>
                  <a:pt x="7196" y="3587"/>
                  <a:pt x="7202" y="3599"/>
                </a:cubicBezTo>
                <a:cubicBezTo>
                  <a:pt x="7069" y="3727"/>
                  <a:pt x="6937" y="3855"/>
                  <a:pt x="6803" y="3982"/>
                </a:cubicBezTo>
                <a:cubicBezTo>
                  <a:pt x="6322" y="4435"/>
                  <a:pt x="5824" y="4864"/>
                  <a:pt x="5253" y="5206"/>
                </a:cubicBezTo>
                <a:cubicBezTo>
                  <a:pt x="4437" y="5695"/>
                  <a:pt x="3629" y="6195"/>
                  <a:pt x="2818" y="6694"/>
                </a:cubicBezTo>
                <a:cubicBezTo>
                  <a:pt x="2665" y="6788"/>
                  <a:pt x="2519" y="6896"/>
                  <a:pt x="2370" y="6998"/>
                </a:cubicBezTo>
                <a:cubicBezTo>
                  <a:pt x="3679" y="6804"/>
                  <a:pt x="4897" y="6427"/>
                  <a:pt x="5782" y="5357"/>
                </a:cubicBezTo>
                <a:lnTo>
                  <a:pt x="5782" y="5357"/>
                </a:lnTo>
                <a:cubicBezTo>
                  <a:pt x="5285" y="6129"/>
                  <a:pt x="4669" y="6793"/>
                  <a:pt x="4047" y="7461"/>
                </a:cubicBezTo>
                <a:cubicBezTo>
                  <a:pt x="4277" y="7368"/>
                  <a:pt x="4502" y="7265"/>
                  <a:pt x="4713" y="7142"/>
                </a:cubicBezTo>
                <a:cubicBezTo>
                  <a:pt x="5374" y="6757"/>
                  <a:pt x="5838" y="6179"/>
                  <a:pt x="6234" y="5545"/>
                </a:cubicBezTo>
                <a:cubicBezTo>
                  <a:pt x="6609" y="4946"/>
                  <a:pt x="7017" y="4376"/>
                  <a:pt x="7519" y="3877"/>
                </a:cubicBezTo>
                <a:cubicBezTo>
                  <a:pt x="7669" y="3727"/>
                  <a:pt x="7822" y="3580"/>
                  <a:pt x="7974" y="3432"/>
                </a:cubicBezTo>
                <a:lnTo>
                  <a:pt x="7974" y="3432"/>
                </a:lnTo>
                <a:cubicBezTo>
                  <a:pt x="7980" y="3461"/>
                  <a:pt x="7970" y="3474"/>
                  <a:pt x="7959" y="3487"/>
                </a:cubicBezTo>
                <a:cubicBezTo>
                  <a:pt x="7921" y="3528"/>
                  <a:pt x="7884" y="3569"/>
                  <a:pt x="7846" y="3611"/>
                </a:cubicBezTo>
                <a:cubicBezTo>
                  <a:pt x="7365" y="4156"/>
                  <a:pt x="6906" y="4721"/>
                  <a:pt x="6603" y="5387"/>
                </a:cubicBezTo>
                <a:cubicBezTo>
                  <a:pt x="6202" y="6267"/>
                  <a:pt x="5685" y="7072"/>
                  <a:pt x="5087" y="7827"/>
                </a:cubicBezTo>
                <a:cubicBezTo>
                  <a:pt x="5079" y="7838"/>
                  <a:pt x="5076" y="7852"/>
                  <a:pt x="5070" y="7864"/>
                </a:cubicBezTo>
                <a:cubicBezTo>
                  <a:pt x="5079" y="7875"/>
                  <a:pt x="5089" y="7886"/>
                  <a:pt x="5097" y="7897"/>
                </a:cubicBezTo>
                <a:cubicBezTo>
                  <a:pt x="5379" y="7728"/>
                  <a:pt x="5672" y="7575"/>
                  <a:pt x="5942" y="7389"/>
                </a:cubicBezTo>
                <a:cubicBezTo>
                  <a:pt x="6475" y="7020"/>
                  <a:pt x="6915" y="6559"/>
                  <a:pt x="7118" y="5932"/>
                </a:cubicBezTo>
                <a:cubicBezTo>
                  <a:pt x="7431" y="4958"/>
                  <a:pt x="7875" y="4049"/>
                  <a:pt x="8417" y="3185"/>
                </a:cubicBezTo>
                <a:cubicBezTo>
                  <a:pt x="8433" y="3160"/>
                  <a:pt x="8450" y="3129"/>
                  <a:pt x="8475" y="3120"/>
                </a:cubicBezTo>
                <a:cubicBezTo>
                  <a:pt x="8648" y="3054"/>
                  <a:pt x="8825" y="2993"/>
                  <a:pt x="9024" y="2922"/>
                </a:cubicBezTo>
                <a:lnTo>
                  <a:pt x="9024" y="2922"/>
                </a:lnTo>
                <a:cubicBezTo>
                  <a:pt x="8838" y="3256"/>
                  <a:pt x="8647" y="3554"/>
                  <a:pt x="8501" y="3872"/>
                </a:cubicBezTo>
                <a:cubicBezTo>
                  <a:pt x="8204" y="4522"/>
                  <a:pt x="7933" y="5184"/>
                  <a:pt x="7649" y="5840"/>
                </a:cubicBezTo>
                <a:cubicBezTo>
                  <a:pt x="7426" y="6355"/>
                  <a:pt x="7154" y="6840"/>
                  <a:pt x="6746" y="7235"/>
                </a:cubicBezTo>
                <a:cubicBezTo>
                  <a:pt x="6659" y="7320"/>
                  <a:pt x="6567" y="7400"/>
                  <a:pt x="6477" y="7483"/>
                </a:cubicBezTo>
                <a:cubicBezTo>
                  <a:pt x="6484" y="7484"/>
                  <a:pt x="6491" y="7485"/>
                  <a:pt x="6498" y="7485"/>
                </a:cubicBezTo>
                <a:cubicBezTo>
                  <a:pt x="6525" y="7485"/>
                  <a:pt x="6547" y="7476"/>
                  <a:pt x="6567" y="7465"/>
                </a:cubicBezTo>
                <a:cubicBezTo>
                  <a:pt x="6955" y="7251"/>
                  <a:pt x="7316" y="6998"/>
                  <a:pt x="7636" y="6691"/>
                </a:cubicBezTo>
                <a:cubicBezTo>
                  <a:pt x="7965" y="6378"/>
                  <a:pt x="8217" y="6017"/>
                  <a:pt x="8328" y="5567"/>
                </a:cubicBezTo>
                <a:cubicBezTo>
                  <a:pt x="8418" y="5206"/>
                  <a:pt x="8512" y="4845"/>
                  <a:pt x="8614" y="4486"/>
                </a:cubicBezTo>
                <a:cubicBezTo>
                  <a:pt x="8753" y="3995"/>
                  <a:pt x="8902" y="3506"/>
                  <a:pt x="9171" y="3067"/>
                </a:cubicBezTo>
                <a:cubicBezTo>
                  <a:pt x="9233" y="2964"/>
                  <a:pt x="9321" y="2876"/>
                  <a:pt x="9396" y="2781"/>
                </a:cubicBezTo>
                <a:cubicBezTo>
                  <a:pt x="9406" y="2790"/>
                  <a:pt x="9417" y="2799"/>
                  <a:pt x="9427" y="2807"/>
                </a:cubicBezTo>
                <a:cubicBezTo>
                  <a:pt x="9328" y="3070"/>
                  <a:pt x="9220" y="3330"/>
                  <a:pt x="9129" y="3597"/>
                </a:cubicBezTo>
                <a:cubicBezTo>
                  <a:pt x="8973" y="4056"/>
                  <a:pt x="8826" y="4520"/>
                  <a:pt x="8840" y="5013"/>
                </a:cubicBezTo>
                <a:cubicBezTo>
                  <a:pt x="8846" y="5263"/>
                  <a:pt x="8799" y="5498"/>
                  <a:pt x="8705" y="5727"/>
                </a:cubicBezTo>
                <a:cubicBezTo>
                  <a:pt x="8517" y="6180"/>
                  <a:pt x="8241" y="6577"/>
                  <a:pt x="7932" y="6952"/>
                </a:cubicBezTo>
                <a:cubicBezTo>
                  <a:pt x="7906" y="6984"/>
                  <a:pt x="7882" y="7015"/>
                  <a:pt x="7842" y="7065"/>
                </a:cubicBezTo>
                <a:cubicBezTo>
                  <a:pt x="7884" y="7055"/>
                  <a:pt x="7900" y="7054"/>
                  <a:pt x="7915" y="7047"/>
                </a:cubicBezTo>
                <a:cubicBezTo>
                  <a:pt x="7993" y="7012"/>
                  <a:pt x="8072" y="6979"/>
                  <a:pt x="8147" y="6938"/>
                </a:cubicBezTo>
                <a:cubicBezTo>
                  <a:pt x="8654" y="6663"/>
                  <a:pt x="9051" y="6283"/>
                  <a:pt x="9161" y="5697"/>
                </a:cubicBezTo>
                <a:cubicBezTo>
                  <a:pt x="9223" y="5363"/>
                  <a:pt x="9237" y="5015"/>
                  <a:pt x="9232" y="4673"/>
                </a:cubicBezTo>
                <a:cubicBezTo>
                  <a:pt x="9223" y="4028"/>
                  <a:pt x="9304" y="3408"/>
                  <a:pt x="9599" y="2825"/>
                </a:cubicBezTo>
                <a:cubicBezTo>
                  <a:pt x="9639" y="2746"/>
                  <a:pt x="9681" y="2696"/>
                  <a:pt x="9769" y="2669"/>
                </a:cubicBezTo>
                <a:cubicBezTo>
                  <a:pt x="10352" y="2495"/>
                  <a:pt x="10940" y="2336"/>
                  <a:pt x="11513" y="2132"/>
                </a:cubicBezTo>
                <a:cubicBezTo>
                  <a:pt x="12110" y="1919"/>
                  <a:pt x="12696" y="1672"/>
                  <a:pt x="13277" y="1417"/>
                </a:cubicBezTo>
                <a:cubicBezTo>
                  <a:pt x="13553" y="1296"/>
                  <a:pt x="13806" y="1122"/>
                  <a:pt x="14066" y="967"/>
                </a:cubicBezTo>
                <a:cubicBezTo>
                  <a:pt x="14112" y="940"/>
                  <a:pt x="14142" y="885"/>
                  <a:pt x="14180" y="843"/>
                </a:cubicBezTo>
                <a:cubicBezTo>
                  <a:pt x="14173" y="832"/>
                  <a:pt x="14166" y="822"/>
                  <a:pt x="14160" y="811"/>
                </a:cubicBezTo>
                <a:cubicBezTo>
                  <a:pt x="14101" y="814"/>
                  <a:pt x="14041" y="809"/>
                  <a:pt x="13986" y="824"/>
                </a:cubicBezTo>
                <a:cubicBezTo>
                  <a:pt x="13829" y="865"/>
                  <a:pt x="13668" y="901"/>
                  <a:pt x="13519" y="963"/>
                </a:cubicBezTo>
                <a:cubicBezTo>
                  <a:pt x="12763" y="1279"/>
                  <a:pt x="12014" y="1607"/>
                  <a:pt x="11257" y="1919"/>
                </a:cubicBezTo>
                <a:cubicBezTo>
                  <a:pt x="10730" y="2136"/>
                  <a:pt x="10196" y="2335"/>
                  <a:pt x="9662" y="2537"/>
                </a:cubicBezTo>
                <a:cubicBezTo>
                  <a:pt x="9648" y="2542"/>
                  <a:pt x="9632" y="2544"/>
                  <a:pt x="9615" y="2544"/>
                </a:cubicBezTo>
                <a:cubicBezTo>
                  <a:pt x="9582" y="2544"/>
                  <a:pt x="9547" y="2536"/>
                  <a:pt x="9523" y="2521"/>
                </a:cubicBezTo>
                <a:cubicBezTo>
                  <a:pt x="9326" y="2400"/>
                  <a:pt x="9131" y="2274"/>
                  <a:pt x="8940" y="2143"/>
                </a:cubicBezTo>
                <a:cubicBezTo>
                  <a:pt x="8534" y="1863"/>
                  <a:pt x="8138" y="1566"/>
                  <a:pt x="7804" y="1200"/>
                </a:cubicBezTo>
                <a:cubicBezTo>
                  <a:pt x="7389" y="744"/>
                  <a:pt x="6902" y="397"/>
                  <a:pt x="6326" y="178"/>
                </a:cubicBezTo>
                <a:cubicBezTo>
                  <a:pt x="6142" y="109"/>
                  <a:pt x="5949" y="60"/>
                  <a:pt x="5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 </a:t>
            </a:r>
          </a:p>
        </p:txBody>
      </p:sp>
      <p:grpSp>
        <p:nvGrpSpPr>
          <p:cNvPr id="245" name="Google Shape;245;p19"/>
          <p:cNvGrpSpPr/>
          <p:nvPr/>
        </p:nvGrpSpPr>
        <p:grpSpPr>
          <a:xfrm>
            <a:off x="465285" y="5692000"/>
            <a:ext cx="723700" cy="808000"/>
            <a:chOff x="-5511662" y="4602825"/>
            <a:chExt cx="542775" cy="606000"/>
          </a:xfrm>
        </p:grpSpPr>
        <p:sp>
          <p:nvSpPr>
            <p:cNvPr id="246" name="Google Shape;246;p19"/>
            <p:cNvSpPr/>
            <p:nvPr/>
          </p:nvSpPr>
          <p:spPr>
            <a:xfrm>
              <a:off x="-5511662" y="4775925"/>
              <a:ext cx="259800" cy="259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-5141987" y="5035725"/>
              <a:ext cx="173100" cy="173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-5141987" y="4602825"/>
              <a:ext cx="173100" cy="173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0655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1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0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2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4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E98C-B24F-43C4-B12D-E8D3E12CB9C6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3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7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91" r="3692" b="391"/>
          <a:stretch>
            <a:fillRect/>
          </a:stretch>
        </p:blipFill>
        <p:spPr>
          <a:xfrm rot="181928">
            <a:off x="1775436" y="1123162"/>
            <a:ext cx="8699012" cy="4499900"/>
          </a:xfrm>
          <a:prstGeom prst="rect">
            <a:avLst/>
          </a:prstGeom>
        </p:spPr>
      </p:pic>
      <p:pic>
        <p:nvPicPr>
          <p:cNvPr id="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66202" y="1463805"/>
            <a:ext cx="1419162" cy="1279396"/>
          </a:xfrm>
          <a:prstGeom prst="rect">
            <a:avLst/>
          </a:prstGeom>
        </p:spPr>
      </p:pic>
      <p:pic>
        <p:nvPicPr>
          <p:cNvPr id="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654776" y="1052482"/>
            <a:ext cx="900163" cy="976394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5002" y="5214102"/>
            <a:ext cx="3263701" cy="77385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5"/>
          <a:srcRect t="10333" r="448" b="3858"/>
          <a:stretch/>
        </p:blipFill>
        <p:spPr>
          <a:xfrm>
            <a:off x="1853269" y="1999161"/>
            <a:ext cx="8724900" cy="3204088"/>
          </a:xfrm>
          <a:prstGeom prst="rect">
            <a:avLst/>
          </a:prstGeom>
        </p:spPr>
      </p:pic>
      <p:pic>
        <p:nvPicPr>
          <p:cNvPr id="9" name="Picture 21" descr="XR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627" y="2539266"/>
            <a:ext cx="5804229" cy="166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2" y="1905000"/>
            <a:ext cx="7947361" cy="53177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8705738"/>
              </a:avLst>
            </a:prstTxWarp>
            <a:spAutoFit/>
          </a:bodyPr>
          <a:lstStyle/>
          <a:p>
            <a:pPr algn="ctr"/>
            <a:r>
              <a:rPr lang="en-US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KÍNH CHÀO QUÝ THẦY CÔ VÀ CÁC EM HỌC SINH</a:t>
            </a:r>
            <a:endParaRPr lang="vi-VN" sz="33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4369715"/>
            <a:ext cx="487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GIÁO VIÊN: </a:t>
            </a:r>
            <a:r>
              <a:rPr lang="en-US" sz="2200" b="1" dirty="0" smtClean="0">
                <a:solidFill>
                  <a:srgbClr val="0070C0"/>
                </a:solidFill>
              </a:rPr>
              <a:t>Chu </a:t>
            </a:r>
            <a:r>
              <a:rPr lang="en-US" sz="2200" b="1" dirty="0" err="1" smtClean="0">
                <a:solidFill>
                  <a:srgbClr val="0070C0"/>
                </a:solidFill>
              </a:rPr>
              <a:t>Thị</a:t>
            </a:r>
            <a:r>
              <a:rPr lang="en-US" sz="2200" b="1" dirty="0" smtClean="0">
                <a:solidFill>
                  <a:srgbClr val="0070C0"/>
                </a:solidFill>
              </a:rPr>
              <a:t> Minh </a:t>
            </a:r>
            <a:r>
              <a:rPr lang="en-US" sz="2200" b="1" dirty="0" err="1" smtClean="0">
                <a:solidFill>
                  <a:srgbClr val="0070C0"/>
                </a:solidFill>
              </a:rPr>
              <a:t>Hằng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10799" y="3981825"/>
            <a:ext cx="1642902" cy="2018927"/>
          </a:xfrm>
          <a:prstGeom prst="rect">
            <a:avLst/>
          </a:prstGeom>
        </p:spPr>
      </p:pic>
      <p:sp>
        <p:nvSpPr>
          <p:cNvPr id="3" name="AutoShape 12">
            <a:extLst>
              <a:ext uri="{FF2B5EF4-FFF2-40B4-BE49-F238E27FC236}">
                <a16:creationId xmlns:a16="http://schemas.microsoft.com/office/drawing/2014/main" id="{A852200A-CB8A-7DFA-3A89-F4D6CB34D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567" y="1751778"/>
            <a:ext cx="1381315" cy="1279397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 sz="2400">
              <a:latin typeface=".VnMonotype corsivaH" panose="020B7200000000000000" pitchFamily="34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2B6069FB-96EE-E776-68E3-F022CA6E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718" y="2996965"/>
            <a:ext cx="1381315" cy="1279397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 sz="2400">
              <a:latin typeface=".VnMonotype corsivaH" panose="020B7200000000000000" pitchFamily="34" charset="0"/>
            </a:endParaRP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E170CB59-9D5C-73F7-770C-A8E7B0115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312" y="4639571"/>
            <a:ext cx="1381315" cy="1279397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 sz="2400">
              <a:latin typeface=".VnMonotype corsiva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repeatCount="indefinite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repeatCount="indefinite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B8">
            <a:extLst>
              <a:ext uri="{FF2B5EF4-FFF2-40B4-BE49-F238E27FC236}">
                <a16:creationId xmlns:a16="http://schemas.microsoft.com/office/drawing/2014/main" id="{B7A34B14-7698-1BD9-94F0-89050484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12192000" cy="6858000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5" name="Picture 9" descr="images (23)">
            <a:extLst>
              <a:ext uri="{FF2B5EF4-FFF2-40B4-BE49-F238E27FC236}">
                <a16:creationId xmlns:a16="http://schemas.microsoft.com/office/drawing/2014/main" id="{3D82534C-3E72-8B92-1D82-0ABC104C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308100"/>
            <a:ext cx="1762125" cy="184785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0" descr="tải xuống (25)">
            <a:extLst>
              <a:ext uri="{FF2B5EF4-FFF2-40B4-BE49-F238E27FC236}">
                <a16:creationId xmlns:a16="http://schemas.microsoft.com/office/drawing/2014/main" id="{669CADDC-3B6A-238B-DA4F-573E82020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27150"/>
            <a:ext cx="1790700" cy="184785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7" name="Picture 11" descr="images (39)">
            <a:extLst>
              <a:ext uri="{FF2B5EF4-FFF2-40B4-BE49-F238E27FC236}">
                <a16:creationId xmlns:a16="http://schemas.microsoft.com/office/drawing/2014/main" id="{6223AB7B-78C5-660B-3E43-9A1D52FC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08101"/>
            <a:ext cx="1752600" cy="18954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images (22)">
            <a:extLst>
              <a:ext uri="{FF2B5EF4-FFF2-40B4-BE49-F238E27FC236}">
                <a16:creationId xmlns:a16="http://schemas.microsoft.com/office/drawing/2014/main" id="{5D07A79F-DA59-C8AF-ADF7-4D8104170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308101"/>
            <a:ext cx="1695450" cy="18954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9" name="Picture 13" descr="images (19)">
            <a:extLst>
              <a:ext uri="{FF2B5EF4-FFF2-40B4-BE49-F238E27FC236}">
                <a16:creationId xmlns:a16="http://schemas.microsoft.com/office/drawing/2014/main" id="{6FEB9DAF-0F81-4B3D-A907-D8306BFE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683000"/>
            <a:ext cx="1752600" cy="203200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0" name="Picture 14" descr="images (18)">
            <a:extLst>
              <a:ext uri="{FF2B5EF4-FFF2-40B4-BE49-F238E27FC236}">
                <a16:creationId xmlns:a16="http://schemas.microsoft.com/office/drawing/2014/main" id="{CF174390-28B2-0331-D212-324E86BBF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83000"/>
            <a:ext cx="1752600" cy="203200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1" name="Picture 15" descr="images (17)">
            <a:extLst>
              <a:ext uri="{FF2B5EF4-FFF2-40B4-BE49-F238E27FC236}">
                <a16:creationId xmlns:a16="http://schemas.microsoft.com/office/drawing/2014/main" id="{190274A4-FE54-54B5-BBD7-A8B4CB2BD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14750"/>
            <a:ext cx="1752600" cy="200025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2" name="Picture 16" descr="image001">
            <a:extLst>
              <a:ext uri="{FF2B5EF4-FFF2-40B4-BE49-F238E27FC236}">
                <a16:creationId xmlns:a16="http://schemas.microsoft.com/office/drawing/2014/main" id="{77BF286C-DA35-556B-BEB2-E79C440A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714750"/>
            <a:ext cx="1752600" cy="200025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3" name="Text Box 17">
            <a:extLst>
              <a:ext uri="{FF2B5EF4-FFF2-40B4-BE49-F238E27FC236}">
                <a16:creationId xmlns:a16="http://schemas.microsoft.com/office/drawing/2014/main" id="{904F3166-2E50-BFDD-0B12-5F8BB1437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200400"/>
            <a:ext cx="1752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Times New Roman" panose="02020603050405020304" pitchFamily="18" charset="0"/>
              </a:rPr>
              <a:t>Mua sắm</a:t>
            </a:r>
            <a:endParaRPr lang="en-US" altLang="en-US" sz="1600" b="1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34" name="Text Box 18">
            <a:extLst>
              <a:ext uri="{FF2B5EF4-FFF2-40B4-BE49-F238E27FC236}">
                <a16:creationId xmlns:a16="http://schemas.microsoft.com/office/drawing/2014/main" id="{25669CF6-2755-BF9F-5454-4B412CB8E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200400"/>
            <a:ext cx="1524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Times New Roman" panose="02020603050405020304" pitchFamily="18" charset="0"/>
              </a:rPr>
              <a:t>Tắm biển</a:t>
            </a:r>
            <a:endParaRPr lang="en-US" altLang="en-US" sz="1600" b="1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35" name="Text Box 19">
            <a:extLst>
              <a:ext uri="{FF2B5EF4-FFF2-40B4-BE49-F238E27FC236}">
                <a16:creationId xmlns:a16="http://schemas.microsoft.com/office/drawing/2014/main" id="{A8FA7476-574F-7C03-F764-0091C6628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346450"/>
            <a:ext cx="1219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Times New Roman" panose="02020603050405020304" pitchFamily="18" charset="0"/>
              </a:rPr>
              <a:t>Đoàn viên</a:t>
            </a:r>
            <a:endParaRPr lang="en-US" altLang="en-US" sz="1600" b="1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36" name="Text Box 20">
            <a:extLst>
              <a:ext uri="{FF2B5EF4-FFF2-40B4-BE49-F238E27FC236}">
                <a16:creationId xmlns:a16="http://schemas.microsoft.com/office/drawing/2014/main" id="{56244693-E034-202F-BD5E-280839EB9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276600"/>
            <a:ext cx="1524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Times New Roman" panose="02020603050405020304" pitchFamily="18" charset="0"/>
              </a:rPr>
              <a:t>Chụp ảnh</a:t>
            </a:r>
            <a:endParaRPr lang="en-US" altLang="en-US" sz="1600" b="1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37" name="Text Box 21">
            <a:extLst>
              <a:ext uri="{FF2B5EF4-FFF2-40B4-BE49-F238E27FC236}">
                <a16:creationId xmlns:a16="http://schemas.microsoft.com/office/drawing/2014/main" id="{7370B57C-25E9-DCC8-0E0E-AFF0252E6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929313"/>
            <a:ext cx="1676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Times New Roman" panose="02020603050405020304" pitchFamily="18" charset="0"/>
              </a:rPr>
              <a:t>Chèo thuyền</a:t>
            </a:r>
            <a:endParaRPr lang="en-US" altLang="en-US" sz="1600" b="1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38" name="Text Box 22">
            <a:extLst>
              <a:ext uri="{FF2B5EF4-FFF2-40B4-BE49-F238E27FC236}">
                <a16:creationId xmlns:a16="http://schemas.microsoft.com/office/drawing/2014/main" id="{0E4E201F-48BA-AB6D-69C4-2B3C6A6BE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911850"/>
            <a:ext cx="1752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Times New Roman" panose="02020603050405020304" pitchFamily="18" charset="0"/>
              </a:rPr>
              <a:t>Tập thể dục</a:t>
            </a:r>
            <a:endParaRPr lang="en-US" altLang="en-US" sz="1600" b="1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39" name="Text Box 23">
            <a:extLst>
              <a:ext uri="{FF2B5EF4-FFF2-40B4-BE49-F238E27FC236}">
                <a16:creationId xmlns:a16="http://schemas.microsoft.com/office/drawing/2014/main" id="{6445A3AA-1C7E-A2DA-2560-BBCFF3E6C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5897563"/>
            <a:ext cx="1600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Times New Roman" panose="02020603050405020304" pitchFamily="18" charset="0"/>
              </a:rPr>
              <a:t>Chơi thể thao</a:t>
            </a:r>
            <a:endParaRPr lang="en-US" altLang="en-US" sz="1600" b="1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40" name="Text Box 24">
            <a:extLst>
              <a:ext uri="{FF2B5EF4-FFF2-40B4-BE49-F238E27FC236}">
                <a16:creationId xmlns:a16="http://schemas.microsoft.com/office/drawing/2014/main" id="{38442DB1-A49A-7A4D-BACD-8533A4FAA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238" y="5932488"/>
            <a:ext cx="1295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Times New Roman" panose="02020603050405020304" pitchFamily="18" charset="0"/>
              </a:rPr>
              <a:t>Dã ngoại</a:t>
            </a:r>
            <a:endParaRPr lang="en-US" altLang="en-US" sz="1600" b="1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3D7C97E3-D843-661E-5C6C-2F24C251C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623888"/>
            <a:ext cx="685800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66"/>
                </a:solidFill>
                <a:latin typeface="Times New Roman" panose="02020603050405020304" pitchFamily="18" charset="0"/>
              </a:rPr>
              <a:t>Tìm hiểu về hoạt động trong gia đình</a:t>
            </a:r>
            <a:endParaRPr lang="en-US" altLang="en-US" sz="2800" b="1" u="sng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3" grpId="0" animBg="1"/>
      <p:bldP spid="60434" grpId="0" animBg="1"/>
      <p:bldP spid="60435" grpId="0" animBg="1"/>
      <p:bldP spid="60436" grpId="0" animBg="1"/>
      <p:bldP spid="60437" grpId="0" animBg="1"/>
      <p:bldP spid="60438" grpId="0" animBg="1"/>
      <p:bldP spid="60439" grpId="0" animBg="1"/>
      <p:bldP spid="60440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ADMIN\Desktop\Tai nguyen thiet ke tro choi\Bảng gỗ\choi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930" y="-379156"/>
            <a:ext cx="5029200" cy="21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86809" y="365824"/>
            <a:ext cx="4711322" cy="630942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GIẢI CỨU NÀNG TIÊN CÁ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1B381-D79E-B396-0E29-91DC37BD4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208" y="1741745"/>
            <a:ext cx="11171583" cy="58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blue-christmas-card-swirl-frame-snowmainvitation-34310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464" y="2671419"/>
            <a:ext cx="6989155" cy="3306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2073" y="3170695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j-lt"/>
              </a:rPr>
              <a:t>Đê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̉ có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được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đôi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nàng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tiên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tội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nghiệp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phải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tìm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đu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̉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những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ngọc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trai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dưới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đáy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dại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dương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dâng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mụ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phu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̀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thủy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Các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hãy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giúp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nàng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bằng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cách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tra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̉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lời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các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hỏi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nhe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́.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07" y="3757241"/>
            <a:ext cx="2076450" cy="2200275"/>
          </a:xfrm>
          <a:prstGeom prst="rect">
            <a:avLst/>
          </a:prstGeom>
        </p:spPr>
      </p:pic>
      <p:sp>
        <p:nvSpPr>
          <p:cNvPr id="2" name="Left Arrow 1">
            <a:hlinkClick r:id="rId6" action="ppaction://hlinksldjump"/>
          </p:cNvPr>
          <p:cNvSpPr/>
          <p:nvPr/>
        </p:nvSpPr>
        <p:spPr>
          <a:xfrm>
            <a:off x="1828800" y="228600"/>
            <a:ext cx="1295400" cy="6858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9427" y="374909"/>
            <a:ext cx="1136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Quay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MouseOver r:id="rId6" action="ppaction://hlinksldjump"/>
              </a:rPr>
              <a:t>lạ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960F5-9E7C-823F-7B4F-F3CC656BD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99" y="1060709"/>
            <a:ext cx="2579543" cy="506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AD94A-5833-A2E2-5598-1BB2C5E90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4536" y="1226343"/>
            <a:ext cx="2579543" cy="5061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8BD08-CB94-9011-9140-23F568076D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98" y="374909"/>
            <a:ext cx="2076450" cy="2200275"/>
          </a:xfrm>
          <a:prstGeom prst="rect">
            <a:avLst/>
          </a:prstGeom>
        </p:spPr>
      </p:pic>
      <p:pic>
        <p:nvPicPr>
          <p:cNvPr id="11" name="Thoại 023_1">
            <a:hlinkClick r:id="" action="ppaction://media"/>
            <a:extLst>
              <a:ext uri="{FF2B5EF4-FFF2-40B4-BE49-F238E27FC236}">
                <a16:creationId xmlns:a16="http://schemas.microsoft.com/office/drawing/2014/main" id="{AD44D662-582B-AFE7-98B5-68E6116AB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697" y="12718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2" y="5631123"/>
            <a:ext cx="12954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91" y="5638800"/>
            <a:ext cx="1295400" cy="1295400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430" y="5638800"/>
            <a:ext cx="1295400" cy="1295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56C13E-45C6-CC2B-67A3-EC1927829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47870"/>
            <a:ext cx="9949070" cy="543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0.19132 -0.33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-168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85 C -0.00625 -0.02081 -0.01441 -0.03885 -0.03073 -0.03885 C -0.04931 -0.03885 -0.05573 -0.02081 -0.06181 -0.00185 C -0.07014 0.01919 -0.07622 0.04 -0.0967 0.04 C -0.11528 0.04 -0.12136 0.01919 -0.12969 -0.00185 C -0.13368 -0.02081 -0.14167 -0.03885 -0.16024 -0.03885 C -0.17674 -0.03885 -0.1849 -0.02081 -0.19132 -0.00185 C -0.1974 0.01919 -0.20573 0.04 -0.22431 0.04 C -0.24288 0.04 -0.25712 -0.00185 -0.25712 -0.00162 C -0.26302 -0.02081 -0.26962 -0.03885 -0.28767 -0.03885 C -0.30625 -0.03885 -0.31285 -0.02081 -0.31858 -0.00185 C -0.32708 0.01919 -0.33299 0.04 -0.35382 0.04 C -0.3724 0.04 -0.3783 0.01919 -0.38455 -0.00185 C -0.39271 -0.02081 -0.39861 -0.03885 -0.41736 -0.03885 C -0.43333 -0.03885 -0.44149 -0.02081 -0.44792 -0.00185 C -0.45399 0.01919 -0.46233 0.04 -0.48073 0.04 C -0.49931 0.04 -0.50538 0.01919 -0.51372 -0.00185 " pathEditMode="relative" rAng="0" ptsTypes="fffffffffffffffff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77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26875 -0.044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83" b="84660" l="1193" r="98467">
                        <a14:foregroundMark x1="60818" y1="81776" x2="94889" y2="74856"/>
                        <a14:foregroundMark x1="58603" y1="82468" x2="74957" y2="82468"/>
                        <a14:backgroundMark x1="28450" y1="67128" x2="37990" y2="76355"/>
                        <a14:backgroundMark x1="46508" y1="55940" x2="67121" y2="79008"/>
                        <a14:backgroundMark x1="54514" y1="81776" x2="54514" y2="81776"/>
                        <a14:backgroundMark x1="92675" y1="65629" x2="84668" y2="7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" t="4662" b="14851"/>
          <a:stretch/>
        </p:blipFill>
        <p:spPr>
          <a:xfrm>
            <a:off x="6650182" y="1600201"/>
            <a:ext cx="4017818" cy="4893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492171" y="120603"/>
            <a:ext cx="6854368" cy="170819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41983" y="381000"/>
            <a:ext cx="6205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dirty="0"/>
          </a:p>
        </p:txBody>
      </p:sp>
      <p:sp>
        <p:nvSpPr>
          <p:cNvPr id="14" name="Cloud 13"/>
          <p:cNvSpPr/>
          <p:nvPr/>
        </p:nvSpPr>
        <p:spPr>
          <a:xfrm>
            <a:off x="1865168" y="2369691"/>
            <a:ext cx="4840432" cy="2317475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36913" y="3041505"/>
            <a:ext cx="4979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8791059" y="1289349"/>
            <a:ext cx="1593173" cy="1688179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9525000" y="6172200"/>
            <a:ext cx="957612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A8DDC-7314-C17B-6639-C61C4795CF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1221" r="8097" b="9579"/>
          <a:stretch/>
        </p:blipFill>
        <p:spPr>
          <a:xfrm>
            <a:off x="9346539" y="3167626"/>
            <a:ext cx="2067892" cy="270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662B08-1A96-51CF-C579-806C1C75B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" y="974701"/>
            <a:ext cx="2709328" cy="5955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00D549-04CF-B607-B85E-2E65E8AFE7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748394" y="4832816"/>
            <a:ext cx="1593173" cy="16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1221" r="8097" b="9579"/>
          <a:stretch/>
        </p:blipFill>
        <p:spPr>
          <a:xfrm>
            <a:off x="5942053" y="2514600"/>
            <a:ext cx="3816927" cy="2702414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614179" y="106747"/>
            <a:ext cx="6854368" cy="170819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14179" y="610239"/>
            <a:ext cx="7985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dirty="0"/>
          </a:p>
        </p:txBody>
      </p:sp>
      <p:sp>
        <p:nvSpPr>
          <p:cNvPr id="14" name="Cloud 13"/>
          <p:cNvSpPr/>
          <p:nvPr/>
        </p:nvSpPr>
        <p:spPr>
          <a:xfrm>
            <a:off x="744417" y="2607246"/>
            <a:ext cx="4840432" cy="250184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20079" y="3041505"/>
            <a:ext cx="33395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012556" y="1275494"/>
            <a:ext cx="1593173" cy="1688179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9525000" y="6172200"/>
            <a:ext cx="957612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E9897-E3CB-EB35-1263-E8719EAC1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020" y="4953092"/>
            <a:ext cx="6857688" cy="1821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A881D-FA2E-933C-C4DF-07E4A8EBE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1221" r="8097" b="9579"/>
          <a:stretch/>
        </p:blipFill>
        <p:spPr>
          <a:xfrm>
            <a:off x="9537975" y="3469786"/>
            <a:ext cx="2067892" cy="2702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2FBBDE-DB38-D926-6DC4-1A40A080787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576225" y="4736918"/>
            <a:ext cx="1593173" cy="1688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21E5C9-9708-7121-A1D5-F1569E4EF0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9148322" y="1159949"/>
            <a:ext cx="1221315" cy="14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1221" r="8097" b="9579"/>
          <a:stretch/>
        </p:blipFill>
        <p:spPr>
          <a:xfrm>
            <a:off x="5942053" y="2514600"/>
            <a:ext cx="3816927" cy="2702414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614179" y="106747"/>
            <a:ext cx="6854368" cy="170819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23453" y="381000"/>
            <a:ext cx="6567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dirty="0"/>
          </a:p>
        </p:txBody>
      </p:sp>
      <p:sp>
        <p:nvSpPr>
          <p:cNvPr id="14" name="Cloud 13"/>
          <p:cNvSpPr/>
          <p:nvPr/>
        </p:nvSpPr>
        <p:spPr>
          <a:xfrm>
            <a:off x="744417" y="2607246"/>
            <a:ext cx="4840432" cy="250184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09191" y="3041505"/>
            <a:ext cx="4538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Ngoan,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4012556" y="1275494"/>
            <a:ext cx="1593173" cy="1688179"/>
          </a:xfrm>
          <a:prstGeom prst="rect">
            <a:avLst/>
          </a:prstGeom>
        </p:spPr>
      </p:pic>
      <p:sp>
        <p:nvSpPr>
          <p:cNvPr id="8" name="Right Arrow 7">
            <a:hlinkClick r:id="rId7" action="ppaction://hlinksldjump"/>
          </p:cNvPr>
          <p:cNvSpPr/>
          <p:nvPr/>
        </p:nvSpPr>
        <p:spPr>
          <a:xfrm>
            <a:off x="9525000" y="6172200"/>
            <a:ext cx="957612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E9897-E3CB-EB35-1263-E8719EAC1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020" y="4953092"/>
            <a:ext cx="6857688" cy="1821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A881D-FA2E-933C-C4DF-07E4A8EBE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9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1221" r="8097" b="9579"/>
          <a:stretch/>
        </p:blipFill>
        <p:spPr>
          <a:xfrm>
            <a:off x="9537975" y="3469786"/>
            <a:ext cx="2067892" cy="2702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2FBBDE-DB38-D926-6DC4-1A40A080787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576225" y="4736918"/>
            <a:ext cx="1593173" cy="1688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21E5C9-9708-7121-A1D5-F1569E4EF0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3709">
            <a:off x="9148322" y="1159949"/>
            <a:ext cx="1221315" cy="14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BB269A-A1FE-CF6C-7FA9-34B311052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3" y="13855"/>
            <a:ext cx="1210254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F572-52BE-2F8D-56A4-D060B78A7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1" b="95313" l="0" r="95665">
                        <a14:backgroundMark x1="64451" y1="12109" x2="77168" y2="19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0" y="447261"/>
            <a:ext cx="4583013" cy="6781800"/>
          </a:xfrm>
          <a:prstGeom prst="rect">
            <a:avLst/>
          </a:prstGeom>
        </p:spPr>
      </p:pic>
      <p:sp>
        <p:nvSpPr>
          <p:cNvPr id="3" name="Cloud Callout 4">
            <a:extLst>
              <a:ext uri="{FF2B5EF4-FFF2-40B4-BE49-F238E27FC236}">
                <a16:creationId xmlns:a16="http://schemas.microsoft.com/office/drawing/2014/main" id="{C6969D26-5221-CA9B-2331-B5D9391C1C57}"/>
              </a:ext>
            </a:extLst>
          </p:cNvPr>
          <p:cNvSpPr/>
          <p:nvPr/>
        </p:nvSpPr>
        <p:spPr>
          <a:xfrm>
            <a:off x="5243945" y="13855"/>
            <a:ext cx="5105400" cy="3352800"/>
          </a:xfrm>
          <a:prstGeom prst="cloudCallout">
            <a:avLst>
              <a:gd name="adj1" fmla="val -66042"/>
              <a:gd name="adj2" fmla="val 702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1E609-4EB8-4BC2-BBE7-1D27C87F7B95}"/>
              </a:ext>
            </a:extLst>
          </p:cNvPr>
          <p:cNvSpPr txBox="1"/>
          <p:nvPr/>
        </p:nvSpPr>
        <p:spPr>
          <a:xfrm>
            <a:off x="5964382" y="643814"/>
            <a:ext cx="392505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Cám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thái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̀ có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ta có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cuộc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hạnh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phúc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Chúc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thật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giỏi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697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391DA4C-798C-40B7-8C27-9910E2D3C327}"/>
              </a:ext>
            </a:extLst>
          </p:cNvPr>
          <p:cNvSpPr/>
          <p:nvPr/>
        </p:nvSpPr>
        <p:spPr>
          <a:xfrm>
            <a:off x="3187547" y="1028240"/>
            <a:ext cx="6933283" cy="2937832"/>
          </a:xfrm>
          <a:prstGeom prst="cloudCallout">
            <a:avLst>
              <a:gd name="adj1" fmla="val -52358"/>
              <a:gd name="adj2" fmla="val 78174"/>
            </a:avLst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66093" y="1"/>
            <a:ext cx="8916647" cy="6831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267" dirty="0" err="1">
                <a:solidFill>
                  <a:srgbClr val="C00000"/>
                </a:solidFill>
              </a:rPr>
              <a:t>Cách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vẽ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gia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đình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yêu</a:t>
            </a:r>
            <a:r>
              <a:rPr lang="en-US" sz="4267" dirty="0">
                <a:solidFill>
                  <a:srgbClr val="C00000"/>
                </a:solidFill>
              </a:rPr>
              <a:t> </a:t>
            </a:r>
            <a:r>
              <a:rPr lang="en-US" sz="4267" dirty="0" err="1">
                <a:solidFill>
                  <a:srgbClr val="C00000"/>
                </a:solidFill>
              </a:rPr>
              <a:t>thương</a:t>
            </a:r>
            <a:endParaRPr lang="en-US" sz="4267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538" y="159587"/>
            <a:ext cx="1036973" cy="1036973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40E9CBF4-481A-9EE9-49E9-6E18969C2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0" y="3429000"/>
            <a:ext cx="3917139" cy="2286000"/>
          </a:xfrm>
          <a:prstGeom prst="rect">
            <a:avLst/>
          </a:prstGeom>
          <a:noFill/>
          <a:ln w="76200" cmpd="tri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ve chi tiet">
            <a:extLst>
              <a:ext uri="{FF2B5EF4-FFF2-40B4-BE49-F238E27FC236}">
                <a16:creationId xmlns:a16="http://schemas.microsoft.com/office/drawing/2014/main" id="{62DAE467-332D-DEF3-D4F4-5501C5B1F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778" y="3459161"/>
            <a:ext cx="3829922" cy="2317750"/>
          </a:xfrm>
          <a:prstGeom prst="rect">
            <a:avLst/>
          </a:prstGeom>
          <a:noFill/>
          <a:ln w="76200" cmpd="tri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Hình ảnh044">
            <a:extLst>
              <a:ext uri="{FF2B5EF4-FFF2-40B4-BE49-F238E27FC236}">
                <a16:creationId xmlns:a16="http://schemas.microsoft.com/office/drawing/2014/main" id="{AED68A90-F45A-1ADF-54A9-D8A33A47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09" y="3428999"/>
            <a:ext cx="3829921" cy="2378075"/>
          </a:xfrm>
          <a:prstGeom prst="rect">
            <a:avLst/>
          </a:prstGeom>
          <a:noFill/>
          <a:ln w="76200" cmpd="tri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96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>
            <a:extLst>
              <a:ext uri="{FF2B5EF4-FFF2-40B4-BE49-F238E27FC236}">
                <a16:creationId xmlns:a16="http://schemas.microsoft.com/office/drawing/2014/main" id="{98B26FA9-D617-4970-3BF6-36FE2A3DE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3351" y="104776"/>
            <a:ext cx="72167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66"/>
                </a:solidFill>
                <a:latin typeface="Times New Roman" panose="02020603050405020304" pitchFamily="18" charset="0"/>
              </a:rPr>
              <a:t>Cách vẽ tranh về hoạt động gia đình</a:t>
            </a:r>
          </a:p>
        </p:txBody>
      </p:sp>
      <p:pic>
        <p:nvPicPr>
          <p:cNvPr id="76816" name="Picture 16">
            <a:extLst>
              <a:ext uri="{FF2B5EF4-FFF2-40B4-BE49-F238E27FC236}">
                <a16:creationId xmlns:a16="http://schemas.microsoft.com/office/drawing/2014/main" id="{3AED347A-F2BE-770B-FE1C-5D033C53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3987800" cy="2286000"/>
          </a:xfrm>
          <a:prstGeom prst="rect">
            <a:avLst/>
          </a:prstGeom>
          <a:noFill/>
          <a:ln w="76200" cmpd="tri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7" name="Picture 17" descr="ve chi tiet">
            <a:extLst>
              <a:ext uri="{FF2B5EF4-FFF2-40B4-BE49-F238E27FC236}">
                <a16:creationId xmlns:a16="http://schemas.microsoft.com/office/drawing/2014/main" id="{AD95E6D0-4A52-DCA9-CAFD-C212D74EF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38200"/>
            <a:ext cx="3835400" cy="2317750"/>
          </a:xfrm>
          <a:prstGeom prst="rect">
            <a:avLst/>
          </a:prstGeom>
          <a:noFill/>
          <a:ln w="76200" cmpd="tri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21" descr="Hình ảnh044">
            <a:extLst>
              <a:ext uri="{FF2B5EF4-FFF2-40B4-BE49-F238E27FC236}">
                <a16:creationId xmlns:a16="http://schemas.microsoft.com/office/drawing/2014/main" id="{8ABB8D98-32D8-C178-3D96-89BA84986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02050"/>
            <a:ext cx="5562600" cy="2470150"/>
          </a:xfrm>
          <a:prstGeom prst="rect">
            <a:avLst/>
          </a:prstGeom>
          <a:noFill/>
          <a:ln w="76200" cmpd="tri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25" name="Rectangle 25">
            <a:extLst>
              <a:ext uri="{FF2B5EF4-FFF2-40B4-BE49-F238E27FC236}">
                <a16:creationId xmlns:a16="http://schemas.microsoft.com/office/drawing/2014/main" id="{503D511E-8E92-57FD-3DDB-A16309B96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200401"/>
            <a:ext cx="2590800" cy="396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1. Vẽ các nhân vật</a:t>
            </a:r>
            <a:endParaRPr lang="vi-VN" altLang="en-US" sz="20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27" name="Rectangle 27">
            <a:extLst>
              <a:ext uri="{FF2B5EF4-FFF2-40B4-BE49-F238E27FC236}">
                <a16:creationId xmlns:a16="http://schemas.microsoft.com/office/drawing/2014/main" id="{1C52D690-A8B0-F0A3-4CDA-3AB02348D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228975"/>
            <a:ext cx="3276600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2. Vẽ cảnh vật phù hợp</a:t>
            </a:r>
            <a:endParaRPr lang="vi-VN" altLang="en-US" sz="20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28" name="Rectangle 28">
            <a:extLst>
              <a:ext uri="{FF2B5EF4-FFF2-40B4-BE49-F238E27FC236}">
                <a16:creationId xmlns:a16="http://schemas.microsoft.com/office/drawing/2014/main" id="{43546833-98E4-F4E1-8473-D86F4FE34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4" y="6278563"/>
            <a:ext cx="3876675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3. Vẽ màu hoàn thiện bức tranh</a:t>
            </a:r>
            <a:endParaRPr lang="vi-VN" altLang="en-US" sz="20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5" grpId="0" animBg="1"/>
      <p:bldP spid="76827" grpId="0" animBg="1"/>
      <p:bldP spid="768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435" y="0"/>
            <a:ext cx="10799266" cy="6858000"/>
          </a:xfrm>
          <a:custGeom>
            <a:avLst/>
            <a:gdLst/>
            <a:ahLst/>
            <a:cxnLst/>
            <a:rect l="l" t="t" r="r" b="b"/>
            <a:pathLst>
              <a:path w="14908696" h="10287000">
                <a:moveTo>
                  <a:pt x="0" y="0"/>
                </a:moveTo>
                <a:lnTo>
                  <a:pt x="14908696" y="0"/>
                </a:lnTo>
                <a:lnTo>
                  <a:pt x="149086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750332">
            <a:off x="8819851" y="247799"/>
            <a:ext cx="2977371" cy="6284688"/>
          </a:xfrm>
          <a:custGeom>
            <a:avLst/>
            <a:gdLst/>
            <a:ahLst/>
            <a:cxnLst/>
            <a:rect l="l" t="t" r="r" b="b"/>
            <a:pathLst>
              <a:path w="4466056" h="9427032">
                <a:moveTo>
                  <a:pt x="0" y="0"/>
                </a:moveTo>
                <a:lnTo>
                  <a:pt x="4466056" y="0"/>
                </a:lnTo>
                <a:lnTo>
                  <a:pt x="4466056" y="9427032"/>
                </a:lnTo>
                <a:lnTo>
                  <a:pt x="0" y="9427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20936453" flipH="1">
            <a:off x="0" y="2887504"/>
            <a:ext cx="3631320" cy="421022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9074146">
            <a:off x="-750302" y="-382071"/>
            <a:ext cx="2789777" cy="3036492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E9F3C65-6D36-119B-C57C-2932D2EBF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26" y="741145"/>
            <a:ext cx="6343048" cy="43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65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C701C6B1-33CE-8F22-676A-B37A12364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753" y="0"/>
            <a:ext cx="11865935" cy="67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1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1E6BE-A28D-1BF5-EB7F-C3BEFB35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7" y="297712"/>
            <a:ext cx="11451265" cy="63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77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B8">
            <a:extLst>
              <a:ext uri="{FF2B5EF4-FFF2-40B4-BE49-F238E27FC236}">
                <a16:creationId xmlns:a16="http://schemas.microsoft.com/office/drawing/2014/main" id="{4A2384C1-BD14-EE0E-5949-87D1EA47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0" y="106326"/>
            <a:ext cx="11589489" cy="6655981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6C6500B-A52D-E9C6-04A5-27D5AEF85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609601"/>
            <a:ext cx="3733800" cy="2497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1D621FA-68CC-C115-EC3C-518BBA15A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1" y="3230206"/>
            <a:ext cx="3733801" cy="301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549667C-0A5A-D794-C796-94DE65B14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614681"/>
            <a:ext cx="4090374" cy="2492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254416D-AD09-EAFF-5C98-316292E7D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373" y="3318628"/>
            <a:ext cx="4139225" cy="292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C03A11FC-CD8F-69F0-9DB5-37CE62055135}"/>
              </a:ext>
            </a:extLst>
          </p:cNvPr>
          <p:cNvSpPr/>
          <p:nvPr/>
        </p:nvSpPr>
        <p:spPr>
          <a:xfrm>
            <a:off x="4765066" y="-98113"/>
            <a:ext cx="324960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vẽ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khảo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9" name="Picture 11" descr="Picture1">
            <a:extLst>
              <a:ext uri="{FF2B5EF4-FFF2-40B4-BE49-F238E27FC236}">
                <a16:creationId xmlns:a16="http://schemas.microsoft.com/office/drawing/2014/main" id="{031A5C6F-822B-BDDB-6590-D6AF14473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4" y="3886200"/>
            <a:ext cx="4644657" cy="2530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84" name="Picture 48" descr="Hình ảnh038">
            <a:extLst>
              <a:ext uri="{FF2B5EF4-FFF2-40B4-BE49-F238E27FC236}">
                <a16:creationId xmlns:a16="http://schemas.microsoft.com/office/drawing/2014/main" id="{511DCFDE-3592-6925-2D31-438EF57A3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4" y="981739"/>
            <a:ext cx="4559595" cy="2590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Documents and Settings\CQ\My Documents\My Pictures\giadinh2[1].jpg">
            <a:extLst>
              <a:ext uri="{FF2B5EF4-FFF2-40B4-BE49-F238E27FC236}">
                <a16:creationId xmlns:a16="http://schemas.microsoft.com/office/drawing/2014/main" id="{C01DB8FE-9314-D729-2796-F868BBA4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3881437"/>
            <a:ext cx="4559595" cy="25352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 descr="gia_dinh_4">
            <a:extLst>
              <a:ext uri="{FF2B5EF4-FFF2-40B4-BE49-F238E27FC236}">
                <a16:creationId xmlns:a16="http://schemas.microsoft.com/office/drawing/2014/main" id="{5D10DDCB-61E7-980A-BEB3-AB92C1B9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981739"/>
            <a:ext cx="4559595" cy="2590800"/>
          </a:xfrm>
          <a:prstGeom prst="rect">
            <a:avLst/>
          </a:prstGeom>
          <a:noFill/>
          <a:ln w="76200" cmpd="tri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65EFC73-30C0-E97B-3120-2822429DF19E}"/>
              </a:ext>
            </a:extLst>
          </p:cNvPr>
          <p:cNvSpPr/>
          <p:nvPr/>
        </p:nvSpPr>
        <p:spPr>
          <a:xfrm>
            <a:off x="4495800" y="183665"/>
            <a:ext cx="3634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vẽ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tham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khảo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5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5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295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" dur="500"/>
                                        <p:tgtEl>
                                          <p:spTgt spid="309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êu đề 1">
            <a:extLst>
              <a:ext uri="{FF2B5EF4-FFF2-40B4-BE49-F238E27FC236}">
                <a16:creationId xmlns:a16="http://schemas.microsoft.com/office/drawing/2014/main" id="{A7028DDF-88CC-D55B-D7A2-43DE6D4CC2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Chỗ dành sẵn cho Nội dung 4">
            <a:extLst>
              <a:ext uri="{FF2B5EF4-FFF2-40B4-BE49-F238E27FC236}">
                <a16:creationId xmlns:a16="http://schemas.microsoft.com/office/drawing/2014/main" id="{BD2697FC-680B-1854-88E6-BA4C751D7A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958" y="-111125"/>
            <a:ext cx="12075042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D3D0D3C-ED71-04AE-CB64-0858BE1F803F}"/>
              </a:ext>
            </a:extLst>
          </p:cNvPr>
          <p:cNvSpPr/>
          <p:nvPr/>
        </p:nvSpPr>
        <p:spPr>
          <a:xfrm>
            <a:off x="4721318" y="-31025"/>
            <a:ext cx="308699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400" b="1" dirty="0">
                <a:ln/>
                <a:solidFill>
                  <a:srgbClr val="7030A0"/>
                </a:solidFill>
              </a:rPr>
              <a:t>THỰC HÀNH</a:t>
            </a:r>
            <a:endParaRPr lang="vi-VN" sz="4400" b="1" dirty="0">
              <a:ln/>
              <a:solidFill>
                <a:srgbClr val="7030A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DAF553F-14C5-1289-24F5-E565F43BA0BC}"/>
              </a:ext>
            </a:extLst>
          </p:cNvPr>
          <p:cNvSpPr/>
          <p:nvPr/>
        </p:nvSpPr>
        <p:spPr>
          <a:xfrm>
            <a:off x="2133601" y="738417"/>
            <a:ext cx="8000999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00" b="1" dirty="0" err="1">
                <a:ln/>
                <a:solidFill>
                  <a:srgbClr val="FF0000"/>
                </a:solidFill>
              </a:rPr>
              <a:t>Tạo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sản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phẩm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mĩ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thuật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về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en-US" sz="4000" b="1" dirty="0" err="1">
                <a:ln/>
                <a:solidFill>
                  <a:srgbClr val="FF0000"/>
                </a:solidFill>
              </a:rPr>
              <a:t>hoạt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động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gia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đình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em</a:t>
            </a:r>
            <a:r>
              <a:rPr lang="en-US" sz="4000" b="1" dirty="0">
                <a:ln/>
                <a:solidFill>
                  <a:srgbClr val="FF0000"/>
                </a:solidFill>
              </a:rPr>
              <a:t>  </a:t>
            </a:r>
            <a:endParaRPr lang="vi-VN" sz="4000" b="1" dirty="0">
              <a:ln/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3E409DC8-CF32-E155-D74C-29F72286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7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5A3787-9E5F-A46A-BCF5-CCD5B85C8573}"/>
              </a:ext>
            </a:extLst>
          </p:cNvPr>
          <p:cNvSpPr/>
          <p:nvPr/>
        </p:nvSpPr>
        <p:spPr>
          <a:xfrm>
            <a:off x="3776871" y="933269"/>
            <a:ext cx="49298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SÁNG TẠO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34AEF2-C93A-6F24-E86B-BFA56DACD6EA}"/>
              </a:ext>
            </a:extLst>
          </p:cNvPr>
          <p:cNvSpPr/>
          <p:nvPr/>
        </p:nvSpPr>
        <p:spPr>
          <a:xfrm>
            <a:off x="3346173" y="2014331"/>
            <a:ext cx="5784577" cy="12658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C7F0EF-142B-E213-91B2-2CDAC1B896BE}"/>
              </a:ext>
            </a:extLst>
          </p:cNvPr>
          <p:cNvSpPr/>
          <p:nvPr/>
        </p:nvSpPr>
        <p:spPr>
          <a:xfrm>
            <a:off x="3346172" y="3809830"/>
            <a:ext cx="5784577" cy="88490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Tạo bài chung của nhóm.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">
            <a:hlinkClick r:id="" action="ppaction://media"/>
            <a:extLst>
              <a:ext uri="{FF2B5EF4-FFF2-40B4-BE49-F238E27FC236}">
                <a16:creationId xmlns:a16="http://schemas.microsoft.com/office/drawing/2014/main" id="{B5C8DEA2-6E91-F458-57F2-895B1F753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8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2 6"/>
          <p:cNvSpPr/>
          <p:nvPr/>
        </p:nvSpPr>
        <p:spPr>
          <a:xfrm>
            <a:off x="2119744" y="554804"/>
            <a:ext cx="8339347" cy="411416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3032422" y="2656471"/>
            <a:ext cx="5936920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PHÂN TÍCH-ĐÁNH GIÁ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389" y="2022791"/>
            <a:ext cx="261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Hoạt động 4</a:t>
            </a:r>
          </a:p>
        </p:txBody>
      </p:sp>
      <p:pic>
        <p:nvPicPr>
          <p:cNvPr id="6" name="图片 26" descr="千库网_女孩跳跃儿童开心背书包开学季上学插画_元素编号111323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6031" y="4738823"/>
            <a:ext cx="4301882" cy="2119177"/>
          </a:xfrm>
          <a:prstGeom prst="rect">
            <a:avLst/>
          </a:prstGeom>
        </p:spPr>
      </p:pic>
      <p:pic>
        <p:nvPicPr>
          <p:cNvPr id="10" name="图片 24" descr="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72776">
            <a:off x="2604102" y="5535989"/>
            <a:ext cx="1851394" cy="1259402"/>
          </a:xfrm>
          <a:prstGeom prst="rect">
            <a:avLst/>
          </a:prstGeom>
        </p:spPr>
      </p:pic>
      <p:pic>
        <p:nvPicPr>
          <p:cNvPr id="12" name="Picture 11" descr="Trẻ Em, Đến Trường, Đi Học, Tải hình PNG 71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27" y="4001490"/>
            <a:ext cx="8262986" cy="38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74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3C9AF-B135-E04A-1945-1D4F55B68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8" y="127591"/>
            <a:ext cx="11493794" cy="65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36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9"/>
          <p:cNvSpPr txBox="1">
            <a:spLocks noGrp="1"/>
          </p:cNvSpPr>
          <p:nvPr>
            <p:ph type="title"/>
          </p:nvPr>
        </p:nvSpPr>
        <p:spPr>
          <a:xfrm>
            <a:off x="5791046" y="857555"/>
            <a:ext cx="496215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3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LIÊN HỆ THỰC TẾ</a:t>
            </a:r>
            <a:endParaRPr sz="3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6364" y="2146567"/>
            <a:ext cx="6776491" cy="31008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Tình cảm gia đình là món quà tinh thần thiêng liêng nhất với mỗi con người. Hãy luôn dành tặng cho những người thân yêu của mình những món quà </a:t>
            </a:r>
            <a:r>
              <a:rPr lang="en-US" sz="2400" dirty="0" err="1"/>
              <a:t>nghệ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vi-VN" sz="2400" dirty="0"/>
              <a:t>nhưng lại rất “tinh thần” các em nhé!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" r="31294"/>
          <a:stretch>
            <a:fillRect/>
          </a:stretch>
        </p:blipFill>
        <p:spPr>
          <a:xfrm>
            <a:off x="531632" y="857555"/>
            <a:ext cx="3289408" cy="49825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6"/>
          <p:cNvSpPr/>
          <p:nvPr/>
        </p:nvSpPr>
        <p:spPr>
          <a:xfrm rot="5400000">
            <a:off x="2007482" y="798280"/>
            <a:ext cx="1333545" cy="1829699"/>
          </a:xfrm>
          <a:custGeom>
            <a:avLst/>
            <a:gdLst/>
            <a:ahLst/>
            <a:cxnLst/>
            <a:rect l="l" t="t" r="r" b="b"/>
            <a:pathLst>
              <a:path w="16390" h="22488" extrusionOk="0">
                <a:moveTo>
                  <a:pt x="10747" y="0"/>
                </a:moveTo>
                <a:cubicBezTo>
                  <a:pt x="10286" y="0"/>
                  <a:pt x="9779" y="40"/>
                  <a:pt x="9221" y="126"/>
                </a:cubicBezTo>
                <a:cubicBezTo>
                  <a:pt x="5698" y="611"/>
                  <a:pt x="5166" y="1730"/>
                  <a:pt x="5166" y="1730"/>
                </a:cubicBezTo>
                <a:cubicBezTo>
                  <a:pt x="5166" y="1730"/>
                  <a:pt x="3851" y="3271"/>
                  <a:pt x="3171" y="4784"/>
                </a:cubicBezTo>
                <a:cubicBezTo>
                  <a:pt x="2490" y="6298"/>
                  <a:pt x="0" y="13831"/>
                  <a:pt x="55" y="15118"/>
                </a:cubicBezTo>
                <a:cubicBezTo>
                  <a:pt x="109" y="16406"/>
                  <a:pt x="984" y="22335"/>
                  <a:pt x="5941" y="22481"/>
                </a:cubicBezTo>
                <a:cubicBezTo>
                  <a:pt x="6096" y="22485"/>
                  <a:pt x="6251" y="22488"/>
                  <a:pt x="6405" y="22488"/>
                </a:cubicBezTo>
                <a:cubicBezTo>
                  <a:pt x="11160" y="22488"/>
                  <a:pt x="15146" y="20311"/>
                  <a:pt x="15758" y="16309"/>
                </a:cubicBezTo>
                <a:cubicBezTo>
                  <a:pt x="16390" y="12179"/>
                  <a:pt x="14980" y="9651"/>
                  <a:pt x="15175" y="6857"/>
                </a:cubicBezTo>
                <a:cubicBezTo>
                  <a:pt x="15352" y="4308"/>
                  <a:pt x="15529" y="0"/>
                  <a:pt x="10747" y="0"/>
                </a:cubicBezTo>
                <a:close/>
              </a:path>
            </a:pathLst>
          </a:custGeom>
          <a:solidFill>
            <a:srgbClr val="529BAB">
              <a:alpha val="34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26" name="Google Shape;626;p46"/>
          <p:cNvSpPr/>
          <p:nvPr/>
        </p:nvSpPr>
        <p:spPr>
          <a:xfrm rot="5400000">
            <a:off x="5473814" y="901880"/>
            <a:ext cx="1333545" cy="1829699"/>
          </a:xfrm>
          <a:custGeom>
            <a:avLst/>
            <a:gdLst/>
            <a:ahLst/>
            <a:cxnLst/>
            <a:rect l="l" t="t" r="r" b="b"/>
            <a:pathLst>
              <a:path w="16390" h="22488" extrusionOk="0">
                <a:moveTo>
                  <a:pt x="10747" y="0"/>
                </a:moveTo>
                <a:cubicBezTo>
                  <a:pt x="10286" y="0"/>
                  <a:pt x="9779" y="40"/>
                  <a:pt x="9221" y="126"/>
                </a:cubicBezTo>
                <a:cubicBezTo>
                  <a:pt x="5698" y="611"/>
                  <a:pt x="5166" y="1730"/>
                  <a:pt x="5166" y="1730"/>
                </a:cubicBezTo>
                <a:cubicBezTo>
                  <a:pt x="5166" y="1730"/>
                  <a:pt x="3851" y="3271"/>
                  <a:pt x="3171" y="4784"/>
                </a:cubicBezTo>
                <a:cubicBezTo>
                  <a:pt x="2490" y="6298"/>
                  <a:pt x="0" y="13831"/>
                  <a:pt x="55" y="15118"/>
                </a:cubicBezTo>
                <a:cubicBezTo>
                  <a:pt x="109" y="16406"/>
                  <a:pt x="984" y="22335"/>
                  <a:pt x="5941" y="22481"/>
                </a:cubicBezTo>
                <a:cubicBezTo>
                  <a:pt x="6096" y="22485"/>
                  <a:pt x="6251" y="22488"/>
                  <a:pt x="6405" y="22488"/>
                </a:cubicBezTo>
                <a:cubicBezTo>
                  <a:pt x="11160" y="22488"/>
                  <a:pt x="15146" y="20311"/>
                  <a:pt x="15758" y="16309"/>
                </a:cubicBezTo>
                <a:cubicBezTo>
                  <a:pt x="16390" y="12179"/>
                  <a:pt x="14980" y="9651"/>
                  <a:pt x="15175" y="6857"/>
                </a:cubicBezTo>
                <a:cubicBezTo>
                  <a:pt x="15352" y="4308"/>
                  <a:pt x="15529" y="0"/>
                  <a:pt x="10747" y="0"/>
                </a:cubicBezTo>
                <a:close/>
              </a:path>
            </a:pathLst>
          </a:custGeom>
          <a:solidFill>
            <a:srgbClr val="529BAB">
              <a:alpha val="34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7" name="Google Shape;627;p46"/>
          <p:cNvSpPr/>
          <p:nvPr/>
        </p:nvSpPr>
        <p:spPr>
          <a:xfrm rot="5400000">
            <a:off x="8825446" y="828553"/>
            <a:ext cx="1333545" cy="1829699"/>
          </a:xfrm>
          <a:custGeom>
            <a:avLst/>
            <a:gdLst/>
            <a:ahLst/>
            <a:cxnLst/>
            <a:rect l="l" t="t" r="r" b="b"/>
            <a:pathLst>
              <a:path w="16390" h="22488" extrusionOk="0">
                <a:moveTo>
                  <a:pt x="10747" y="0"/>
                </a:moveTo>
                <a:cubicBezTo>
                  <a:pt x="10286" y="0"/>
                  <a:pt x="9779" y="40"/>
                  <a:pt x="9221" y="126"/>
                </a:cubicBezTo>
                <a:cubicBezTo>
                  <a:pt x="5698" y="611"/>
                  <a:pt x="5166" y="1730"/>
                  <a:pt x="5166" y="1730"/>
                </a:cubicBezTo>
                <a:cubicBezTo>
                  <a:pt x="5166" y="1730"/>
                  <a:pt x="3851" y="3271"/>
                  <a:pt x="3171" y="4784"/>
                </a:cubicBezTo>
                <a:cubicBezTo>
                  <a:pt x="2490" y="6298"/>
                  <a:pt x="0" y="13831"/>
                  <a:pt x="55" y="15118"/>
                </a:cubicBezTo>
                <a:cubicBezTo>
                  <a:pt x="109" y="16406"/>
                  <a:pt x="984" y="22335"/>
                  <a:pt x="5941" y="22481"/>
                </a:cubicBezTo>
                <a:cubicBezTo>
                  <a:pt x="6096" y="22485"/>
                  <a:pt x="6251" y="22488"/>
                  <a:pt x="6405" y="22488"/>
                </a:cubicBezTo>
                <a:cubicBezTo>
                  <a:pt x="11160" y="22488"/>
                  <a:pt x="15146" y="20311"/>
                  <a:pt x="15758" y="16309"/>
                </a:cubicBezTo>
                <a:cubicBezTo>
                  <a:pt x="16390" y="12179"/>
                  <a:pt x="14980" y="9651"/>
                  <a:pt x="15175" y="6857"/>
                </a:cubicBezTo>
                <a:cubicBezTo>
                  <a:pt x="15352" y="4308"/>
                  <a:pt x="15529" y="0"/>
                  <a:pt x="10747" y="0"/>
                </a:cubicBezTo>
                <a:close/>
              </a:path>
            </a:pathLst>
          </a:custGeom>
          <a:solidFill>
            <a:srgbClr val="529BAB">
              <a:alpha val="34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8" name="Google Shape;628;p46"/>
          <p:cNvSpPr txBox="1">
            <a:spLocks noGrp="1"/>
          </p:cNvSpPr>
          <p:nvPr>
            <p:ph type="subTitle" idx="1"/>
          </p:nvPr>
        </p:nvSpPr>
        <p:spPr>
          <a:xfrm>
            <a:off x="942500" y="3137581"/>
            <a:ext cx="3214000" cy="13916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ct val="150000"/>
              </a:lnSpc>
              <a:spcAft>
                <a:spcPts val="1600"/>
              </a:spcAft>
            </a:pPr>
            <a:r>
              <a:rPr lang="en-GB" sz="2400" dirty="0" err="1">
                <a:latin typeface="+mj-lt"/>
              </a:rPr>
              <a:t>Gửi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tặng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kèm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lời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chúc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đến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người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yêu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trong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gia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đình</a:t>
            </a:r>
            <a:endParaRPr sz="2400" dirty="0">
              <a:latin typeface="+mj-lt"/>
            </a:endParaRPr>
          </a:p>
        </p:txBody>
      </p:sp>
      <p:sp>
        <p:nvSpPr>
          <p:cNvPr id="629" name="Google Shape;629;p46"/>
          <p:cNvSpPr txBox="1">
            <a:spLocks noGrp="1"/>
          </p:cNvSpPr>
          <p:nvPr>
            <p:ph type="subTitle" idx="2"/>
          </p:nvPr>
        </p:nvSpPr>
        <p:spPr>
          <a:xfrm>
            <a:off x="4484800" y="3137581"/>
            <a:ext cx="3214000" cy="13335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ct val="150000"/>
              </a:lnSpc>
              <a:spcAft>
                <a:spcPts val="1600"/>
              </a:spcAft>
            </a:pPr>
            <a:r>
              <a:rPr lang="en-GB" sz="2400" dirty="0" err="1">
                <a:latin typeface="+mj-lt"/>
              </a:rPr>
              <a:t>Ôn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tập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lại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nội</a:t>
            </a:r>
            <a:r>
              <a:rPr lang="en-GB" sz="2400" dirty="0">
                <a:latin typeface="+mj-lt"/>
              </a:rPr>
              <a:t> dung </a:t>
            </a:r>
            <a:r>
              <a:rPr lang="en-GB" sz="2400" dirty="0" err="1">
                <a:latin typeface="+mj-lt"/>
              </a:rPr>
              <a:t>kiến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của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bài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học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ngày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hôm</a:t>
            </a:r>
            <a:r>
              <a:rPr lang="en-GB" sz="2400" dirty="0">
                <a:latin typeface="+mj-lt"/>
              </a:rPr>
              <a:t> nay</a:t>
            </a:r>
            <a:endParaRPr sz="2400" dirty="0">
              <a:latin typeface="+mj-lt"/>
            </a:endParaRPr>
          </a:p>
        </p:txBody>
      </p:sp>
      <p:sp>
        <p:nvSpPr>
          <p:cNvPr id="630" name="Google Shape;630;p46"/>
          <p:cNvSpPr txBox="1">
            <a:spLocks noGrp="1"/>
          </p:cNvSpPr>
          <p:nvPr>
            <p:ph type="subTitle" idx="3"/>
          </p:nvPr>
        </p:nvSpPr>
        <p:spPr>
          <a:xfrm>
            <a:off x="7885217" y="3114279"/>
            <a:ext cx="3214000" cy="13335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ct val="150000"/>
              </a:lnSpc>
              <a:spcAft>
                <a:spcPts val="1600"/>
              </a:spcAft>
            </a:pPr>
            <a:r>
              <a:rPr lang="en-GB" sz="2400" dirty="0" err="1">
                <a:latin typeface="+mj-lt"/>
              </a:rPr>
              <a:t>Đọc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trước</a:t>
            </a:r>
            <a:r>
              <a:rPr lang="en-GB" sz="2400" dirty="0">
                <a:latin typeface="+mj-lt"/>
              </a:rPr>
              <a:t>, </a:t>
            </a:r>
            <a:r>
              <a:rPr lang="en-GB" sz="2400" dirty="0" err="1">
                <a:latin typeface="+mj-lt"/>
              </a:rPr>
              <a:t>chuẩn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bị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các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dụng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cụ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cần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thiết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cho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tiết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học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sau</a:t>
            </a:r>
            <a:endParaRPr sz="2400" dirty="0">
              <a:latin typeface="+mj-lt"/>
            </a:endParaRPr>
          </a:p>
        </p:txBody>
      </p:sp>
      <p:grpSp>
        <p:nvGrpSpPr>
          <p:cNvPr id="635" name="Google Shape;635;p46"/>
          <p:cNvGrpSpPr/>
          <p:nvPr/>
        </p:nvGrpSpPr>
        <p:grpSpPr>
          <a:xfrm>
            <a:off x="2204391" y="1206121"/>
            <a:ext cx="690219" cy="628732"/>
            <a:chOff x="-42285490" y="3632895"/>
            <a:chExt cx="443054" cy="403585"/>
          </a:xfrm>
        </p:grpSpPr>
        <p:sp>
          <p:nvSpPr>
            <p:cNvPr id="636" name="Google Shape;636;p46"/>
            <p:cNvSpPr/>
            <p:nvPr/>
          </p:nvSpPr>
          <p:spPr>
            <a:xfrm>
              <a:off x="-42285490" y="3632895"/>
              <a:ext cx="417864" cy="115178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46"/>
            <p:cNvSpPr/>
            <p:nvPr/>
          </p:nvSpPr>
          <p:spPr>
            <a:xfrm>
              <a:off x="-41955419" y="3776542"/>
              <a:ext cx="29656" cy="115178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46"/>
            <p:cNvSpPr/>
            <p:nvPr/>
          </p:nvSpPr>
          <p:spPr>
            <a:xfrm>
              <a:off x="-41897292" y="3777656"/>
              <a:ext cx="54857" cy="115178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9" name="Google Shape;639;p46"/>
            <p:cNvSpPr/>
            <p:nvPr/>
          </p:nvSpPr>
          <p:spPr>
            <a:xfrm>
              <a:off x="-42254756" y="3776542"/>
              <a:ext cx="270872" cy="115178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640;p46"/>
            <p:cNvSpPr/>
            <p:nvPr/>
          </p:nvSpPr>
          <p:spPr>
            <a:xfrm>
              <a:off x="-42196663" y="3920189"/>
              <a:ext cx="29656" cy="115178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46"/>
            <p:cNvSpPr/>
            <p:nvPr/>
          </p:nvSpPr>
          <p:spPr>
            <a:xfrm>
              <a:off x="-42138536" y="3922382"/>
              <a:ext cx="265407" cy="114099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46"/>
            <p:cNvSpPr/>
            <p:nvPr/>
          </p:nvSpPr>
          <p:spPr>
            <a:xfrm>
              <a:off x="-42285490" y="3921303"/>
              <a:ext cx="60356" cy="115178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43" name="Google Shape;643;p46"/>
          <p:cNvSpPr/>
          <p:nvPr/>
        </p:nvSpPr>
        <p:spPr>
          <a:xfrm>
            <a:off x="9068445" y="1370977"/>
            <a:ext cx="690231" cy="669784"/>
          </a:xfrm>
          <a:custGeom>
            <a:avLst/>
            <a:gdLst/>
            <a:ahLst/>
            <a:cxnLst/>
            <a:rect l="l" t="t" r="r" b="b"/>
            <a:pathLst>
              <a:path w="12760" h="12382" extrusionOk="0">
                <a:moveTo>
                  <a:pt x="2080" y="1"/>
                </a:moveTo>
                <a:cubicBezTo>
                  <a:pt x="946" y="1"/>
                  <a:pt x="32" y="946"/>
                  <a:pt x="1" y="2080"/>
                </a:cubicBezTo>
                <a:lnTo>
                  <a:pt x="1" y="9515"/>
                </a:lnTo>
                <a:cubicBezTo>
                  <a:pt x="1" y="11090"/>
                  <a:pt x="1261" y="12382"/>
                  <a:pt x="2899" y="12382"/>
                </a:cubicBezTo>
                <a:cubicBezTo>
                  <a:pt x="4537" y="12382"/>
                  <a:pt x="5798" y="11090"/>
                  <a:pt x="5829" y="9515"/>
                </a:cubicBezTo>
                <a:cubicBezTo>
                  <a:pt x="5829" y="9295"/>
                  <a:pt x="6144" y="9137"/>
                  <a:pt x="6365" y="9074"/>
                </a:cubicBezTo>
                <a:cubicBezTo>
                  <a:pt x="6617" y="9074"/>
                  <a:pt x="6932" y="9295"/>
                  <a:pt x="6932" y="9515"/>
                </a:cubicBezTo>
                <a:cubicBezTo>
                  <a:pt x="6932" y="11122"/>
                  <a:pt x="8223" y="12382"/>
                  <a:pt x="9830" y="12382"/>
                </a:cubicBezTo>
                <a:cubicBezTo>
                  <a:pt x="11374" y="12382"/>
                  <a:pt x="12760" y="11216"/>
                  <a:pt x="12760" y="9452"/>
                </a:cubicBezTo>
                <a:lnTo>
                  <a:pt x="12760" y="2080"/>
                </a:lnTo>
                <a:cubicBezTo>
                  <a:pt x="12760" y="946"/>
                  <a:pt x="11815" y="32"/>
                  <a:pt x="10681" y="1"/>
                </a:cubicBezTo>
                <a:cubicBezTo>
                  <a:pt x="10114" y="1"/>
                  <a:pt x="9578" y="221"/>
                  <a:pt x="9200" y="568"/>
                </a:cubicBezTo>
                <a:cubicBezTo>
                  <a:pt x="9043" y="725"/>
                  <a:pt x="9043" y="1009"/>
                  <a:pt x="9200" y="1166"/>
                </a:cubicBezTo>
                <a:cubicBezTo>
                  <a:pt x="9279" y="1245"/>
                  <a:pt x="9389" y="1284"/>
                  <a:pt x="9499" y="1284"/>
                </a:cubicBezTo>
                <a:cubicBezTo>
                  <a:pt x="9610" y="1284"/>
                  <a:pt x="9720" y="1245"/>
                  <a:pt x="9799" y="1166"/>
                </a:cubicBezTo>
                <a:cubicBezTo>
                  <a:pt x="10051" y="946"/>
                  <a:pt x="10366" y="820"/>
                  <a:pt x="10681" y="820"/>
                </a:cubicBezTo>
                <a:cubicBezTo>
                  <a:pt x="11342" y="820"/>
                  <a:pt x="11878" y="1355"/>
                  <a:pt x="11878" y="2080"/>
                </a:cubicBezTo>
                <a:lnTo>
                  <a:pt x="11878" y="7499"/>
                </a:lnTo>
                <a:cubicBezTo>
                  <a:pt x="11374" y="6963"/>
                  <a:pt x="10618" y="6648"/>
                  <a:pt x="9799" y="6648"/>
                </a:cubicBezTo>
                <a:cubicBezTo>
                  <a:pt x="8570" y="6648"/>
                  <a:pt x="7562" y="7404"/>
                  <a:pt x="7121" y="8444"/>
                </a:cubicBezTo>
                <a:cubicBezTo>
                  <a:pt x="6932" y="8349"/>
                  <a:pt x="6585" y="8286"/>
                  <a:pt x="6365" y="8286"/>
                </a:cubicBezTo>
                <a:cubicBezTo>
                  <a:pt x="6144" y="8286"/>
                  <a:pt x="5798" y="8381"/>
                  <a:pt x="5640" y="8444"/>
                </a:cubicBezTo>
                <a:cubicBezTo>
                  <a:pt x="5199" y="7404"/>
                  <a:pt x="4191" y="6648"/>
                  <a:pt x="2962" y="6648"/>
                </a:cubicBezTo>
                <a:cubicBezTo>
                  <a:pt x="2111" y="6648"/>
                  <a:pt x="1418" y="6995"/>
                  <a:pt x="851" y="7499"/>
                </a:cubicBezTo>
                <a:lnTo>
                  <a:pt x="851" y="2080"/>
                </a:lnTo>
                <a:cubicBezTo>
                  <a:pt x="851" y="1418"/>
                  <a:pt x="1418" y="851"/>
                  <a:pt x="2080" y="820"/>
                </a:cubicBezTo>
                <a:cubicBezTo>
                  <a:pt x="2426" y="820"/>
                  <a:pt x="2742" y="977"/>
                  <a:pt x="2962" y="1166"/>
                </a:cubicBezTo>
                <a:cubicBezTo>
                  <a:pt x="3041" y="1245"/>
                  <a:pt x="3151" y="1284"/>
                  <a:pt x="3257" y="1284"/>
                </a:cubicBezTo>
                <a:cubicBezTo>
                  <a:pt x="3364" y="1284"/>
                  <a:pt x="3466" y="1245"/>
                  <a:pt x="3529" y="1166"/>
                </a:cubicBezTo>
                <a:cubicBezTo>
                  <a:pt x="3687" y="1009"/>
                  <a:pt x="3687" y="725"/>
                  <a:pt x="3529" y="568"/>
                </a:cubicBezTo>
                <a:cubicBezTo>
                  <a:pt x="3183" y="221"/>
                  <a:pt x="2647" y="1"/>
                  <a:pt x="2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644" name="Google Shape;644;p46"/>
          <p:cNvGrpSpPr/>
          <p:nvPr/>
        </p:nvGrpSpPr>
        <p:grpSpPr>
          <a:xfrm>
            <a:off x="5843310" y="1512483"/>
            <a:ext cx="496980" cy="835845"/>
            <a:chOff x="-37052237" y="2343952"/>
            <a:chExt cx="319013" cy="536532"/>
          </a:xfrm>
        </p:grpSpPr>
        <p:sp>
          <p:nvSpPr>
            <p:cNvPr id="645" name="Google Shape;645;p46"/>
            <p:cNvSpPr/>
            <p:nvPr/>
          </p:nvSpPr>
          <p:spPr>
            <a:xfrm>
              <a:off x="-37052237" y="2343952"/>
              <a:ext cx="319013" cy="373742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46"/>
            <p:cNvSpPr/>
            <p:nvPr/>
          </p:nvSpPr>
          <p:spPr>
            <a:xfrm>
              <a:off x="-36980185" y="2752345"/>
              <a:ext cx="177531" cy="128139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47" name="Google Shape;647;p46"/>
          <p:cNvSpPr/>
          <p:nvPr/>
        </p:nvSpPr>
        <p:spPr>
          <a:xfrm>
            <a:off x="9477701" y="5913533"/>
            <a:ext cx="2714305" cy="506059"/>
          </a:xfrm>
          <a:custGeom>
            <a:avLst/>
            <a:gdLst/>
            <a:ahLst/>
            <a:cxnLst/>
            <a:rect l="l" t="t" r="r" b="b"/>
            <a:pathLst>
              <a:path w="25504" h="4755" fill="none" extrusionOk="0">
                <a:moveTo>
                  <a:pt x="25504" y="4596"/>
                </a:moveTo>
                <a:cubicBezTo>
                  <a:pt x="19640" y="0"/>
                  <a:pt x="12508" y="1001"/>
                  <a:pt x="9654" y="2877"/>
                </a:cubicBezTo>
                <a:cubicBezTo>
                  <a:pt x="6802" y="4754"/>
                  <a:pt x="1599" y="4347"/>
                  <a:pt x="0" y="1302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" grpId="0" animBg="1"/>
      <p:bldP spid="626" grpId="0" animBg="1"/>
      <p:bldP spid="627" grpId="0" animBg="1"/>
      <p:bldP spid="628" grpId="0" build="p"/>
      <p:bldP spid="629" grpId="0" build="p"/>
      <p:bldP spid="630" grpId="0" build="p"/>
      <p:bldP spid="643" grpId="0" animBg="1"/>
      <p:bldP spid="6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53A32E4F-E1C0-58F4-649B-611546DB3578}"/>
              </a:ext>
            </a:extLst>
          </p:cNvPr>
          <p:cNvSpPr/>
          <p:nvPr/>
        </p:nvSpPr>
        <p:spPr>
          <a:xfrm>
            <a:off x="4213499" y="884424"/>
            <a:ext cx="3132523" cy="98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B8229A3-963C-7154-886E-F5D533D38553}"/>
              </a:ext>
            </a:extLst>
          </p:cNvPr>
          <p:cNvSpPr/>
          <p:nvPr/>
        </p:nvSpPr>
        <p:spPr>
          <a:xfrm>
            <a:off x="1856715" y="2182524"/>
            <a:ext cx="8057322" cy="901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3924DE2A-09F3-D1E0-6539-6A172255004D}"/>
              </a:ext>
            </a:extLst>
          </p:cNvPr>
          <p:cNvSpPr/>
          <p:nvPr/>
        </p:nvSpPr>
        <p:spPr>
          <a:xfrm>
            <a:off x="923838" y="2930551"/>
            <a:ext cx="10012017" cy="1046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7300862896566">
            <a:hlinkClick r:id="" action="ppaction://media"/>
            <a:extLst>
              <a:ext uri="{FF2B5EF4-FFF2-40B4-BE49-F238E27FC236}">
                <a16:creationId xmlns:a16="http://schemas.microsoft.com/office/drawing/2014/main" id="{10CEF852-16B7-CC05-A26B-0039D4CC5D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856" y="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2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vo-tay-tra-loi-dung-www.tiengdong.com">
            <a:hlinkClick r:id="" action="ppaction://media"/>
            <a:extLst>
              <a:ext uri="{FF2B5EF4-FFF2-40B4-BE49-F238E27FC236}">
                <a16:creationId xmlns:a16="http://schemas.microsoft.com/office/drawing/2014/main" id="{971798FC-1566-92C9-74D0-05C32E2A4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60" y="6490771"/>
            <a:ext cx="487363" cy="487363"/>
          </a:xfrm>
          <a:prstGeom prst="rect">
            <a:avLst/>
          </a:prstGeom>
        </p:spPr>
      </p:pic>
      <p:pic>
        <p:nvPicPr>
          <p:cNvPr id="2" name="clipsav">
            <a:hlinkClick r:id="" action="ppaction://media"/>
            <a:extLst>
              <a:ext uri="{FF2B5EF4-FFF2-40B4-BE49-F238E27FC236}">
                <a16:creationId xmlns:a16="http://schemas.microsoft.com/office/drawing/2014/main" id="{C255902D-4050-2D31-ED46-BA83639AA7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081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4DB4E668-B86C-3B57-6892-7B79538157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85" y="1384574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3243" y="1767649"/>
            <a:ext cx="1053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MÁI ẤM GIA ĐÌNH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0383" y="2546646"/>
            <a:ext cx="9465047" cy="148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GB" sz="4800" b="1" spc="50" dirty="0">
                <a:ln w="11430"/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cs typeface="Times New Roman" panose="02020603050405020304" pitchFamily="18" charset="0"/>
              </a:rPr>
              <a:t>Bài</a:t>
            </a:r>
            <a:r>
              <a:rPr lang="en-GB" sz="4800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cs typeface="Times New Roman" panose="02020603050405020304" pitchFamily="18" charset="0"/>
              </a:rPr>
              <a:t>1</a:t>
            </a:r>
            <a:r>
              <a:rPr lang="en-GB" sz="4800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cs typeface="Times New Roman" panose="02020603050405020304" pitchFamily="18" charset="0"/>
              </a:rPr>
              <a:t> : </a:t>
            </a:r>
            <a:r>
              <a:rPr lang="en-US" sz="4800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  <a:cs typeface="Times New Roman" panose="02020603050405020304" pitchFamily="18" charset="0"/>
              </a:rPr>
              <a:t>GIA ĐÌNH YÊU THƯƠNG * TIẾT 1 *</a:t>
            </a:r>
            <a:endParaRPr lang="en-US" sz="4800" b="1" i="1" spc="50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6" descr="千库网_女孩跳跃儿童开心背书包开学季上学插画_元素编号11132344">
            <a:extLst>
              <a:ext uri="{FF2B5EF4-FFF2-40B4-BE49-F238E27FC236}">
                <a16:creationId xmlns:a16="http://schemas.microsoft.com/office/drawing/2014/main" id="{B097074C-2C8F-35E6-7760-0BE83F021A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673" y="4896939"/>
            <a:ext cx="2319880" cy="2119177"/>
          </a:xfrm>
          <a:prstGeom prst="rect">
            <a:avLst/>
          </a:prstGeom>
        </p:spPr>
      </p:pic>
      <p:pic>
        <p:nvPicPr>
          <p:cNvPr id="8" name="图片 24" descr="13">
            <a:extLst>
              <a:ext uri="{FF2B5EF4-FFF2-40B4-BE49-F238E27FC236}">
                <a16:creationId xmlns:a16="http://schemas.microsoft.com/office/drawing/2014/main" id="{9EB7A9D2-C396-BF3A-E280-C17E4AF2A2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72776">
            <a:off x="3429627" y="5601382"/>
            <a:ext cx="1151893" cy="1259402"/>
          </a:xfrm>
          <a:prstGeom prst="rect">
            <a:avLst/>
          </a:prstGeom>
        </p:spPr>
      </p:pic>
      <p:pic>
        <p:nvPicPr>
          <p:cNvPr id="9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E32E8CB5-1603-B009-11F4-17E7ED6E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66" y="4346387"/>
            <a:ext cx="4386736" cy="332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25" descr="C:\Users\Administrator\Desktop\千库网_世界阅读日看书的儿童_元素编号11913220.png千库网_世界阅读日看书的儿童_元素编号11913220">
            <a:extLst>
              <a:ext uri="{FF2B5EF4-FFF2-40B4-BE49-F238E27FC236}">
                <a16:creationId xmlns:a16="http://schemas.microsoft.com/office/drawing/2014/main" id="{7511F7B8-DB8B-98F9-5EA8-5E29AE3BEDD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630806" y="4303643"/>
            <a:ext cx="3897733" cy="2554357"/>
          </a:xfrm>
          <a:prstGeom prst="rect">
            <a:avLst/>
          </a:prstGeom>
        </p:spPr>
      </p:pic>
      <p:pic>
        <p:nvPicPr>
          <p:cNvPr id="2" name="PA_图片 28">
            <a:extLst>
              <a:ext uri="{FF2B5EF4-FFF2-40B4-BE49-F238E27FC236}">
                <a16:creationId xmlns:a16="http://schemas.microsoft.com/office/drawing/2014/main" id="{0DBD8497-B14A-65DC-F496-6C6BCAAFA8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105412" y="2006601"/>
            <a:ext cx="2240769" cy="50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45676" y="1066788"/>
            <a:ext cx="8562109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+mj-lt"/>
              </a:rPr>
              <a:t>KIỂM TRA ĐỒ DÙNG HỌC TẬP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076AF50-F32F-F462-8F3A-6A5F6A86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89">
            <a:off x="3739920" y="2048999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5678D-229B-7367-7B76-0F5F497F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36" y="2667820"/>
            <a:ext cx="5521458" cy="442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4327D380-5AAF-B17E-1D8C-706206E6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76422">
            <a:off x="6926434" y="2831420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EC027B0-835B-EFB0-7FBA-7BBF3A41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788" y="3708076"/>
            <a:ext cx="4216597" cy="282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E0EB56-14D2-D2A3-C216-904985BAC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64" y="4406486"/>
            <a:ext cx="5642065" cy="236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163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367F-A577-7188-9D31-4744B87F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276ECD6-4395-38C2-9260-CB08696CEFE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A99BE-0E49-128D-BD73-029686FA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84" y="365129"/>
            <a:ext cx="10673316" cy="595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9337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plosion 2 6"/>
          <p:cNvSpPr/>
          <p:nvPr/>
        </p:nvSpPr>
        <p:spPr>
          <a:xfrm>
            <a:off x="2119744" y="554804"/>
            <a:ext cx="7928381" cy="416553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8098" y="2371280"/>
            <a:ext cx="5257472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KHÁM PHÁ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389" y="1966489"/>
            <a:ext cx="2488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Hoạt động 1</a:t>
            </a:r>
          </a:p>
        </p:txBody>
      </p:sp>
      <p:pic>
        <p:nvPicPr>
          <p:cNvPr id="10" name="图片 26" descr="千库网_女孩跳跃儿童开心背书包开学季上学插画_元素编号111323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6031" y="4738823"/>
            <a:ext cx="4301882" cy="2119177"/>
          </a:xfrm>
          <a:prstGeom prst="rect">
            <a:avLst/>
          </a:prstGeom>
        </p:spPr>
      </p:pic>
      <p:pic>
        <p:nvPicPr>
          <p:cNvPr id="12" name="图片 24" descr="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72776">
            <a:off x="2604102" y="5535989"/>
            <a:ext cx="1851394" cy="1259402"/>
          </a:xfrm>
          <a:prstGeom prst="rect">
            <a:avLst/>
          </a:prstGeom>
        </p:spPr>
      </p:pic>
      <p:pic>
        <p:nvPicPr>
          <p:cNvPr id="13" name="Picture 12" descr="Trẻ Em, Đến Trường, Đi Học, Tải hình PNG 71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27" y="4001490"/>
            <a:ext cx="8262986" cy="38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367F-A577-7188-9D31-4744B87F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D0C73D5-3054-6523-A05F-BCE065A88BA1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93" y="0"/>
            <a:ext cx="12096307" cy="6857999"/>
          </a:xfrm>
        </p:spPr>
      </p:pic>
    </p:spTree>
    <p:extLst>
      <p:ext uri="{BB962C8B-B14F-4D97-AF65-F5344CB8AC3E}">
        <p14:creationId xmlns:p14="http://schemas.microsoft.com/office/powerpoint/2010/main" val="12282604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367F-A577-7188-9D31-4744B87F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276ECD6-4395-38C2-9260-CB08696CEFE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C597C-7373-DD5D-1449-9D984C633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7" y="191386"/>
            <a:ext cx="11759608" cy="65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57816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404</Words>
  <Application>Microsoft Office PowerPoint</Application>
  <PresentationFormat>Widescreen</PresentationFormat>
  <Paragraphs>48</Paragraphs>
  <Slides>31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KaiTi</vt:lpstr>
      <vt:lpstr>.VnMonotype corsivaH</vt:lpstr>
      <vt:lpstr>Arial</vt:lpstr>
      <vt:lpstr>Berlin Sans FB</vt:lpstr>
      <vt:lpstr>Calibri</vt:lpstr>
      <vt:lpstr>Calibri Light</vt:lpstr>
      <vt:lpstr>Calistoga</vt:lpstr>
      <vt:lpstr>Georgia</vt:lpstr>
      <vt:lpstr>Merriweather</vt:lpstr>
      <vt:lpstr>Roboto Condensed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THỰC TẾ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vcbmongcai.mca@gmail.com</cp:lastModifiedBy>
  <cp:revision>224</cp:revision>
  <dcterms:created xsi:type="dcterms:W3CDTF">2021-10-24T01:19:49Z</dcterms:created>
  <dcterms:modified xsi:type="dcterms:W3CDTF">2025-12-21T09:58:00Z</dcterms:modified>
</cp:coreProperties>
</file>