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71" r:id="rId4"/>
    <p:sldId id="272" r:id="rId5"/>
    <p:sldId id="273" r:id="rId6"/>
    <p:sldId id="274" r:id="rId7"/>
    <p:sldId id="275" r:id="rId8"/>
    <p:sldId id="276" r:id="rId9"/>
    <p:sldId id="278" r:id="rId10"/>
    <p:sldId id="279" r:id="rId11"/>
    <p:sldId id="292" r:id="rId12"/>
    <p:sldId id="293" r:id="rId13"/>
    <p:sldId id="280" r:id="rId14"/>
    <p:sldId id="281" r:id="rId15"/>
    <p:sldId id="285" r:id="rId16"/>
    <p:sldId id="286" r:id="rId17"/>
    <p:sldId id="290" r:id="rId18"/>
    <p:sldId id="291" r:id="rId19"/>
    <p:sldId id="288" r:id="rId20"/>
    <p:sldId id="287" r:id="rId21"/>
    <p:sldId id="270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60"/>
  </p:normalViewPr>
  <p:slideViewPr>
    <p:cSldViewPr>
      <p:cViewPr>
        <p:scale>
          <a:sx n="100" d="100"/>
          <a:sy n="100" d="100"/>
        </p:scale>
        <p:origin x="-442" y="4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AC51A-D5B6-40BB-8128-ED69220BAF85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542C8-36F3-4FFC-BDD3-BF8AEF9739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70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3DCC5-F411-49DA-B6DA-31E771CBDDBB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4729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6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77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819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D6B31-C47A-4011-9F20-B2F620594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30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43990-F511-47B1-8C33-08346744FF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22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03F37-71DE-4200-9F8B-C2A65990A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7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D2E0D-8A78-4EC9-906F-66369E233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4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1CDF1-307E-4618-AA33-4980571027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1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348B8-9CEF-4535-B8E3-0C9768DDD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6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B818A-FD75-4C52-AE66-525634A93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08332-4935-427C-B2DB-9970F74331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2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233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32BD-1AB0-458B-89E1-C4D63913D0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22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F6BE-A367-4BD9-9F7A-B5DE81831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66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C5164-0960-4953-A331-36FE94FA6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45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6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8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4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097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71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02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51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620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27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2ED8-90B6-4C85-A52F-A35450BD57B1}" type="datetimeFigureOut">
              <a:rPr lang="vi-VN" smtClean="0"/>
              <a:t>02/10/2024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013C2-057D-4F64-8028-64D131C4BC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114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327C07-3C56-4010-ADD8-1162871054F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0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2.mp4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D0E9C1D773840AE93D84E15D99D649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"/>
            <a:ext cx="752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671691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7924800" y="0"/>
            <a:ext cx="1219200" cy="1219200"/>
          </a:xfrm>
          <a:noFill/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609601" y="1295401"/>
            <a:ext cx="8234363" cy="251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THAM DỰ TIẾT HỌC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90800" y="4289426"/>
            <a:ext cx="472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0070C0"/>
                </a:solidFill>
                <a:latin typeface="Times New Roman" pitchFamily="18" charset="0"/>
              </a:rPr>
              <a:t>TIẾNG VIỆT LỚP 1</a:t>
            </a:r>
          </a:p>
        </p:txBody>
      </p:sp>
      <p:pic>
        <p:nvPicPr>
          <p:cNvPr id="2056" name="Picture 9" descr="nature%20(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67300"/>
            <a:ext cx="1981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944563" y="908050"/>
            <a:ext cx="7088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en-US" sz="6600" b="1" dirty="0">
                <a:solidFill>
                  <a:srgbClr val="CC0099"/>
                </a:solidFill>
                <a:latin typeface="VNI-Times" pitchFamily="2" charset="0"/>
              </a:rPr>
              <a:t>     </a:t>
            </a:r>
            <a:r>
              <a:rPr lang="en-US" altLang="en-US" sz="6600" b="1" dirty="0" err="1" smtClean="0">
                <a:solidFill>
                  <a:srgbClr val="CC0099"/>
                </a:solidFill>
              </a:rPr>
              <a:t>Nghỉ</a:t>
            </a:r>
            <a:r>
              <a:rPr lang="en-US" altLang="en-US" sz="6600" b="1" dirty="0" smtClean="0">
                <a:solidFill>
                  <a:srgbClr val="CC0099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CC0099"/>
                </a:solidFill>
              </a:rPr>
              <a:t>giải</a:t>
            </a:r>
            <a:r>
              <a:rPr lang="en-US" altLang="en-US" sz="6600" b="1" dirty="0" smtClean="0">
                <a:solidFill>
                  <a:srgbClr val="CC0099"/>
                </a:solidFill>
              </a:rPr>
              <a:t> </a:t>
            </a:r>
            <a:r>
              <a:rPr lang="en-US" altLang="en-US" sz="6600" b="1" dirty="0" err="1" smtClean="0">
                <a:solidFill>
                  <a:srgbClr val="CC0099"/>
                </a:solidFill>
              </a:rPr>
              <a:t>lao</a:t>
            </a:r>
            <a:endParaRPr lang="en-US" altLang="en-US" sz="6600" b="1" dirty="0">
              <a:solidFill>
                <a:srgbClr val="CC0099"/>
              </a:solidFill>
            </a:endParaRPr>
          </a:p>
        </p:txBody>
      </p:sp>
      <p:pic>
        <p:nvPicPr>
          <p:cNvPr id="9220" name="Picture 4" descr="kids0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1628775"/>
            <a:ext cx="37338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party_animals_e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5625" y="4267200"/>
            <a:ext cx="2952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f You Happy and You Know It Clap Your Hands Song with Lyric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6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26"/>
    </mc:Choice>
    <mc:Fallback xmlns=""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4"/>
        <p14:stopEvt time="122626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2564131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919548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2352908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5107250"/>
            <a:ext cx="1080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5107250"/>
            <a:ext cx="1288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2326" y="5107250"/>
            <a:ext cx="161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094678"/>
            <a:ext cx="1302292" cy="6781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4234" y="5107250"/>
            <a:ext cx="35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4385" y="5107250"/>
            <a:ext cx="35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4360" y="5107250"/>
            <a:ext cx="35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3340" y="5107250"/>
            <a:ext cx="35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5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9D89AD3-0769-4627-966D-B7B3BA33D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-20000" r="-2277" b="20000"/>
          <a:stretch/>
        </p:blipFill>
        <p:spPr>
          <a:xfrm>
            <a:off x="152400" y="-1447800"/>
            <a:ext cx="8991600" cy="822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2"/>
    </mc:Choice>
    <mc:Fallback xmlns="">
      <p:transition spd="slow" advTm="3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4528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85147"/>
      </p:ext>
    </p:extLst>
  </p:cSld>
  <p:clrMapOvr>
    <a:masterClrMapping/>
  </p:clrMapOvr>
  <p:transition spd="slow" advTm="481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5870"/>
            <a:ext cx="4419600" cy="441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28" y="1244696"/>
            <a:ext cx="4416552" cy="4416552"/>
          </a:xfrm>
          <a:prstGeom prst="rect">
            <a:avLst/>
          </a:prstGeom>
        </p:spPr>
      </p:pic>
      <p:pic>
        <p:nvPicPr>
          <p:cNvPr id="1026" name="Picture 2" descr="Mau Chu U - Kinh nghiệm dạy học Học m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7"/>
          <a:stretch/>
        </p:blipFill>
        <p:spPr bwMode="auto">
          <a:xfrm>
            <a:off x="683568" y="1484784"/>
            <a:ext cx="3995214" cy="40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u Chu ư - Kinh nghiệm dạy học Học mã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5"/>
          <a:stretch/>
        </p:blipFill>
        <p:spPr bwMode="auto">
          <a:xfrm>
            <a:off x="4948104" y="1474429"/>
            <a:ext cx="3960000" cy="395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1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au Chu U - Kinh nghiệm dạy học Học mã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7"/>
          <a:stretch/>
        </p:blipFill>
        <p:spPr bwMode="auto">
          <a:xfrm>
            <a:off x="664085" y="2132856"/>
            <a:ext cx="3995214" cy="40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u Chu ư - Kinh nghiệm dạy học Học mã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5"/>
          <a:stretch/>
        </p:blipFill>
        <p:spPr bwMode="auto">
          <a:xfrm>
            <a:off x="5004048" y="2132856"/>
            <a:ext cx="3960000" cy="395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7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GK Scan] ✓ Bài 13. U, u; Ư, ư - Sách Giáo Khoa - Học Online Cùng 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du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318" y="2060848"/>
            <a:ext cx="565100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2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GK Scan] ✓ Bài 13. U, u; Ư, ư - Sách Giáo Khoa - Học Online Cùng 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hổ dữ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757" y="2098556"/>
            <a:ext cx="7295643" cy="36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xmlns="" id="{824895B0-6CA3-4AA0-A516-5AF891C6CEE4}"/>
              </a:ext>
            </a:extLst>
          </p:cNvPr>
          <p:cNvSpPr/>
          <p:nvPr/>
        </p:nvSpPr>
        <p:spPr>
          <a:xfrm>
            <a:off x="37500" y="2368854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2106086" y="1102029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rgbClr val="00B0F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rgbClr val="00B0F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rgbClr val="00B0F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dụng</a:t>
            </a:r>
            <a:endParaRPr lang="en-GB" sz="5400" b="1" kern="0" spc="13" dirty="0">
              <a:solidFill>
                <a:srgbClr val="00B0F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8B236DA8-5B59-4D00-88BB-F1E6ED836782}"/>
              </a:ext>
            </a:extLst>
          </p:cNvPr>
          <p:cNvSpPr/>
          <p:nvPr/>
        </p:nvSpPr>
        <p:spPr>
          <a:xfrm>
            <a:off x="0" y="2438400"/>
            <a:ext cx="8839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US" sz="3200" kern="0" spc="13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Em</a:t>
            </a:r>
            <a:r>
              <a:rPr lang="vi-VN" sz="3200" kern="0" spc="13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6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36" y="1905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03848" y="2247900"/>
            <a:ext cx="4824536" cy="2362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D0E9C1D773840AE93D84E15D99D649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"/>
            <a:ext cx="7524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671691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7924800" y="0"/>
            <a:ext cx="1219200" cy="1219200"/>
          </a:xfrm>
          <a:noFill/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609601" y="1993234"/>
            <a:ext cx="8234363" cy="2515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thầy cô sức khỏe !</a:t>
            </a:r>
            <a:endParaRPr lang="vi-VN" sz="3600" kern="1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6" name="Picture 9" descr="nature%20(3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67300"/>
            <a:ext cx="1981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5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1"/>
            <a:ext cx="2315067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=""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57325" y="1066800"/>
            <a:ext cx="5867400" cy="1219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đọc.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5181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…….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đỏ</a:t>
            </a:r>
            <a:endParaRPr lang="vi-VN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004048" y="4953942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3101" y="152401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400">
                <a:latin typeface="Arial" pitchFamily="34" charset="0"/>
                <a:cs typeface="Arial" pitchFamily="34" charset="0"/>
              </a:rPr>
              <a:t>năm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2024</a:t>
            </a:r>
            <a:endParaRPr lang="en-US" sz="2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</a:t>
            </a:r>
            <a:r>
              <a:rPr lang="en-US" sz="2400" u="sng">
                <a:latin typeface="Arial" pitchFamily="34" charset="0"/>
                <a:cs typeface="Arial" pitchFamily="34" charset="0"/>
              </a:rPr>
              <a:t>Việt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4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1"/>
            <a:ext cx="2315067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=""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1066800"/>
            <a:ext cx="5867400" cy="1219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đọc.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545799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…..</a:t>
            </a:r>
            <a:endParaRPr lang="vi-VN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530181" y="5457998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vi-VN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1" y="152401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400">
                <a:latin typeface="Arial" pitchFamily="34" charset="0"/>
                <a:cs typeface="Arial" pitchFamily="34" charset="0"/>
              </a:rPr>
              <a:t>năm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2024</a:t>
            </a:r>
            <a:endParaRPr lang="en-US" sz="2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</a:t>
            </a:r>
            <a:r>
              <a:rPr lang="en-US" sz="2400" u="sng">
                <a:latin typeface="Arial" pitchFamily="34" charset="0"/>
                <a:cs typeface="Arial" pitchFamily="34" charset="0"/>
              </a:rPr>
              <a:t>Việt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2" y="2505074"/>
            <a:ext cx="4508268" cy="29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5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216" y="3951706"/>
            <a:ext cx="2315067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=""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524000" y="1109980"/>
            <a:ext cx="5867400" cy="121920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đọc.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524139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Bé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bị</a:t>
            </a:r>
            <a:r>
              <a:rPr lang="en-US" sz="4000" b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smtClean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…. Bà </a:t>
            </a:r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đã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có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…..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1" y="2512890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3203849" y="5241394"/>
            <a:ext cx="608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h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o                 lá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hẹ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43101" y="152401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2400">
                <a:latin typeface="Arial" pitchFamily="34" charset="0"/>
                <a:cs typeface="Arial" pitchFamily="34" charset="0"/>
              </a:rPr>
              <a:t>năm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2024</a:t>
            </a:r>
            <a:endParaRPr lang="en-US" sz="2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</a:t>
            </a:r>
            <a:r>
              <a:rPr lang="en-US" sz="2400" u="sng">
                <a:latin typeface="Arial" pitchFamily="34" charset="0"/>
                <a:cs typeface="Arial" pitchFamily="34" charset="0"/>
              </a:rPr>
              <a:t>Việt </a:t>
            </a:r>
          </a:p>
        </p:txBody>
      </p:sp>
      <p:pic>
        <p:nvPicPr>
          <p:cNvPr id="10" name="Picture 4" descr="Ho ở trẻ em: Nguyên nhân và những sai lầm thường gặ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0" y="2420888"/>
            <a:ext cx="2647951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4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86868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1714501" cy="6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1828801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3101" y="152401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1968326"/>
            <a:ext cx="8686800" cy="36929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590800" y="5951022"/>
            <a:ext cx="502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Đu đủ chín ngọt lừ.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19809" y="5951022"/>
            <a:ext cx="36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=""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315457" y="5951022"/>
            <a:ext cx="386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=""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611759" y="5951022"/>
            <a:ext cx="36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43101" y="152401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67745" y="983398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1714501" cy="6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6712"/>
            <a:ext cx="1447800" cy="753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280" y="2843388"/>
            <a:ext cx="3103257" cy="1557124"/>
            <a:chOff x="4900211" y="1986138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9281" y="363093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đu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280" y="284596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8" y="284596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91280" y="2852368"/>
            <a:ext cx="3103257" cy="1557124"/>
            <a:chOff x="4900211" y="1986138"/>
            <a:chExt cx="3103257" cy="1557124"/>
          </a:xfrm>
        </p:grpSpPr>
        <p:sp>
          <p:nvSpPr>
            <p:cNvPr id="13" name="Rectangle 12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91281" y="363733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11477" y="2852369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32240" y="2852369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06111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85613" y="3767868"/>
            <a:ext cx="114591" cy="115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5525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6" name="Freeform 25"/>
          <p:cNvSpPr/>
          <p:nvPr/>
        </p:nvSpPr>
        <p:spPr>
          <a:xfrm>
            <a:off x="2201848" y="3767868"/>
            <a:ext cx="111252" cy="128656"/>
          </a:xfrm>
          <a:custGeom>
            <a:avLst/>
            <a:gdLst>
              <a:gd name="connsiteX0" fmla="*/ 0 w 248309"/>
              <a:gd name="connsiteY0" fmla="*/ 85505 h 343082"/>
              <a:gd name="connsiteX1" fmla="*/ 77273 w 248309"/>
              <a:gd name="connsiteY1" fmla="*/ 8232 h 343082"/>
              <a:gd name="connsiteX2" fmla="*/ 206062 w 248309"/>
              <a:gd name="connsiteY2" fmla="*/ 21111 h 343082"/>
              <a:gd name="connsiteX3" fmla="*/ 244699 w 248309"/>
              <a:gd name="connsiteY3" fmla="*/ 175657 h 343082"/>
              <a:gd name="connsiteX4" fmla="*/ 128789 w 248309"/>
              <a:gd name="connsiteY4" fmla="*/ 343082 h 3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09" h="343082">
                <a:moveTo>
                  <a:pt x="0" y="85505"/>
                </a:moveTo>
                <a:cubicBezTo>
                  <a:pt x="21464" y="52234"/>
                  <a:pt x="42929" y="18964"/>
                  <a:pt x="77273" y="8232"/>
                </a:cubicBezTo>
                <a:cubicBezTo>
                  <a:pt x="111617" y="-2500"/>
                  <a:pt x="178158" y="-6793"/>
                  <a:pt x="206062" y="21111"/>
                </a:cubicBezTo>
                <a:cubicBezTo>
                  <a:pt x="233966" y="49015"/>
                  <a:pt x="257578" y="121995"/>
                  <a:pt x="244699" y="175657"/>
                </a:cubicBezTo>
                <a:cubicBezTo>
                  <a:pt x="231820" y="229319"/>
                  <a:pt x="180304" y="286200"/>
                  <a:pt x="128789" y="34308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6">
            <a:extLst>
              <a:ext uri="{FF2B5EF4-FFF2-40B4-BE49-F238E27FC236}">
                <a16:creationId xmlns=""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1976040" y="3560387"/>
            <a:ext cx="55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67745" y="836712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=""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6398906" y="3568007"/>
            <a:ext cx="55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4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6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/>
      <p:bldP spid="21" grpId="0"/>
      <p:bldP spid="22" grpId="0"/>
      <p:bldP spid="25" grpId="0" animBg="1"/>
      <p:bldP spid="26" grpId="0" animBg="1"/>
      <p:bldP spid="2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676033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dù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đủ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hũ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922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cử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8210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dự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6479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lữ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439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7853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4AA764D-3AE4-4E21-B563-8C250034CBE6}"/>
              </a:ext>
            </a:extLst>
          </p:cNvPr>
          <p:cNvSpPr txBox="1"/>
          <p:nvPr/>
        </p:nvSpPr>
        <p:spPr>
          <a:xfrm>
            <a:off x="589399" y="4058485"/>
            <a:ext cx="662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03603D3-3B97-4584-A60E-CD8E52497433}"/>
              </a:ext>
            </a:extLst>
          </p:cNvPr>
          <p:cNvSpPr txBox="1"/>
          <p:nvPr/>
        </p:nvSpPr>
        <p:spPr>
          <a:xfrm>
            <a:off x="1970659" y="4058485"/>
            <a:ext cx="649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91461BE4-36A7-4BE1-899E-756EE484D813}"/>
              </a:ext>
            </a:extLst>
          </p:cNvPr>
          <p:cNvSpPr txBox="1"/>
          <p:nvPr/>
        </p:nvSpPr>
        <p:spPr>
          <a:xfrm>
            <a:off x="335953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875775C4-5681-4AC7-A2D1-C31DADFF8823}"/>
              </a:ext>
            </a:extLst>
          </p:cNvPr>
          <p:cNvSpPr txBox="1"/>
          <p:nvPr/>
        </p:nvSpPr>
        <p:spPr>
          <a:xfrm>
            <a:off x="5552929" y="4086189"/>
            <a:ext cx="58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781A47F-D621-4C58-BA94-1B2130A8C704}"/>
              </a:ext>
            </a:extLst>
          </p:cNvPr>
          <p:cNvSpPr txBox="1"/>
          <p:nvPr/>
        </p:nvSpPr>
        <p:spPr>
          <a:xfrm>
            <a:off x="6963485" y="4092487"/>
            <a:ext cx="61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3A882D83-26E8-42D9-8EBE-F74B2A950D74}"/>
              </a:ext>
            </a:extLst>
          </p:cNvPr>
          <p:cNvSpPr txBox="1"/>
          <p:nvPr/>
        </p:nvSpPr>
        <p:spPr>
          <a:xfrm>
            <a:off x="8182915" y="4086189"/>
            <a:ext cx="523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7705" y="44624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2 </a:t>
            </a:r>
            <a:r>
              <a:rPr lang="en-US" sz="2400">
                <a:latin typeface="Arial" pitchFamily="34" charset="0"/>
                <a:cs typeface="Arial" pitchFamily="34" charset="0"/>
              </a:rPr>
              <a:t>tháng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10 năm 2024</a:t>
            </a:r>
          </a:p>
          <a:p>
            <a:pPr algn="ctr"/>
            <a:r>
              <a:rPr lang="en-US" sz="2400" u="sng" smtClean="0"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7745" y="764704"/>
            <a:ext cx="5055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 Ư ư (Tiết 1)</a:t>
            </a:r>
            <a:endParaRPr lang="en-US" sz="3200" u="sng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6|13.5|11.7|1.7|1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360</Words>
  <Application>Microsoft Office PowerPoint</Application>
  <PresentationFormat>On-screen Show (4:3)</PresentationFormat>
  <Paragraphs>94</Paragraphs>
  <Slides>20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2022-10-29T09:09:25Z</dcterms:created>
  <dcterms:modified xsi:type="dcterms:W3CDTF">2024-10-02T06:02:36Z</dcterms:modified>
</cp:coreProperties>
</file>