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8" r:id="rId3"/>
    <p:sldMasterId id="2147483700" r:id="rId4"/>
  </p:sldMasterIdLst>
  <p:notesMasterIdLst>
    <p:notesMasterId r:id="rId21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9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93257F-B2D0-47E5-A7B6-2AA38D9C8234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9"/>
          </p14:sldIdLst>
        </p14:section>
        <p14:section name="Untitled Section" id="{6629E267-1ED3-407A-B5E8-B1CB4F10FCA8}">
          <p14:sldIdLst>
            <p14:sldId id="29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7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18" Type="http://schemas.microsoft.com/office/2007/relationships/hdphoto" Target="../media/hdphoto9.wdp"/><Relationship Id="rId26" Type="http://schemas.openxmlformats.org/officeDocument/2006/relationships/slide" Target="slide4.xml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34" Type="http://schemas.microsoft.com/office/2007/relationships/hdphoto" Target="../media/hdphoto14.wdp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17" Type="http://schemas.openxmlformats.org/officeDocument/2006/relationships/image" Target="../media/image14.png"/><Relationship Id="rId25" Type="http://schemas.openxmlformats.org/officeDocument/2006/relationships/slide" Target="slide7.xml"/><Relationship Id="rId3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microsoft.com/office/2007/relationships/hdphoto" Target="../media/hdphoto8.wdp"/><Relationship Id="rId20" Type="http://schemas.microsoft.com/office/2007/relationships/hdphoto" Target="../media/hdphoto10.wdp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24" Type="http://schemas.openxmlformats.org/officeDocument/2006/relationships/slide" Target="slide5.xml"/><Relationship Id="rId32" Type="http://schemas.microsoft.com/office/2007/relationships/hdphoto" Target="../media/hdphoto13.wdp"/><Relationship Id="rId37" Type="http://schemas.microsoft.com/office/2007/relationships/hdphoto" Target="../media/hdphoto15.wdp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slide" Target="slide3.xml"/><Relationship Id="rId28" Type="http://schemas.openxmlformats.org/officeDocument/2006/relationships/image" Target="../media/image18.GIF"/><Relationship Id="rId36" Type="http://schemas.openxmlformats.org/officeDocument/2006/relationships/image" Target="../media/image23.png"/><Relationship Id="rId10" Type="http://schemas.microsoft.com/office/2007/relationships/hdphoto" Target="../media/hdphoto5.wdp"/><Relationship Id="rId19" Type="http://schemas.openxmlformats.org/officeDocument/2006/relationships/image" Target="../media/image15.png"/><Relationship Id="rId31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microsoft.com/office/2007/relationships/hdphoto" Target="../media/hdphoto7.wdp"/><Relationship Id="rId22" Type="http://schemas.microsoft.com/office/2007/relationships/hdphoto" Target="../media/hdphoto11.wdp"/><Relationship Id="rId27" Type="http://schemas.openxmlformats.org/officeDocument/2006/relationships/image" Target="../media/image17.png"/><Relationship Id="rId30" Type="http://schemas.microsoft.com/office/2007/relationships/hdphoto" Target="../media/hdphoto12.wdp"/><Relationship Id="rId35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 rot="956664">
            <a:off x="7750684" y="372752"/>
            <a:ext cx="4495800" cy="2219889"/>
          </a:xfrm>
          <a:prstGeom prst="cloudCallout">
            <a:avLst>
              <a:gd name="adj1" fmla="val -175320"/>
              <a:gd name="adj2" fmla="val 13094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Ôn và khởi động nhé lớp 2...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C:\Users\MyPC\Downloads\TRANH %E1%BA%A2NH NG%E1%BB%98 NGH%C4%A8NH\teacher-woman-260nw-5326866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7" b="90000" l="10000" r="90000">
                        <a14:foregroundMark x1="47692" y1="25357" x2="48846" y2="28929"/>
                        <a14:foregroundMark x1="61154" y1="27500" x2="61923" y2="30000"/>
                        <a14:foregroundMark x1="53462" y1="38214" x2="53462" y2="382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5800" y="0"/>
            <a:ext cx="3962400" cy="3699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845" y="13874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3700">
                <a:latin typeface="Arial-Rounded" panose="020B0500000000000000" pitchFamily="34" charset="0"/>
                <a:cs typeface="Arial-Rounded" panose="020B0500000000000000" pitchFamily="34" charset="0"/>
              </a:rPr>
              <a:t>1. Các bạn trong tranh đang chơi trò chơi gì?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88265"/>
            <a:ext cx="1478280" cy="899160"/>
          </a:xfrm>
          <a:prstGeom prst="rect">
            <a:avLst/>
          </a:prstGeom>
        </p:spPr>
      </p:pic>
      <p:pic>
        <p:nvPicPr>
          <p:cNvPr id="3" name="Picture 2" descr="Cap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820" y="1282065"/>
            <a:ext cx="8364855" cy="422021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93370" y="1269365"/>
            <a:ext cx="3914775" cy="1399540"/>
          </a:xfrm>
          <a:prstGeom prst="cloudCallout">
            <a:avLst>
              <a:gd name="adj1" fmla="val 37527"/>
              <a:gd name="adj2" fmla="val 74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2750820" y="535209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416550" y="1066165"/>
            <a:ext cx="4239260" cy="2007870"/>
          </a:xfrm>
          <a:prstGeom prst="cloudCallout">
            <a:avLst>
              <a:gd name="adj1" fmla="val -20251"/>
              <a:gd name="adj2" fmla="val 81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DCF319-69BA-4AB7-A1A9-42B631310C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/>
      <p:bldP spid="6" grpId="1"/>
      <p:bldP spid="7" grpId="0" bldLvl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</a:p>
        </p:txBody>
      </p:sp>
      <p:sp>
        <p:nvSpPr>
          <p:cNvPr id="10" name="Cloud 9"/>
          <p:cNvSpPr/>
          <p:nvPr/>
        </p:nvSpPr>
        <p:spPr>
          <a:xfrm>
            <a:off x="8953508" y="213229"/>
            <a:ext cx="3048000" cy="730269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18588" y="232092"/>
            <a:ext cx="4300220" cy="5924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92325" y="846455"/>
            <a:ext cx="959485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92325" y="6452235"/>
            <a:ext cx="1087120" cy="1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85155" y="5693410"/>
            <a:ext cx="1087120" cy="1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74940" y="5267960"/>
            <a:ext cx="121094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7" grpId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79767" y="483115"/>
            <a:ext cx="223520" cy="3893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251142" y="943498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176674" y="134591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33227" y="176899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376295" y="258953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27388" y="304649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047143" y="349524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827751" y="394779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320732" y="4668693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362267" y="5174298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02915" y="561086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81462" y="6020118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219950" y="436054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982257" y="485394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101233" y="522287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400627" y="570123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506718" y="444119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645775" y="478536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916805" y="5244783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645774" y="569563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1"/>
          <p:cNvSpPr txBox="1"/>
          <p:nvPr/>
        </p:nvSpPr>
        <p:spPr>
          <a:xfrm>
            <a:off x="8027816" y="228918"/>
            <a:ext cx="4178300" cy="5847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nối tiếp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7" grpId="1"/>
      <p:bldP spid="2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350" y="3253105"/>
            <a:ext cx="9826625" cy="452628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997" y="351155"/>
            <a:ext cx="3766049" cy="584739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 nghĩa của từ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0982" y="148590"/>
            <a:ext cx="6679738" cy="300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Cánh diều no gió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Sáo nó thổi vang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Sao trời trôi qua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Diều thành trăng vàng</a:t>
            </a:r>
          </a:p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Cánh diều no gió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Tiếng nó trong ngần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Diều hay chiếc thuyền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Trôi trên sông Ngân</a:t>
            </a:r>
          </a:p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Cánh diều no gió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Tiếng nó chơi vơi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Diều là hạt cau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Phơi trên nong trời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Trời như cánh đồng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Xong mùa gặt hái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Diều em - lưỡi liềm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Ai quên bỏ lại</a:t>
            </a:r>
          </a:p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Cánh diều no gió</a:t>
            </a:r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Nhạc trời réo vang</a:t>
            </a:r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Tiếng diều xanh lúa</a:t>
            </a:r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Uốn cong tre làng</a:t>
            </a:r>
          </a:p>
          <a:p>
            <a:pPr algn="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(Trần Đăng Khoa)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THẢ </a:t>
            </a:r>
            <a:r>
              <a:rPr lang="en-US" sz="28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DIỀU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7225" y="274955"/>
            <a:ext cx="4507010" cy="5822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nối tiếp đoạn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0" y="-18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" y="2140400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0" y="4289240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50" y="393427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55" y="393427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Connector 2"/>
          <p:cNvSpPr/>
          <p:nvPr/>
        </p:nvSpPr>
        <p:spPr>
          <a:xfrm>
            <a:off x="71120" y="504190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93980" y="2684780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93980" y="4774565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3380740" y="4449445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7123430" y="4543425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7" grpId="1"/>
      <p:bldP spid="17" grpId="0" bldLvl="0" animBg="1"/>
      <p:bldP spid="3" grpId="0" bldLvl="0" animBg="1"/>
      <p:bldP spid="10" grpId="0" bldLvl="0" animBg="1"/>
      <p:bldP spid="15" grpId="0" bldLvl="0" animBg="1"/>
      <p:bldP spid="16" grpId="0" bldLvl="0" animBg="1"/>
      <p:bldP spid="1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510CEC-97B5-4A60-9C71-EBC9746E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" y="0"/>
            <a:ext cx="8875553" cy="5931017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147969" y="1266629"/>
            <a:ext cx="6094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</a:rPr>
              <a:t>CỦNG CỐ BÀI HỌC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508C7DF-FC71-4648-BCA1-28B99FD29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  <p:grpSp>
        <p:nvGrpSpPr>
          <p:cNvPr id="13" name="1">
            <a:extLst>
              <a:ext uri="{FF2B5EF4-FFF2-40B4-BE49-F238E27FC236}">
                <a16:creationId xmlns=""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=""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=""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=""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9" l="0" r="100000">
                        <a14:foregroundMark x1="4248" y1="52218" x2="4085" y2="59727"/>
                        <a14:backgroundMark x1="47876" y1="74744" x2="61928" y2="80546"/>
                        <a14:backgroundMark x1="3595" y1="7850" x2="13725" y2="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090"/>
          <a:stretch>
            <a:fillRect/>
          </a:stretch>
        </p:blipFill>
        <p:spPr>
          <a:xfrm>
            <a:off x="-42226" y="217546"/>
            <a:ext cx="12462825" cy="172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" b="91667" l="0" r="75500">
                        <a14:foregroundMark x1="59400" y1="67500" x2="63100" y2="76204"/>
                        <a14:foregroundMark x1="43500" y1="18148" x2="48300" y2="23241"/>
                        <a14:foregroundMark x1="52200" y1="21389" x2="56800" y2="26019"/>
                        <a14:foregroundMark x1="16400" y1="73333" x2="10300" y2="87315"/>
                        <a14:foregroundMark x1="17500" y1="80370" x2="12500" y2="86481"/>
                        <a14:foregroundMark x1="16400" y1="78796" x2="16800" y2="82593"/>
                        <a14:foregroundMark x1="16800" y1="82593" x2="20100" y2="83796"/>
                        <a14:foregroundMark x1="14700" y1="71111" x2="11400" y2="78148"/>
                        <a14:foregroundMark x1="11400" y1="77593" x2="10300" y2="82222"/>
                        <a14:foregroundMark x1="10100" y1="82037" x2="10300" y2="86019"/>
                        <a14:foregroundMark x1="39771" y1="19504" x2="49140" y2="27482"/>
                        <a14:backgroundMark x1="65900" y1="28704" x2="629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7" r="24691" b="9091"/>
          <a:stretch>
            <a:fillRect/>
          </a:stretch>
        </p:blipFill>
        <p:spPr>
          <a:xfrm>
            <a:off x="1788705" y="4144519"/>
            <a:ext cx="1479221" cy="2133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74" b="87512" l="30543" r="9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9" t="3030" r="5313" b="14116"/>
          <a:stretch>
            <a:fillRect/>
          </a:stretch>
        </p:blipFill>
        <p:spPr>
          <a:xfrm>
            <a:off x="6608855" y="1539291"/>
            <a:ext cx="800092" cy="1155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3" b="90000" l="10000" r="99000">
                        <a14:foregroundMark x1="31000" y1="86667" x2="34333" y2="85667"/>
                        <a14:foregroundMark x1="42333" y1="84333" x2="49333" y2="87000"/>
                        <a14:foregroundMark x1="56333" y1="76667" x2="57333" y2="80667"/>
                        <a14:foregroundMark x1="40333" y1="82333" x2="40333" y2="83000"/>
                        <a14:foregroundMark x1="40000" y1="80333" x2="40000" y2="82000"/>
                        <a14:foregroundMark x1="40333" y1="78667" x2="40333" y2="79667"/>
                        <a14:foregroundMark x1="41000" y1="78333" x2="41333" y2="81000"/>
                        <a14:foregroundMark x1="33667" y1="82667" x2="33667" y2="84000"/>
                        <a14:foregroundMark x1="34000" y1="81000" x2="34000" y2="82333"/>
                        <a14:foregroundMark x1="33333" y1="80667" x2="33333" y2="82333"/>
                        <a14:foregroundMark x1="33333" y1="80000" x2="33333" y2="80333"/>
                        <a14:backgroundMark x1="37000" y1="71000" x2="37000" y2="72333"/>
                        <a14:backgroundMark x1="37000" y1="84000" x2="37667" y2="73333"/>
                        <a14:backgroundMark x1="37667" y1="85333" x2="37667" y2="86667"/>
                        <a14:backgroundMark x1="27333" y1="85333" x2="25000" y2="86333"/>
                        <a14:backgroundMark x1="49000" y1="86333" x2="49000" y2="88000"/>
                        <a14:backgroundMark x1="50000" y1="54667" x2="50667" y2="54667"/>
                        <a14:backgroundMark x1="37000" y1="68333" x2="37000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5" r="35138" b="6172"/>
          <a:stretch>
            <a:fillRect/>
          </a:stretch>
        </p:blipFill>
        <p:spPr>
          <a:xfrm>
            <a:off x="5173162" y="1186439"/>
            <a:ext cx="762001" cy="1522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2136080" y="2676931"/>
            <a:ext cx="1295400" cy="769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667" l="10000" r="99333">
                        <a14:foregroundMark x1="65667" y1="76333" x2="64667" y2="85667"/>
                        <a14:foregroundMark x1="70000" y1="75333" x2="77000" y2="8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1" t="3451" r="2588" b="3720"/>
          <a:stretch>
            <a:fillRect/>
          </a:stretch>
        </p:blipFill>
        <p:spPr>
          <a:xfrm>
            <a:off x="4213955" y="3991137"/>
            <a:ext cx="1463168" cy="2302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91" b="98201" l="3769" r="94769">
                        <a14:foregroundMark x1="23154" y1="39496" x2="39846" y2="43669"/>
                        <a14:foregroundMark x1="43231" y1="43669" x2="45231" y2="46835"/>
                        <a14:backgroundMark x1="67615" y1="63453" x2="70692" y2="67266"/>
                        <a14:backgroundMark x1="71692" y1="76115" x2="74077" y2="77050"/>
                        <a14:backgroundMark x1="13034" y1="75840" x2="14831" y2="87185"/>
                        <a14:backgroundMark x1="17079" y1="71218" x2="18876" y2="85714"/>
                        <a14:backgroundMark x1="42247" y1="87815" x2="41348" y2="87605"/>
                        <a14:backgroundMark x1="43820" y1="81092" x2="93034" y2="77311"/>
                        <a14:backgroundMark x1="62697" y1="83403" x2="90112" y2="81513"/>
                        <a14:backgroundMark x1="40449" y1="74160" x2="39101" y2="86765"/>
                        <a14:backgroundMark x1="18427" y1="84454" x2="43146" y2="85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83" y="1992626"/>
            <a:ext cx="1849722" cy="1977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149" b="92526" l="4625" r="45750">
                        <a14:foregroundMark x1="19750" y1="79768" x2="19750" y2="85954"/>
                        <a14:foregroundMark x1="34500" y1="79124" x2="34000" y2="88144"/>
                        <a14:foregroundMark x1="37250" y1="84665" x2="40250" y2="85309"/>
                        <a14:foregroundMark x1="17625" y1="79768" x2="18875" y2="82861"/>
                        <a14:foregroundMark x1="22750" y1="80670" x2="22500" y2="84021"/>
                        <a14:foregroundMark x1="36375" y1="80928" x2="36375" y2="85567"/>
                        <a14:backgroundMark x1="25875" y1="82474" x2="28250" y2="9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690" b="8440"/>
          <a:stretch>
            <a:fillRect/>
          </a:stretch>
        </p:blipFill>
        <p:spPr>
          <a:xfrm>
            <a:off x="9756695" y="1842840"/>
            <a:ext cx="911305" cy="1747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89" b="100000" l="53125" r="98875">
                        <a14:foregroundMark x1="78375" y1="31936" x2="81250" y2="51098"/>
                        <a14:foregroundMark x1="81250" y1="51098" x2="81250" y2="51098"/>
                        <a14:foregroundMark x1="72625" y1="54291" x2="74625" y2="65469"/>
                        <a14:foregroundMark x1="76625" y1="83832" x2="76625" y2="88423"/>
                        <a14:foregroundMark x1="86750" y1="82435" x2="87875" y2="89820"/>
                        <a14:foregroundMark x1="82750" y1="88423" x2="87625" y2="87824"/>
                        <a14:foregroundMark x1="85875" y1="82036" x2="86750" y2="87425"/>
                        <a14:foregroundMark x1="86750" y1="87425" x2="86750" y2="87425"/>
                        <a14:foregroundMark x1="88125" y1="83234" x2="88500" y2="87026"/>
                        <a14:foregroundMark x1="77250" y1="82834" x2="77500" y2="88423"/>
                        <a14:foregroundMark x1="76125" y1="82036" x2="76125" y2="86427"/>
                        <a14:foregroundMark x1="74625" y1="82435" x2="75750" y2="88423"/>
                        <a14:foregroundMark x1="85625" y1="82435" x2="85625" y2="86028"/>
                        <a14:foregroundMark x1="84750" y1="81836" x2="85625" y2="84830"/>
                        <a14:backgroundMark x1="63750" y1="88822" x2="64375" y2="93812"/>
                        <a14:backgroundMark x1="80744" y1="76364" x2="80906" y2="80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83" b="5267"/>
          <a:stretch>
            <a:fillRect/>
          </a:stretch>
        </p:blipFill>
        <p:spPr>
          <a:xfrm flipH="1">
            <a:off x="1620130" y="1661775"/>
            <a:ext cx="962806" cy="1520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58" b="89899" l="9959" r="92224">
                        <a14:foregroundMark x1="49250" y1="27146" x2="49250" y2="41919"/>
                        <a14:foregroundMark x1="40928" y1="31818" x2="60164" y2="25505"/>
                        <a14:foregroundMark x1="36971" y1="28535" x2="37381" y2="3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4" r="19096" b="10002"/>
          <a:stretch>
            <a:fillRect/>
          </a:stretch>
        </p:blipFill>
        <p:spPr>
          <a:xfrm flipH="1">
            <a:off x="3141527" y="1773641"/>
            <a:ext cx="1072428" cy="1441948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788705" y="60083"/>
            <a:ext cx="1794484" cy="51457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6827548" y="45487"/>
            <a:ext cx="1445601" cy="63098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8740988" y="60083"/>
            <a:ext cx="1126918" cy="61639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3141527" y="5580680"/>
            <a:ext cx="1256076" cy="7459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5677124" y="2372345"/>
            <a:ext cx="1025713" cy="6091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9113167" y="3393800"/>
            <a:ext cx="958424" cy="569207"/>
          </a:xfrm>
          <a:prstGeom prst="rect">
            <a:avLst/>
          </a:prstGeom>
        </p:spPr>
      </p:pic>
      <p:sp>
        <p:nvSpPr>
          <p:cNvPr id="28" name="Oval 27">
            <a:hlinkClick r:id="rId23" action="ppaction://hlinksldjump"/>
          </p:cNvPr>
          <p:cNvSpPr/>
          <p:nvPr/>
        </p:nvSpPr>
        <p:spPr>
          <a:xfrm>
            <a:off x="2610092" y="3308374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29" name="Oval 28">
            <a:hlinkClick r:id="rId24" action="ppaction://hlinksldjump"/>
          </p:cNvPr>
          <p:cNvSpPr/>
          <p:nvPr/>
        </p:nvSpPr>
        <p:spPr>
          <a:xfrm>
            <a:off x="9455818" y="3826971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31" name="Oval 30">
            <a:hlinkClick r:id="rId25" action="ppaction://hlinksldjump"/>
          </p:cNvPr>
          <p:cNvSpPr/>
          <p:nvPr/>
        </p:nvSpPr>
        <p:spPr>
          <a:xfrm>
            <a:off x="3620273" y="6326662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32" name="Oval 31">
            <a:hlinkClick r:id="rId26" action="ppaction://hlinksldjump"/>
          </p:cNvPr>
          <p:cNvSpPr/>
          <p:nvPr/>
        </p:nvSpPr>
        <p:spPr>
          <a:xfrm>
            <a:off x="5889955" y="2968373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2832959" y="3817372"/>
            <a:ext cx="1551096" cy="23038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9056522" y="2142008"/>
            <a:ext cx="1071714" cy="15917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5696524" y="1186439"/>
            <a:ext cx="986911" cy="14658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2136080" y="1295681"/>
            <a:ext cx="1256114" cy="18656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62" y="1289457"/>
            <a:ext cx="835863" cy="10225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06" y="1206147"/>
            <a:ext cx="1354581" cy="7864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744" b="89776" l="3994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" y="2716679"/>
            <a:ext cx="1675192" cy="2006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438" b="89825" l="2077" r="97923">
                        <a14:foregroundMark x1="82846" y1="73085" x2="93000" y2="78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92" y="4496100"/>
            <a:ext cx="1856798" cy="1905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52400" y="5333999"/>
            <a:ext cx="1295400" cy="1447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0000" l="67778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97" t="35257" b="33262"/>
          <a:stretch>
            <a:fillRect/>
          </a:stretch>
        </p:blipFill>
        <p:spPr>
          <a:xfrm>
            <a:off x="5729053" y="5456687"/>
            <a:ext cx="1251028" cy="12954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09" b="995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54" y="60083"/>
            <a:ext cx="1412244" cy="8113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2" y="1442039"/>
            <a:ext cx="1354581" cy="7864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40" y="1835279"/>
            <a:ext cx="1354581" cy="7864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532" y="1232332"/>
            <a:ext cx="1354581" cy="78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838200" y="-282750"/>
            <a:ext cx="107441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027708"/>
            <a:ext cx="4608467" cy="908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Thỏ trắng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8872" y="4027708"/>
            <a:ext cx="4721128" cy="908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Nhím trắng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1" y="5093497"/>
            <a:ext cx="4608466" cy="1231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alt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 nâu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2368" y="5129495"/>
            <a:ext cx="4747632" cy="1118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Voi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84" y="568894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72" y="4398441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94" y="576136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605669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1221769"/>
            <a:ext cx="7239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bài Nhím nâu kết bạn, nhím nâu kết bạn với ai?</a:t>
            </a:r>
            <a:endParaRPr lang="en-US" sz="2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404193" y="-118406"/>
            <a:ext cx="95249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1" y="4159801"/>
            <a:ext cx="356330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 chỉ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3939" y="4938129"/>
            <a:ext cx="3796861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 lành, nhút nhát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1" y="4938130"/>
            <a:ext cx="3563299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 mẽ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3940" y="4136983"/>
            <a:ext cx="379686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 dạn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95" y="418522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72" y="4964696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86740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1639" y="1310963"/>
            <a:ext cx="6324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cách của nhím nâu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981200" y="-169237"/>
            <a:ext cx="89915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101063"/>
            <a:ext cx="4690873" cy="1004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 vàng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309" y="5435371"/>
            <a:ext cx="4663162" cy="1346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Vồn vã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4774" y="4109522"/>
            <a:ext cx="4208025" cy="995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lang="en-US" alt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 chỉ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71572" y="5435370"/>
            <a:ext cx="4101227" cy="1346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 ơ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3" y="4514022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70" y="6242258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6320298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76" y="4069047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8173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1252650"/>
            <a:ext cx="5705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 nở, nhiệt tình khi trò chuyện với người khác là nghĩa của từ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2863618" y="-235498"/>
            <a:ext cx="6919331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1" y="4034802"/>
            <a:ext cx="4422856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 tìm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1861" y="4034802"/>
            <a:ext cx="4068539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trú ngụ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4837" y="5181600"/>
            <a:ext cx="4388220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alt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 sôi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72643" y="5181600"/>
            <a:ext cx="4047757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ẩn nấp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6" y="4002065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80" y="6085699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23" y="4515035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8" y="5616828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5197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1500165"/>
            <a:ext cx="48006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 sống tạm ở một nơi nào đó là nghĩa của từ nào?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2842402" y="-169237"/>
            <a:ext cx="6919331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" y="4101063"/>
            <a:ext cx="5316041" cy="1080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áy bay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434213"/>
            <a:ext cx="5402387" cy="1195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 diều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4141" y="4015912"/>
            <a:ext cx="5106859" cy="1165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</a:rPr>
              <a:t>B.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28144" y="5399090"/>
            <a:ext cx="5082855" cy="1230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alt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 mây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40" y="406832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395" y="5438033"/>
            <a:ext cx="630120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14" y="6155962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871" y="417042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7515" y="6042883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1132" y="1056003"/>
            <a:ext cx="48006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 màu muôn sắc máy bay,</a:t>
            </a:r>
          </a:p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Buộc dây cho chắc thả ngay lên trời</a:t>
            </a:r>
          </a:p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đồ chơi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3" name="Flowchart: Document 17"/>
          <p:cNvSpPr/>
          <p:nvPr/>
        </p:nvSpPr>
        <p:spPr>
          <a:xfrm>
            <a:off x="-76199" y="-14642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00225" y="275590"/>
            <a:ext cx="9233535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4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4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25 </a:t>
            </a:r>
            <a:r>
              <a:rPr lang="en-US" sz="44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tháng</a:t>
            </a:r>
            <a:r>
              <a:rPr lang="en-US" sz="4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11 </a:t>
            </a:r>
            <a:r>
              <a:rPr lang="en-US" sz="44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4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2024</a:t>
            </a:r>
            <a:endParaRPr lang="en-US" sz="4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 Diều</a:t>
              </a: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algn="ctr"/>
            <a:r>
              <a:rPr lang="en-US" sz="312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125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295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500BD5F-7E71-4A98-BD3A-0DB3AB51EC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1 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FC2004E-CFD5-4C2D-8632-6DB6FB22E0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666</Words>
  <Application>Microsoft Office PowerPoint</Application>
  <PresentationFormat>Custom</PresentationFormat>
  <Paragraphs>156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1_Office Theme</vt:lpstr>
      <vt:lpstr>2_Office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Các bạn trong tranh đang chơi trò chơi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ismail - [2010]</cp:lastModifiedBy>
  <cp:revision>33</cp:revision>
  <dcterms:created xsi:type="dcterms:W3CDTF">2021-05-27T05:02:00Z</dcterms:created>
  <dcterms:modified xsi:type="dcterms:W3CDTF">2025-03-09T14:38:14Z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