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26" r:id="rId2"/>
    <p:sldMasterId id="2147483674" r:id="rId3"/>
    <p:sldMasterId id="2147483686" r:id="rId4"/>
    <p:sldMasterId id="2147483744" r:id="rId5"/>
  </p:sldMasterIdLst>
  <p:notesMasterIdLst>
    <p:notesMasterId r:id="rId16"/>
  </p:notesMasterIdLst>
  <p:sldIdLst>
    <p:sldId id="519" r:id="rId6"/>
    <p:sldId id="474" r:id="rId7"/>
    <p:sldId id="575" r:id="rId8"/>
    <p:sldId id="539" r:id="rId9"/>
    <p:sldId id="593" r:id="rId10"/>
    <p:sldId id="256" r:id="rId11"/>
    <p:sldId id="576" r:id="rId12"/>
    <p:sldId id="523" r:id="rId13"/>
    <p:sldId id="577" r:id="rId14"/>
    <p:sldId id="47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0" autoAdjust="0"/>
    <p:restoredTop sz="94660"/>
  </p:normalViewPr>
  <p:slideViewPr>
    <p:cSldViewPr snapToGrid="0">
      <p:cViewPr varScale="1">
        <p:scale>
          <a:sx n="74" d="100"/>
          <a:sy n="74" d="100"/>
        </p:scale>
        <p:origin x="-49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565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6718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316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1923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8730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05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61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13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35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2A36FF2-9455-4155-9B3A-2F2521516B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05B87B5-DF37-497E-AA49-4922CBF20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C9B9DC8-FE29-4F1A-A951-95B16ED37B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89F3ACC-229A-4099-8448-5B57CD2C6C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842F257-895D-4515-BEEC-E04BF3388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91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63285B0-6781-484B-8A3F-6DA7374E9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F1C039-0C74-47EF-84E4-BBECD6D9A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4D38B04-F49C-48AC-BED8-29D723DCEC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DBC66E7-8AA9-4D0D-9002-BBD39858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1223A53-30F0-49FD-A818-F0A7C6ECA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6FC3AF0-EDDB-4E3C-8BEC-83A5807E1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E0F99AB-8590-4D1C-ABB9-532FBE59DC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7ABADB4-2D7E-4ABD-8723-7AA87186B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4AE168-34B3-4383-A908-B0B14986D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74C0E37-FA2F-4BB7-999F-DEC86966D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39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7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0FE1E-4CDD-4E22-B423-B0B081382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EDC683E-0C08-41A8-8F45-0F0A4C0FE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26696F-48D0-4847-BBB5-55DD193A0B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20C61D1-A19E-4212-BB41-C510BC129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386880F-D296-41CF-869F-B8D3221E09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FD0386E-61E6-4216-8728-221232571D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48F6323-DF12-4E68-BE9C-E3A78375E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F6276C8-6874-4C04-A007-A4ECEDB15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03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>
            <a:extLst>
              <a:ext uri="{FF2B5EF4-FFF2-40B4-BE49-F238E27FC236}">
                <a16:creationId xmlns="" xmlns:a16="http://schemas.microsoft.com/office/drawing/2014/main" id="{C1B16536-C907-4304-8858-4638729CE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/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0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0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C540FBB0-B73A-4399-A20E-CA9A9CDF2E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6264D91-32E4-4837-BDAB-61A9DC90A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FBD7EED9-637E-48C2-978C-F367DBBC8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020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AB57E95-06B2-4316-B792-44CE8F1F9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65BCB54-330F-4665-923B-8647E713CE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9164A34-8FEB-4843-8999-B7094E85B3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EEF08CB-654F-4E7C-AA00-A97B514D2B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5B6671-A3A6-4194-88A6-184874A7F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3BEF5E6-A57E-48D3-A866-9A2B4B244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9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92F532C-F40A-44C5-BE22-DBF0130DE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36C06A9-1C89-45AD-A56F-5C0D69B209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EF17FB-233C-4AC2-A68F-83F292B596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08BC115-6F25-460E-8273-FFDF1F77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0F50A77-7DE8-4A3D-AABC-EE8537DD3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A331F2C-7634-4378-8E2F-05013E41F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7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8B03ACD-E9BF-4056-BE1D-E0C774E6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C33E709-E062-4CC7-AE04-0B1D182AC9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AF4A68-3E2B-4AE8-81A9-C63956C446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ED572E8-8D18-4292-80EA-B1640ECEF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453EA29-8561-4D5D-B94A-1BA48DBB5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42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42D307D-0525-45B8-B0B5-F2E535E59E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3A575C1-817E-4055-B435-B8D867AC58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917AAFF-3EAF-48FA-8C3A-F3FB4E3E1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B4868F-E544-49FE-8FB9-D2B0F67AAC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2670197-621F-46F5-9DA7-AFAE477BC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8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8135C9-4149-42E5-9804-A827E93616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4D46372-FAAD-4D9F-A8E5-B9CCD1E2B1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BC4FE00-9011-4543-B1A0-E6287F361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1089E28-5384-4FF0-A0CA-B9D2482ED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634FC6A-56D8-4015-B9D5-0FCBEFBA8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74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D13008-2785-448E-82DC-F7A0A0D28D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1CAFAAE-931A-4633-80DA-0E3E1BA34C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A982F86-9549-483C-BB5E-323B357ED2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C51AD5F-C06B-4747-871B-FD82B1DC8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D66F7A-11F0-42CE-A1DF-71139BC9A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25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D5769-78BE-47BF-A436-904C7A088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C47752-B746-4485-B462-50FCE77C91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2BAF36B-874E-4340-85D9-74784788B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21245F-48D9-4706-BF99-BD7BA067D8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11F60C-866B-4EED-A18D-F4C73EF66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790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3A545FD-D8FE-48E1-8956-D991FB87C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6C0B030-4C80-44CE-B0AB-A94993DBB1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F1DB627-0082-4B8D-8725-BA8384E82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01F399E-640C-4934-822B-8B783D3363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F51587A-077B-4878-A029-90F24747B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B9F6B3E-0F8C-49C2-AEE4-6BE74B1ED2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41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8773259-8F97-4FBB-B4FA-8376C699A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8837B69-3BB3-4CE7-83D0-A1D15BD963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ADCA7F3-014D-4084-B616-A93080B068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9D75EAC2-4179-4405-BAAB-8E2E4D4A8F6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78C495C2-577A-46A4-B8CE-D1D5310EF7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4993221-30BC-46ED-A3AD-53227E4586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9B0B9909-3E00-411C-88A5-52F38854D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033BB796-83D5-4945-930D-19074D417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69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8034B4-CC73-4A3B-86ED-77BB26E2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83FC915-0484-4CF1-9C78-B8C058224E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63E8630-9FE4-4690-A807-B827843089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7CF83B7-2B95-47C3-9CB6-798750C9B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30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02711AD6-C72C-481E-A70F-26C4D789C8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7B847AD-2624-4B55-AE3C-995AA065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6CDC89B-2D66-4D55-B6B6-06AD603F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6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B9D4E9-C056-448A-ACC7-7D047B58C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184AEE3-8E68-4D32-B765-5E9441AEA0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7A3E5A3-3688-4074-A189-E0AA718EFA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CEB2C84-CDB0-4489-BCA3-3B9A51AE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12EEC87-10BA-441E-A27E-3A69775960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AC704D7-1B99-4643-BBB4-99D7E1B91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87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DE1369-CDE7-42D8-8BFF-CD04B3275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75C2F1E-ED24-4E98-AA95-C120EE8FB3E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A211DF6-C190-4737-BACB-432B1BC35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2E84808-E89C-4665-BA85-1FF29929D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252BA5E-15FE-4749-9A42-56F47B975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6351F8A-2FAD-4602-A6BF-E203F2C5A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44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F15A42-0326-44A0-B65B-83353044D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CC8655D-3A7D-464A-85D8-0576586718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CD525E9-FDFB-46DB-AE58-2924CBB7D3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2DF8B9-A17C-455A-AD7F-BC2D1C52D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1E31998-8105-4263-8564-3FFF96CF7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F8106BF-9CF3-46DF-92DF-B96DC9C3CA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F813A60-4EA1-4376-9534-3D027D0631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4C42E5-32C5-41BF-AA1A-BD525CC275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3B05D5E-BF11-4256-B23B-36D350829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8DA35B-123F-4C95-954B-82F7A4222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15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72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4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5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19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42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39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8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195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193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31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8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74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627236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3324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=""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12127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3/9/2025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4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915815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027906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79946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29162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02421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426297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747968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407199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70383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3/9/2025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693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3/9/2025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6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7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3/9/2025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69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52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22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638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988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3/9/2025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="" xmlns:a16="http://schemas.microsoft.com/office/drawing/2014/main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82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>
            <a:extLst>
              <a:ext uri="{FF2B5EF4-FFF2-40B4-BE49-F238E27FC236}">
                <a16:creationId xmlns="" xmlns:a16="http://schemas.microsoft.com/office/drawing/2014/main" id="{BD333376-3168-4EB6-B623-DE04C657EEED}"/>
              </a:ext>
            </a:extLst>
          </p:cNvPr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>
              <a:extLst>
                <a:ext uri="{FF2B5EF4-FFF2-40B4-BE49-F238E27FC236}">
                  <a16:creationId xmlns="" xmlns:a16="http://schemas.microsoft.com/office/drawing/2014/main" id="{B755A9DE-9830-40BF-AABA-9875FA13659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>
              <a:extLst>
                <a:ext uri="{FF2B5EF4-FFF2-40B4-BE49-F238E27FC236}">
                  <a16:creationId xmlns="" xmlns:a16="http://schemas.microsoft.com/office/drawing/2014/main" id="{6C4BD8BE-0256-4D27-8180-A7E8F6C569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>
              <a:extLst>
                <a:ext uri="{FF2B5EF4-FFF2-40B4-BE49-F238E27FC236}">
                  <a16:creationId xmlns="" xmlns:a16="http://schemas.microsoft.com/office/drawing/2014/main" id="{1C55FC79-E88A-4078-88E9-9D07C64D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>
            <a:extLst>
              <a:ext uri="{FF2B5EF4-FFF2-40B4-BE49-F238E27FC236}">
                <a16:creationId xmlns="" xmlns:a16="http://schemas.microsoft.com/office/drawing/2014/main" id="{2186EBBF-DC48-4AB5-A27A-424B0FCE2637}"/>
              </a:ext>
            </a:extLst>
          </p:cNvPr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>
              <a:extLst>
                <a:ext uri="{FF2B5EF4-FFF2-40B4-BE49-F238E27FC236}">
                  <a16:creationId xmlns="" xmlns:a16="http://schemas.microsoft.com/office/drawing/2014/main" id="{FFCE2733-9D26-4ECD-A649-B3252E89DC75}"/>
                </a:ext>
              </a:extLst>
            </p:cNvPr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>
              <a:extLst>
                <a:ext uri="{FF2B5EF4-FFF2-40B4-BE49-F238E27FC236}">
                  <a16:creationId xmlns="" xmlns:a16="http://schemas.microsoft.com/office/drawing/2014/main" id="{CD266F93-4930-44EE-B40F-F068D42EC517}"/>
                </a:ext>
              </a:extLst>
            </p:cNvPr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kumimoji="0" lang="en-US" altLang="zh-CN" sz="8000" b="0" i="0" u="none" strike="noStrike" kern="1200" cap="none" spc="30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1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>
            <a:extLst>
              <a:ext uri="{FF2B5EF4-FFF2-40B4-BE49-F238E27FC236}">
                <a16:creationId xmlns="" xmlns:a16="http://schemas.microsoft.com/office/drawing/2014/main" id="{296284C8-C3CC-4013-AE86-992F55FEE26F}"/>
              </a:ext>
            </a:extLst>
          </p:cNvPr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>
              <a:extLst>
                <a:ext uri="{FF2B5EF4-FFF2-40B4-BE49-F238E27FC236}">
                  <a16:creationId xmlns="" xmlns:a16="http://schemas.microsoft.com/office/drawing/2014/main" id="{E3450E67-756F-4187-83E2-9BED73A56B52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86;p27">
              <a:extLst>
                <a:ext uri="{FF2B5EF4-FFF2-40B4-BE49-F238E27FC236}">
                  <a16:creationId xmlns="" xmlns:a16="http://schemas.microsoft.com/office/drawing/2014/main" id="{A3E60FBA-8D0E-4685-84D4-F5237D69E480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87;p27">
              <a:extLst>
                <a:ext uri="{FF2B5EF4-FFF2-40B4-BE49-F238E27FC236}">
                  <a16:creationId xmlns="" xmlns:a16="http://schemas.microsoft.com/office/drawing/2014/main" id="{A8BA561C-92AF-4BC4-A5F5-824D8B4A8DE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8;p27">
              <a:extLst>
                <a:ext uri="{FF2B5EF4-FFF2-40B4-BE49-F238E27FC236}">
                  <a16:creationId xmlns="" xmlns:a16="http://schemas.microsoft.com/office/drawing/2014/main" id="{547E6AE1-6722-4104-B638-2F3832D85503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189;p27">
            <a:extLst>
              <a:ext uri="{FF2B5EF4-FFF2-40B4-BE49-F238E27FC236}">
                <a16:creationId xmlns="" xmlns:a16="http://schemas.microsoft.com/office/drawing/2014/main" id="{A011E6E7-BBCE-4434-BF9D-52DC0EDDE6D3}"/>
              </a:ext>
            </a:extLst>
          </p:cNvPr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>
              <a:extLst>
                <a:ext uri="{FF2B5EF4-FFF2-40B4-BE49-F238E27FC236}">
                  <a16:creationId xmlns="" xmlns:a16="http://schemas.microsoft.com/office/drawing/2014/main" id="{6C250F97-3D87-4E54-A6E5-F27C4C7BBCF4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91;p27">
              <a:extLst>
                <a:ext uri="{FF2B5EF4-FFF2-40B4-BE49-F238E27FC236}">
                  <a16:creationId xmlns="" xmlns:a16="http://schemas.microsoft.com/office/drawing/2014/main" id="{4B3A9B0B-3679-4DB6-A9B2-BA3CA8CA86EB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92;p27">
              <a:extLst>
                <a:ext uri="{FF2B5EF4-FFF2-40B4-BE49-F238E27FC236}">
                  <a16:creationId xmlns="" xmlns:a16="http://schemas.microsoft.com/office/drawing/2014/main" id="{25963231-BE4B-4465-9620-DF420D30A12D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93;p27">
              <a:extLst>
                <a:ext uri="{FF2B5EF4-FFF2-40B4-BE49-F238E27FC236}">
                  <a16:creationId xmlns="" xmlns:a16="http://schemas.microsoft.com/office/drawing/2014/main" id="{13F072F5-26C4-4FD7-9F71-F238FE62BDA9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" name="Google Shape;194;p27">
            <a:extLst>
              <a:ext uri="{FF2B5EF4-FFF2-40B4-BE49-F238E27FC236}">
                <a16:creationId xmlns="" xmlns:a16="http://schemas.microsoft.com/office/drawing/2014/main" id="{92445FE0-071C-42A4-81AF-B083FCF10405}"/>
              </a:ext>
            </a:extLst>
          </p:cNvPr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>
              <a:extLst>
                <a:ext uri="{FF2B5EF4-FFF2-40B4-BE49-F238E27FC236}">
                  <a16:creationId xmlns="" xmlns:a16="http://schemas.microsoft.com/office/drawing/2014/main" id="{E19979E4-5F44-41C4-9832-1A1698957EA9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96;p27">
              <a:extLst>
                <a:ext uri="{FF2B5EF4-FFF2-40B4-BE49-F238E27FC236}">
                  <a16:creationId xmlns="" xmlns:a16="http://schemas.microsoft.com/office/drawing/2014/main" id="{2711DE42-B6A8-4DAB-A88E-B11561F77162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97;p27">
              <a:extLst>
                <a:ext uri="{FF2B5EF4-FFF2-40B4-BE49-F238E27FC236}">
                  <a16:creationId xmlns="" xmlns:a16="http://schemas.microsoft.com/office/drawing/2014/main" id="{1AC73A5B-792A-48A9-9237-046F97285838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98;p27">
              <a:extLst>
                <a:ext uri="{FF2B5EF4-FFF2-40B4-BE49-F238E27FC236}">
                  <a16:creationId xmlns="" xmlns:a16="http://schemas.microsoft.com/office/drawing/2014/main" id="{24789395-0AE1-4300-876A-C5369F13D54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9" name="Google Shape;184;p27">
            <a:extLst>
              <a:ext uri="{FF2B5EF4-FFF2-40B4-BE49-F238E27FC236}">
                <a16:creationId xmlns="" xmlns:a16="http://schemas.microsoft.com/office/drawing/2014/main" id="{8708DA0F-8A47-4555-9031-09B9960A56DF}"/>
              </a:ext>
            </a:extLst>
          </p:cNvPr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>
              <a:extLst>
                <a:ext uri="{FF2B5EF4-FFF2-40B4-BE49-F238E27FC236}">
                  <a16:creationId xmlns="" xmlns:a16="http://schemas.microsoft.com/office/drawing/2014/main" id="{E69EF0C0-74E5-4D5C-9C72-D7C584202F95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186;p27">
              <a:extLst>
                <a:ext uri="{FF2B5EF4-FFF2-40B4-BE49-F238E27FC236}">
                  <a16:creationId xmlns="" xmlns:a16="http://schemas.microsoft.com/office/drawing/2014/main" id="{1D70E6CD-B25B-450E-BB32-630F9E80B8A5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187;p27">
              <a:extLst>
                <a:ext uri="{FF2B5EF4-FFF2-40B4-BE49-F238E27FC236}">
                  <a16:creationId xmlns="" xmlns:a16="http://schemas.microsoft.com/office/drawing/2014/main" id="{8D7E76CA-13A2-4EE8-B62F-773AB2E446FA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88;p27">
              <a:extLst>
                <a:ext uri="{FF2B5EF4-FFF2-40B4-BE49-F238E27FC236}">
                  <a16:creationId xmlns="" xmlns:a16="http://schemas.microsoft.com/office/drawing/2014/main" id="{27841724-DC8A-4F3A-BA5A-A1B6FE35F377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4" name="Google Shape;189;p27">
            <a:extLst>
              <a:ext uri="{FF2B5EF4-FFF2-40B4-BE49-F238E27FC236}">
                <a16:creationId xmlns="" xmlns:a16="http://schemas.microsoft.com/office/drawing/2014/main" id="{1834B4BF-D115-401E-BC1E-D7EB53733046}"/>
              </a:ext>
            </a:extLst>
          </p:cNvPr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>
              <a:extLst>
                <a:ext uri="{FF2B5EF4-FFF2-40B4-BE49-F238E27FC236}">
                  <a16:creationId xmlns="" xmlns:a16="http://schemas.microsoft.com/office/drawing/2014/main" id="{54BE4E9A-9BB4-482B-8C59-3506884FB0A7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191;p27">
              <a:extLst>
                <a:ext uri="{FF2B5EF4-FFF2-40B4-BE49-F238E27FC236}">
                  <a16:creationId xmlns="" xmlns:a16="http://schemas.microsoft.com/office/drawing/2014/main" id="{738D0774-2B98-47EF-8C0A-8335037C634D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192;p27">
              <a:extLst>
                <a:ext uri="{FF2B5EF4-FFF2-40B4-BE49-F238E27FC236}">
                  <a16:creationId xmlns="" xmlns:a16="http://schemas.microsoft.com/office/drawing/2014/main" id="{1DD5D671-3B39-4BC0-870F-5FA6B7A621AE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193;p27">
              <a:extLst>
                <a:ext uri="{FF2B5EF4-FFF2-40B4-BE49-F238E27FC236}">
                  <a16:creationId xmlns="" xmlns:a16="http://schemas.microsoft.com/office/drawing/2014/main" id="{289C60C4-B9B0-445F-84E9-5F507E030318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9" name="Google Shape;194;p27">
            <a:extLst>
              <a:ext uri="{FF2B5EF4-FFF2-40B4-BE49-F238E27FC236}">
                <a16:creationId xmlns="" xmlns:a16="http://schemas.microsoft.com/office/drawing/2014/main" id="{EF574D76-EC8B-487E-9460-C9D589A74963}"/>
              </a:ext>
            </a:extLst>
          </p:cNvPr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>
              <a:extLst>
                <a:ext uri="{FF2B5EF4-FFF2-40B4-BE49-F238E27FC236}">
                  <a16:creationId xmlns="" xmlns:a16="http://schemas.microsoft.com/office/drawing/2014/main" id="{C645E67E-932F-4BC6-A9AA-DEDEC412133B}"/>
                </a:ext>
              </a:extLst>
            </p:cNvPr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196;p27">
              <a:extLst>
                <a:ext uri="{FF2B5EF4-FFF2-40B4-BE49-F238E27FC236}">
                  <a16:creationId xmlns="" xmlns:a16="http://schemas.microsoft.com/office/drawing/2014/main" id="{630F30C7-4427-4AFE-BC63-519F543CF7D3}"/>
                </a:ext>
              </a:extLst>
            </p:cNvPr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197;p27">
              <a:extLst>
                <a:ext uri="{FF2B5EF4-FFF2-40B4-BE49-F238E27FC236}">
                  <a16:creationId xmlns="" xmlns:a16="http://schemas.microsoft.com/office/drawing/2014/main" id="{681A5094-5669-4E4F-8D52-44A78F89B409}"/>
                </a:ext>
              </a:extLst>
            </p:cNvPr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198;p27">
              <a:extLst>
                <a:ext uri="{FF2B5EF4-FFF2-40B4-BE49-F238E27FC236}">
                  <a16:creationId xmlns="" xmlns:a16="http://schemas.microsoft.com/office/drawing/2014/main" id="{C99EF8C0-0B5A-4C3F-8D23-95CFE63E428E}"/>
                </a:ext>
              </a:extLst>
            </p:cNvPr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5F50F907-C6BA-4380-9188-2A5EA79C8B5D}"/>
              </a:ext>
            </a:extLst>
          </p:cNvPr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CẦU</a:t>
            </a:r>
            <a:r>
              <a:rPr kumimoji="0" lang="en-US" sz="40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THỦ DỰ BỊ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081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>
            <a:extLst>
              <a:ext uri="{FF2B5EF4-FFF2-40B4-BE49-F238E27FC236}">
                <a16:creationId xmlns="" xmlns:a16="http://schemas.microsoft.com/office/drawing/2014/main" id="{50C12B26-75BB-45EE-9142-FBADDC9CDE9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</a:p>
        </p:txBody>
      </p:sp>
      <p:pic>
        <p:nvPicPr>
          <p:cNvPr id="18" name="Picture 2" descr="Kết nối tri thức với cuộc sống">
            <a:extLst>
              <a:ext uri="{FF2B5EF4-FFF2-40B4-BE49-F238E27FC236}">
                <a16:creationId xmlns="" xmlns:a16="http://schemas.microsoft.com/office/drawing/2014/main" id="{26C202A0-271C-47F3-B6F5-7E62753C34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DBB614EA-B005-4C6A-8BBA-99EE489287FB}"/>
              </a:ext>
            </a:extLst>
          </p:cNvPr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880F2173-209B-4FCF-9251-0524DE89737A}"/>
                </a:ext>
              </a:extLst>
            </p:cNvPr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62F6DA80-3933-4153-98A0-A33494EFD727}"/>
                </a:ext>
              </a:extLst>
            </p:cNvPr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0C3B2C71-710C-4D23-BD1D-E7C53B260006}"/>
                </a:ext>
              </a:extLst>
            </p:cNvPr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1ABB32B4-D376-4BB5-A869-A9C2442AA919}"/>
                </a:ext>
              </a:extLst>
            </p:cNvPr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="" xmlns:a16="http://schemas.microsoft.com/office/drawing/2014/main" id="{13CCF0C5-BDB2-4BB6-A93A-714EF4D84C1E}"/>
                </a:ext>
              </a:extLst>
            </p:cNvPr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>
            <a:extLst>
              <a:ext uri="{FF2B5EF4-FFF2-40B4-BE49-F238E27FC236}">
                <a16:creationId xmlns="" xmlns:a16="http://schemas.microsoft.com/office/drawing/2014/main" id="{E197C50A-5293-4975-8C45-BE86E80C60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4521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1" y="3006461"/>
            <a:ext cx="3972714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54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bai 8">
            <a:hlinkClick r:id="" action="ppaction://media"/>
            <a:extLst>
              <a:ext uri="{FF2B5EF4-FFF2-40B4-BE49-F238E27FC236}">
                <a16:creationId xmlns="" xmlns:a16="http://schemas.microsoft.com/office/drawing/2014/main" id="{C13A2CC8-6791-4269-9916-BB815C6C4DA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5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0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A7D7E0AC-D86D-4295-AE8C-B258B015D5CC}"/>
              </a:ext>
            </a:extLst>
          </p:cNvPr>
          <p:cNvSpPr/>
          <p:nvPr/>
        </p:nvSpPr>
        <p:spPr>
          <a:xfrm>
            <a:off x="2543174" y="390525"/>
            <a:ext cx="6244531" cy="7422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99A2FA1C-7840-4B16-BF0C-37FC0133869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EFFFD"/>
              </a:clrFrom>
              <a:clrTo>
                <a:srgbClr val="FEFFF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4210" y="1570035"/>
            <a:ext cx="8816880" cy="4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00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3034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46BF6E-482E-422A-A0F8-9DA4D1A95D94}"/>
              </a:ext>
            </a:extLst>
          </p:cNvPr>
          <p:cNvSpPr txBox="1"/>
          <p:nvPr/>
        </p:nvSpPr>
        <p:spPr>
          <a:xfrm>
            <a:off x="5169694" y="3539977"/>
            <a:ext cx="2645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7964380-4255-4145-A4D3-7D05AFA98E12}"/>
              </a:ext>
            </a:extLst>
          </p:cNvPr>
          <p:cNvSpPr txBox="1"/>
          <p:nvPr/>
        </p:nvSpPr>
        <p:spPr>
          <a:xfrm>
            <a:off x="5169694" y="2138879"/>
            <a:ext cx="20718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noProof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F250EA0-A71F-4FEA-A043-45666AC3624F}"/>
              </a:ext>
            </a:extLst>
          </p:cNvPr>
          <p:cNvSpPr txBox="1"/>
          <p:nvPr/>
        </p:nvSpPr>
        <p:spPr>
          <a:xfrm>
            <a:off x="5169694" y="2902841"/>
            <a:ext cx="2447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18">
            <a:extLst>
              <a:ext uri="{FF2B5EF4-FFF2-40B4-BE49-F238E27FC236}">
                <a16:creationId xmlns="" xmlns:a16="http://schemas.microsoft.com/office/drawing/2014/main" id="{A5316E8E-3F7E-436C-839E-027BB64E29D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320843" y="-72642"/>
            <a:ext cx="2830287" cy="2565464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8F242C0-8D32-4C65-9B04-082B8F3B1A20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7138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135">
            <a:extLst>
              <a:ext uri="{FF2B5EF4-FFF2-40B4-BE49-F238E27FC236}">
                <a16:creationId xmlns="" xmlns:a16="http://schemas.microsoft.com/office/drawing/2014/main" id="{835916E1-3EC8-49F0-A643-915A82461DE0}"/>
              </a:ext>
            </a:extLst>
          </p:cNvPr>
          <p:cNvGrpSpPr/>
          <p:nvPr/>
        </p:nvGrpSpPr>
        <p:grpSpPr>
          <a:xfrm>
            <a:off x="868680" y="39356"/>
            <a:ext cx="1695411" cy="707886"/>
            <a:chOff x="2470108" y="1864944"/>
            <a:chExt cx="2704644" cy="1129272"/>
          </a:xfrm>
        </p:grpSpPr>
        <p:sp>
          <p:nvSpPr>
            <p:cNvPr id="7" name="23">
              <a:extLst>
                <a:ext uri="{FF2B5EF4-FFF2-40B4-BE49-F238E27FC236}">
                  <a16:creationId xmlns="" xmlns:a16="http://schemas.microsoft.com/office/drawing/2014/main" id="{171ACA6A-3677-4982-9EF3-A41A4020501B}"/>
                </a:ext>
              </a:extLst>
            </p:cNvPr>
            <p:cNvSpPr/>
            <p:nvPr/>
          </p:nvSpPr>
          <p:spPr>
            <a:xfrm>
              <a:off x="2470108" y="2002067"/>
              <a:ext cx="2297849" cy="96689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F15A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  <a:sym typeface="+mn-lt"/>
              </a:endParaRPr>
            </a:p>
          </p:txBody>
        </p:sp>
        <p:sp>
          <p:nvSpPr>
            <p:cNvPr id="8" name="137">
              <a:extLst>
                <a:ext uri="{FF2B5EF4-FFF2-40B4-BE49-F238E27FC236}">
                  <a16:creationId xmlns="" xmlns:a16="http://schemas.microsoft.com/office/drawing/2014/main" id="{D0DCA77A-83BB-4959-8249-E4AD05A53C89}"/>
                </a:ext>
              </a:extLst>
            </p:cNvPr>
            <p:cNvSpPr txBox="1"/>
            <p:nvPr/>
          </p:nvSpPr>
          <p:spPr>
            <a:xfrm>
              <a:off x="2722742" y="1864944"/>
              <a:ext cx="2452010" cy="11292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604020202020204" pitchFamily="34" charset="0"/>
                  <a:cs typeface="Times New Roman" panose="02020603050405020304" pitchFamily="18" charset="0"/>
                </a:rPr>
                <a:t>ĐỌC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139">
            <a:extLst>
              <a:ext uri="{FF2B5EF4-FFF2-40B4-BE49-F238E27FC236}">
                <a16:creationId xmlns="" xmlns:a16="http://schemas.microsoft.com/office/drawing/2014/main" id="{BE942117-73E3-49AC-BC4E-92D5B6F19489}"/>
              </a:ext>
            </a:extLst>
          </p:cNvPr>
          <p:cNvGrpSpPr/>
          <p:nvPr/>
        </p:nvGrpSpPr>
        <p:grpSpPr>
          <a:xfrm>
            <a:off x="86756" y="51066"/>
            <a:ext cx="893632" cy="781688"/>
            <a:chOff x="1353570" y="1860082"/>
            <a:chExt cx="1425587" cy="1247005"/>
          </a:xfrm>
        </p:grpSpPr>
        <p:sp>
          <p:nvSpPr>
            <p:cNvPr id="10" name="16">
              <a:extLst>
                <a:ext uri="{FF2B5EF4-FFF2-40B4-BE49-F238E27FC236}">
                  <a16:creationId xmlns="" xmlns:a16="http://schemas.microsoft.com/office/drawing/2014/main" id="{913F2B3C-459B-4222-B97D-5F7F67E0B5A2}"/>
                </a:ext>
              </a:extLst>
            </p:cNvPr>
            <p:cNvSpPr/>
            <p:nvPr/>
          </p:nvSpPr>
          <p:spPr>
            <a:xfrm>
              <a:off x="1353570" y="1860082"/>
              <a:ext cx="1425587" cy="1247005"/>
            </a:xfrm>
            <a:custGeom>
              <a:avLst/>
              <a:gdLst>
                <a:gd name="connsiteX0" fmla="*/ 724918 w 1425587"/>
                <a:gd name="connsiteY0" fmla="*/ 126948 h 1247005"/>
                <a:gd name="connsiteX1" fmla="*/ 698669 w 1425587"/>
                <a:gd name="connsiteY1" fmla="*/ 127403 h 1247005"/>
                <a:gd name="connsiteX2" fmla="*/ 682523 w 1425587"/>
                <a:gd name="connsiteY2" fmla="*/ 134262 h 1247005"/>
                <a:gd name="connsiteX3" fmla="*/ 682492 w 1425587"/>
                <a:gd name="connsiteY3" fmla="*/ 134241 h 1247005"/>
                <a:gd name="connsiteX4" fmla="*/ 287866 w 1425587"/>
                <a:gd name="connsiteY4" fmla="*/ 331554 h 1247005"/>
                <a:gd name="connsiteX5" fmla="*/ 278988 w 1425587"/>
                <a:gd name="connsiteY5" fmla="*/ 339062 h 1247005"/>
                <a:gd name="connsiteX6" fmla="*/ 266985 w 1425587"/>
                <a:gd name="connsiteY6" fmla="*/ 362410 h 1247005"/>
                <a:gd name="connsiteX7" fmla="*/ 265400 w 1425587"/>
                <a:gd name="connsiteY7" fmla="*/ 379880 h 1247005"/>
                <a:gd name="connsiteX8" fmla="*/ 264826 w 1425587"/>
                <a:gd name="connsiteY8" fmla="*/ 380196 h 1247005"/>
                <a:gd name="connsiteX9" fmla="*/ 264826 w 1425587"/>
                <a:gd name="connsiteY9" fmla="*/ 902103 h 1247005"/>
                <a:gd name="connsiteX10" fmla="*/ 268187 w 1425587"/>
                <a:gd name="connsiteY10" fmla="*/ 918750 h 1247005"/>
                <a:gd name="connsiteX11" fmla="*/ 282863 w 1425587"/>
                <a:gd name="connsiteY11" fmla="*/ 940517 h 1247005"/>
                <a:gd name="connsiteX12" fmla="*/ 297408 w 1425587"/>
                <a:gd name="connsiteY12" fmla="*/ 950324 h 1247005"/>
                <a:gd name="connsiteX13" fmla="*/ 297408 w 1425587"/>
                <a:gd name="connsiteY13" fmla="*/ 950681 h 1247005"/>
                <a:gd name="connsiteX14" fmla="*/ 690681 w 1425587"/>
                <a:gd name="connsiteY14" fmla="*/ 1147318 h 1247005"/>
                <a:gd name="connsiteX15" fmla="*/ 681190 w 1425587"/>
                <a:gd name="connsiteY15" fmla="*/ 1141150 h 1247005"/>
                <a:gd name="connsiteX16" fmla="*/ 701216 w 1425587"/>
                <a:gd name="connsiteY16" fmla="*/ 1149080 h 1247005"/>
                <a:gd name="connsiteX17" fmla="*/ 727465 w 1425587"/>
                <a:gd name="connsiteY17" fmla="*/ 1148636 h 1247005"/>
                <a:gd name="connsiteX18" fmla="*/ 743613 w 1425587"/>
                <a:gd name="connsiteY18" fmla="*/ 1141783 h 1247005"/>
                <a:gd name="connsiteX19" fmla="*/ 744397 w 1425587"/>
                <a:gd name="connsiteY19" fmla="*/ 1142292 h 1247005"/>
                <a:gd name="connsiteX20" fmla="*/ 741193 w 1425587"/>
                <a:gd name="connsiteY20" fmla="*/ 1144173 h 1247005"/>
                <a:gd name="connsiteX21" fmla="*/ 1137772 w 1425587"/>
                <a:gd name="connsiteY21" fmla="*/ 945884 h 1247005"/>
                <a:gd name="connsiteX22" fmla="*/ 1146771 w 1425587"/>
                <a:gd name="connsiteY22" fmla="*/ 938118 h 1247005"/>
                <a:gd name="connsiteX23" fmla="*/ 1158539 w 1425587"/>
                <a:gd name="connsiteY23" fmla="*/ 914651 h 1247005"/>
                <a:gd name="connsiteX24" fmla="*/ 1159948 w 1425587"/>
                <a:gd name="connsiteY24" fmla="*/ 897165 h 1247005"/>
                <a:gd name="connsiteX25" fmla="*/ 1160760 w 1425587"/>
                <a:gd name="connsiteY25" fmla="*/ 896708 h 1247005"/>
                <a:gd name="connsiteX26" fmla="*/ 1160760 w 1425587"/>
                <a:gd name="connsiteY26" fmla="*/ 371357 h 1247005"/>
                <a:gd name="connsiteX27" fmla="*/ 1158060 w 1425587"/>
                <a:gd name="connsiteY27" fmla="*/ 357984 h 1247005"/>
                <a:gd name="connsiteX28" fmla="*/ 1143384 w 1425587"/>
                <a:gd name="connsiteY28" fmla="*/ 336217 h 1247005"/>
                <a:gd name="connsiteX29" fmla="*/ 1132874 w 1425587"/>
                <a:gd name="connsiteY29" fmla="*/ 329132 h 1247005"/>
                <a:gd name="connsiteX30" fmla="*/ 742090 w 1425587"/>
                <a:gd name="connsiteY30" fmla="*/ 133740 h 1247005"/>
                <a:gd name="connsiteX31" fmla="*/ 341644 w 1425587"/>
                <a:gd name="connsiteY31" fmla="*/ 0 h 1247005"/>
                <a:gd name="connsiteX32" fmla="*/ 1072853 w 1425587"/>
                <a:gd name="connsiteY32" fmla="*/ 0 h 1247005"/>
                <a:gd name="connsiteX33" fmla="*/ 1073490 w 1425587"/>
                <a:gd name="connsiteY33" fmla="*/ 1130 h 1247005"/>
                <a:gd name="connsiteX34" fmla="*/ 1097827 w 1425587"/>
                <a:gd name="connsiteY34" fmla="*/ 3091 h 1247005"/>
                <a:gd name="connsiteX35" fmla="*/ 1130490 w 1425587"/>
                <a:gd name="connsiteY35" fmla="*/ 19471 h 1247005"/>
                <a:gd name="connsiteX36" fmla="*/ 1141300 w 1425587"/>
                <a:gd name="connsiteY36" fmla="*/ 31995 h 1247005"/>
                <a:gd name="connsiteX37" fmla="*/ 1417288 w 1425587"/>
                <a:gd name="connsiteY37" fmla="*/ 583973 h 1247005"/>
                <a:gd name="connsiteX38" fmla="*/ 1414670 w 1425587"/>
                <a:gd name="connsiteY38" fmla="*/ 579514 h 1247005"/>
                <a:gd name="connsiteX39" fmla="*/ 1413961 w 1425587"/>
                <a:gd name="connsiteY39" fmla="*/ 580605 h 1247005"/>
                <a:gd name="connsiteX40" fmla="*/ 1423500 w 1425587"/>
                <a:gd name="connsiteY40" fmla="*/ 603081 h 1247005"/>
                <a:gd name="connsiteX41" fmla="*/ 1424118 w 1425587"/>
                <a:gd name="connsiteY41" fmla="*/ 639616 h 1247005"/>
                <a:gd name="connsiteX42" fmla="*/ 1413081 w 1425587"/>
                <a:gd name="connsiteY42" fmla="*/ 667489 h 1247005"/>
                <a:gd name="connsiteX43" fmla="*/ 1421665 w 1425587"/>
                <a:gd name="connsiteY43" fmla="*/ 654279 h 1247005"/>
                <a:gd name="connsiteX44" fmla="*/ 1147977 w 1425587"/>
                <a:gd name="connsiteY44" fmla="*/ 1201656 h 1247005"/>
                <a:gd name="connsiteX45" fmla="*/ 1147479 w 1425587"/>
                <a:gd name="connsiteY45" fmla="*/ 1201656 h 1247005"/>
                <a:gd name="connsiteX46" fmla="*/ 1133830 w 1425587"/>
                <a:gd name="connsiteY46" fmla="*/ 1221900 h 1247005"/>
                <a:gd name="connsiteX47" fmla="*/ 1103533 w 1425587"/>
                <a:gd name="connsiteY47" fmla="*/ 1242327 h 1247005"/>
                <a:gd name="connsiteX48" fmla="*/ 1080363 w 1425587"/>
                <a:gd name="connsiteY48" fmla="*/ 1247005 h 1247005"/>
                <a:gd name="connsiteX49" fmla="*/ 353947 w 1425587"/>
                <a:gd name="connsiteY49" fmla="*/ 1247005 h 1247005"/>
                <a:gd name="connsiteX50" fmla="*/ 353507 w 1425587"/>
                <a:gd name="connsiteY50" fmla="*/ 1246206 h 1247005"/>
                <a:gd name="connsiteX51" fmla="*/ 329191 w 1425587"/>
                <a:gd name="connsiteY51" fmla="*/ 1243999 h 1247005"/>
                <a:gd name="connsiteX52" fmla="*/ 296694 w 1425587"/>
                <a:gd name="connsiteY52" fmla="*/ 1227293 h 1247005"/>
                <a:gd name="connsiteX53" fmla="*/ 286245 w 1425587"/>
                <a:gd name="connsiteY53" fmla="*/ 1214937 h 1247005"/>
                <a:gd name="connsiteX54" fmla="*/ 11615 w 1425587"/>
                <a:gd name="connsiteY54" fmla="*/ 665677 h 1247005"/>
                <a:gd name="connsiteX55" fmla="*/ 11644 w 1425587"/>
                <a:gd name="connsiteY55" fmla="*/ 665633 h 1247005"/>
                <a:gd name="connsiteX56" fmla="*/ 2097 w 1425587"/>
                <a:gd name="connsiteY56" fmla="*/ 643161 h 1247005"/>
                <a:gd name="connsiteX57" fmla="*/ 1463 w 1425587"/>
                <a:gd name="connsiteY57" fmla="*/ 606626 h 1247005"/>
                <a:gd name="connsiteX58" fmla="*/ 10917 w 1425587"/>
                <a:gd name="connsiteY58" fmla="*/ 582725 h 1247005"/>
                <a:gd name="connsiteX59" fmla="*/ 282873 w 1425587"/>
                <a:gd name="connsiteY59" fmla="*/ 38813 h 1247005"/>
                <a:gd name="connsiteX60" fmla="*/ 292735 w 1425587"/>
                <a:gd name="connsiteY60" fmla="*/ 24185 h 1247005"/>
                <a:gd name="connsiteX61" fmla="*/ 323031 w 1425587"/>
                <a:gd name="connsiteY61" fmla="*/ 3758 h 1247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1425587" h="1247005">
                  <a:moveTo>
                    <a:pt x="724918" y="126948"/>
                  </a:moveTo>
                  <a:cubicBezTo>
                    <a:pt x="716159" y="125392"/>
                    <a:pt x="707241" y="125579"/>
                    <a:pt x="698669" y="127403"/>
                  </a:cubicBezTo>
                  <a:lnTo>
                    <a:pt x="682523" y="134262"/>
                  </a:lnTo>
                  <a:lnTo>
                    <a:pt x="682492" y="134241"/>
                  </a:lnTo>
                  <a:lnTo>
                    <a:pt x="287866" y="331554"/>
                  </a:lnTo>
                  <a:lnTo>
                    <a:pt x="278988" y="339062"/>
                  </a:lnTo>
                  <a:cubicBezTo>
                    <a:pt x="273478" y="346046"/>
                    <a:pt x="269429" y="353994"/>
                    <a:pt x="266985" y="362410"/>
                  </a:cubicBezTo>
                  <a:lnTo>
                    <a:pt x="265400" y="379880"/>
                  </a:lnTo>
                  <a:lnTo>
                    <a:pt x="264826" y="380196"/>
                  </a:lnTo>
                  <a:lnTo>
                    <a:pt x="264826" y="902103"/>
                  </a:lnTo>
                  <a:lnTo>
                    <a:pt x="268187" y="918750"/>
                  </a:lnTo>
                  <a:cubicBezTo>
                    <a:pt x="271652" y="926943"/>
                    <a:pt x="276666" y="934321"/>
                    <a:pt x="282863" y="940517"/>
                  </a:cubicBezTo>
                  <a:lnTo>
                    <a:pt x="297408" y="950324"/>
                  </a:lnTo>
                  <a:lnTo>
                    <a:pt x="297408" y="950681"/>
                  </a:lnTo>
                  <a:lnTo>
                    <a:pt x="690681" y="1147318"/>
                  </a:lnTo>
                  <a:lnTo>
                    <a:pt x="681190" y="1141150"/>
                  </a:lnTo>
                  <a:lnTo>
                    <a:pt x="701216" y="1149080"/>
                  </a:lnTo>
                  <a:cubicBezTo>
                    <a:pt x="709974" y="1150639"/>
                    <a:pt x="718892" y="1150455"/>
                    <a:pt x="727465" y="1148636"/>
                  </a:cubicBezTo>
                  <a:lnTo>
                    <a:pt x="743613" y="1141783"/>
                  </a:lnTo>
                  <a:lnTo>
                    <a:pt x="744397" y="1142292"/>
                  </a:lnTo>
                  <a:lnTo>
                    <a:pt x="741193" y="1144173"/>
                  </a:lnTo>
                  <a:lnTo>
                    <a:pt x="1137772" y="945884"/>
                  </a:lnTo>
                  <a:lnTo>
                    <a:pt x="1146771" y="938118"/>
                  </a:lnTo>
                  <a:cubicBezTo>
                    <a:pt x="1152210" y="931079"/>
                    <a:pt x="1156179" y="923090"/>
                    <a:pt x="1158539" y="914651"/>
                  </a:cubicBezTo>
                  <a:lnTo>
                    <a:pt x="1159948" y="897165"/>
                  </a:lnTo>
                  <a:lnTo>
                    <a:pt x="1160760" y="896708"/>
                  </a:lnTo>
                  <a:lnTo>
                    <a:pt x="1160760" y="371357"/>
                  </a:lnTo>
                  <a:lnTo>
                    <a:pt x="1158060" y="357984"/>
                  </a:lnTo>
                  <a:cubicBezTo>
                    <a:pt x="1154595" y="349791"/>
                    <a:pt x="1149580" y="342413"/>
                    <a:pt x="1143384" y="336217"/>
                  </a:cubicBezTo>
                  <a:lnTo>
                    <a:pt x="1132874" y="329132"/>
                  </a:lnTo>
                  <a:lnTo>
                    <a:pt x="742090" y="133740"/>
                  </a:lnTo>
                  <a:close/>
                  <a:moveTo>
                    <a:pt x="341644" y="0"/>
                  </a:moveTo>
                  <a:lnTo>
                    <a:pt x="1072853" y="0"/>
                  </a:lnTo>
                  <a:lnTo>
                    <a:pt x="1073490" y="1130"/>
                  </a:lnTo>
                  <a:lnTo>
                    <a:pt x="1097827" y="3091"/>
                  </a:lnTo>
                  <a:cubicBezTo>
                    <a:pt x="1109574" y="6376"/>
                    <a:pt x="1120693" y="11899"/>
                    <a:pt x="1130490" y="19471"/>
                  </a:cubicBezTo>
                  <a:lnTo>
                    <a:pt x="1141300" y="31995"/>
                  </a:lnTo>
                  <a:lnTo>
                    <a:pt x="1417288" y="583973"/>
                  </a:lnTo>
                  <a:lnTo>
                    <a:pt x="1414670" y="579514"/>
                  </a:lnTo>
                  <a:lnTo>
                    <a:pt x="1413961" y="580605"/>
                  </a:lnTo>
                  <a:lnTo>
                    <a:pt x="1423500" y="603081"/>
                  </a:lnTo>
                  <a:cubicBezTo>
                    <a:pt x="1426032" y="615013"/>
                    <a:pt x="1426288" y="627426"/>
                    <a:pt x="1424118" y="639616"/>
                  </a:cubicBezTo>
                  <a:lnTo>
                    <a:pt x="1413081" y="667489"/>
                  </a:lnTo>
                  <a:lnTo>
                    <a:pt x="1421665" y="654279"/>
                  </a:lnTo>
                  <a:lnTo>
                    <a:pt x="1147977" y="1201656"/>
                  </a:lnTo>
                  <a:lnTo>
                    <a:pt x="1147479" y="1201656"/>
                  </a:lnTo>
                  <a:lnTo>
                    <a:pt x="1133830" y="1221900"/>
                  </a:lnTo>
                  <a:cubicBezTo>
                    <a:pt x="1125206" y="1230525"/>
                    <a:pt x="1114937" y="1237504"/>
                    <a:pt x="1103533" y="1242327"/>
                  </a:cubicBezTo>
                  <a:lnTo>
                    <a:pt x="1080363" y="1247005"/>
                  </a:lnTo>
                  <a:lnTo>
                    <a:pt x="353947" y="1247005"/>
                  </a:lnTo>
                  <a:lnTo>
                    <a:pt x="353507" y="1246206"/>
                  </a:lnTo>
                  <a:lnTo>
                    <a:pt x="329191" y="1243999"/>
                  </a:lnTo>
                  <a:cubicBezTo>
                    <a:pt x="317478" y="1240599"/>
                    <a:pt x="306415" y="1234962"/>
                    <a:pt x="296694" y="1227293"/>
                  </a:cubicBezTo>
                  <a:lnTo>
                    <a:pt x="286245" y="1214937"/>
                  </a:lnTo>
                  <a:lnTo>
                    <a:pt x="11615" y="665677"/>
                  </a:lnTo>
                  <a:lnTo>
                    <a:pt x="11644" y="665633"/>
                  </a:lnTo>
                  <a:lnTo>
                    <a:pt x="2097" y="643161"/>
                  </a:lnTo>
                  <a:cubicBezTo>
                    <a:pt x="-442" y="631230"/>
                    <a:pt x="-702" y="618817"/>
                    <a:pt x="1463" y="606626"/>
                  </a:cubicBezTo>
                  <a:lnTo>
                    <a:pt x="10917" y="582725"/>
                  </a:lnTo>
                  <a:lnTo>
                    <a:pt x="282873" y="38813"/>
                  </a:lnTo>
                  <a:lnTo>
                    <a:pt x="292735" y="24185"/>
                  </a:lnTo>
                  <a:cubicBezTo>
                    <a:pt x="301359" y="15560"/>
                    <a:pt x="311628" y="8581"/>
                    <a:pt x="323031" y="3758"/>
                  </a:cubicBezTo>
                  <a:close/>
                </a:path>
              </a:pathLst>
            </a:cu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1" name="24">
              <a:extLst>
                <a:ext uri="{FF2B5EF4-FFF2-40B4-BE49-F238E27FC236}">
                  <a16:creationId xmlns="" xmlns:a16="http://schemas.microsoft.com/office/drawing/2014/main" id="{DD8C929B-12D0-4925-8097-495BD3855ADA}"/>
                </a:ext>
              </a:extLst>
            </p:cNvPr>
            <p:cNvSpPr/>
            <p:nvPr/>
          </p:nvSpPr>
          <p:spPr>
            <a:xfrm>
              <a:off x="1530242" y="2017407"/>
              <a:ext cx="1072240" cy="937921"/>
            </a:xfrm>
            <a:custGeom>
              <a:avLst/>
              <a:gdLst>
                <a:gd name="connsiteX0" fmla="*/ 339741 w 1417646"/>
                <a:gd name="connsiteY0" fmla="*/ 0 h 1240059"/>
                <a:gd name="connsiteX1" fmla="*/ 1066877 w 1417646"/>
                <a:gd name="connsiteY1" fmla="*/ 0 h 1240059"/>
                <a:gd name="connsiteX2" fmla="*/ 1067510 w 1417646"/>
                <a:gd name="connsiteY2" fmla="*/ 1124 h 1240059"/>
                <a:gd name="connsiteX3" fmla="*/ 1091712 w 1417646"/>
                <a:gd name="connsiteY3" fmla="*/ 3074 h 1240059"/>
                <a:gd name="connsiteX4" fmla="*/ 1124193 w 1417646"/>
                <a:gd name="connsiteY4" fmla="*/ 19362 h 1240059"/>
                <a:gd name="connsiteX5" fmla="*/ 1134942 w 1417646"/>
                <a:gd name="connsiteY5" fmla="*/ 31817 h 1240059"/>
                <a:gd name="connsiteX6" fmla="*/ 1409393 w 1417646"/>
                <a:gd name="connsiteY6" fmla="*/ 580720 h 1240059"/>
                <a:gd name="connsiteX7" fmla="*/ 1406790 w 1417646"/>
                <a:gd name="connsiteY7" fmla="*/ 576286 h 1240059"/>
                <a:gd name="connsiteX8" fmla="*/ 1406085 w 1417646"/>
                <a:gd name="connsiteY8" fmla="*/ 577371 h 1240059"/>
                <a:gd name="connsiteX9" fmla="*/ 1415570 w 1417646"/>
                <a:gd name="connsiteY9" fmla="*/ 599722 h 1240059"/>
                <a:gd name="connsiteX10" fmla="*/ 1416185 w 1417646"/>
                <a:gd name="connsiteY10" fmla="*/ 636053 h 1240059"/>
                <a:gd name="connsiteX11" fmla="*/ 1405209 w 1417646"/>
                <a:gd name="connsiteY11" fmla="*/ 663771 h 1240059"/>
                <a:gd name="connsiteX12" fmla="*/ 1413746 w 1417646"/>
                <a:gd name="connsiteY12" fmla="*/ 650634 h 1240059"/>
                <a:gd name="connsiteX13" fmla="*/ 1141582 w 1417646"/>
                <a:gd name="connsiteY13" fmla="*/ 1194962 h 1240059"/>
                <a:gd name="connsiteX14" fmla="*/ 1141087 w 1417646"/>
                <a:gd name="connsiteY14" fmla="*/ 1194962 h 1240059"/>
                <a:gd name="connsiteX15" fmla="*/ 1127514 w 1417646"/>
                <a:gd name="connsiteY15" fmla="*/ 1215094 h 1240059"/>
                <a:gd name="connsiteX16" fmla="*/ 1097386 w 1417646"/>
                <a:gd name="connsiteY16" fmla="*/ 1235407 h 1240059"/>
                <a:gd name="connsiteX17" fmla="*/ 1074345 w 1417646"/>
                <a:gd name="connsiteY17" fmla="*/ 1240059 h 1240059"/>
                <a:gd name="connsiteX18" fmla="*/ 351975 w 1417646"/>
                <a:gd name="connsiteY18" fmla="*/ 1240059 h 1240059"/>
                <a:gd name="connsiteX19" fmla="*/ 351538 w 1417646"/>
                <a:gd name="connsiteY19" fmla="*/ 1239264 h 1240059"/>
                <a:gd name="connsiteX20" fmla="*/ 327357 w 1417646"/>
                <a:gd name="connsiteY20" fmla="*/ 1237070 h 1240059"/>
                <a:gd name="connsiteX21" fmla="*/ 295041 w 1417646"/>
                <a:gd name="connsiteY21" fmla="*/ 1220457 h 1240059"/>
                <a:gd name="connsiteX22" fmla="*/ 284650 w 1417646"/>
                <a:gd name="connsiteY22" fmla="*/ 1208169 h 1240059"/>
                <a:gd name="connsiteX23" fmla="*/ 11550 w 1417646"/>
                <a:gd name="connsiteY23" fmla="*/ 661969 h 1240059"/>
                <a:gd name="connsiteX24" fmla="*/ 11579 w 1417646"/>
                <a:gd name="connsiteY24" fmla="*/ 661925 h 1240059"/>
                <a:gd name="connsiteX25" fmla="*/ 2085 w 1417646"/>
                <a:gd name="connsiteY25" fmla="*/ 639578 h 1240059"/>
                <a:gd name="connsiteX26" fmla="*/ 1455 w 1417646"/>
                <a:gd name="connsiteY26" fmla="*/ 603247 h 1240059"/>
                <a:gd name="connsiteX27" fmla="*/ 10856 w 1417646"/>
                <a:gd name="connsiteY27" fmla="*/ 579479 h 1240059"/>
                <a:gd name="connsiteX28" fmla="*/ 281297 w 1417646"/>
                <a:gd name="connsiteY28" fmla="*/ 38597 h 1240059"/>
                <a:gd name="connsiteX29" fmla="*/ 291104 w 1417646"/>
                <a:gd name="connsiteY29" fmla="*/ 24050 h 1240059"/>
                <a:gd name="connsiteX30" fmla="*/ 321232 w 1417646"/>
                <a:gd name="connsiteY30" fmla="*/ 3737 h 1240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417646" h="1240059">
                  <a:moveTo>
                    <a:pt x="339741" y="0"/>
                  </a:moveTo>
                  <a:lnTo>
                    <a:pt x="1066877" y="0"/>
                  </a:lnTo>
                  <a:lnTo>
                    <a:pt x="1067510" y="1124"/>
                  </a:lnTo>
                  <a:lnTo>
                    <a:pt x="1091712" y="3074"/>
                  </a:lnTo>
                  <a:cubicBezTo>
                    <a:pt x="1103393" y="6340"/>
                    <a:pt x="1114450" y="11833"/>
                    <a:pt x="1124193" y="19362"/>
                  </a:cubicBezTo>
                  <a:lnTo>
                    <a:pt x="1134942" y="31817"/>
                  </a:lnTo>
                  <a:lnTo>
                    <a:pt x="1409393" y="580720"/>
                  </a:lnTo>
                  <a:lnTo>
                    <a:pt x="1406790" y="576286"/>
                  </a:lnTo>
                  <a:lnTo>
                    <a:pt x="1406085" y="577371"/>
                  </a:lnTo>
                  <a:lnTo>
                    <a:pt x="1415570" y="599722"/>
                  </a:lnTo>
                  <a:cubicBezTo>
                    <a:pt x="1418088" y="611587"/>
                    <a:pt x="1418343" y="623931"/>
                    <a:pt x="1416185" y="636053"/>
                  </a:cubicBezTo>
                  <a:lnTo>
                    <a:pt x="1405209" y="663771"/>
                  </a:lnTo>
                  <a:lnTo>
                    <a:pt x="1413746" y="650634"/>
                  </a:lnTo>
                  <a:lnTo>
                    <a:pt x="1141582" y="1194962"/>
                  </a:lnTo>
                  <a:lnTo>
                    <a:pt x="1141087" y="1194962"/>
                  </a:lnTo>
                  <a:lnTo>
                    <a:pt x="1127514" y="1215094"/>
                  </a:lnTo>
                  <a:cubicBezTo>
                    <a:pt x="1118938" y="1223671"/>
                    <a:pt x="1108726" y="1230611"/>
                    <a:pt x="1097386" y="1235407"/>
                  </a:cubicBezTo>
                  <a:lnTo>
                    <a:pt x="1074345" y="1240059"/>
                  </a:lnTo>
                  <a:lnTo>
                    <a:pt x="351975" y="1240059"/>
                  </a:lnTo>
                  <a:lnTo>
                    <a:pt x="351538" y="1239264"/>
                  </a:lnTo>
                  <a:lnTo>
                    <a:pt x="327357" y="1237070"/>
                  </a:lnTo>
                  <a:cubicBezTo>
                    <a:pt x="315709" y="1233688"/>
                    <a:pt x="304708" y="1228083"/>
                    <a:pt x="295041" y="1220457"/>
                  </a:cubicBezTo>
                  <a:lnTo>
                    <a:pt x="284650" y="1208169"/>
                  </a:lnTo>
                  <a:lnTo>
                    <a:pt x="11550" y="661969"/>
                  </a:lnTo>
                  <a:lnTo>
                    <a:pt x="11579" y="661925"/>
                  </a:lnTo>
                  <a:lnTo>
                    <a:pt x="2085" y="639578"/>
                  </a:lnTo>
                  <a:cubicBezTo>
                    <a:pt x="-439" y="627714"/>
                    <a:pt x="-698" y="615370"/>
                    <a:pt x="1455" y="603247"/>
                  </a:cubicBezTo>
                  <a:lnTo>
                    <a:pt x="10856" y="579479"/>
                  </a:lnTo>
                  <a:lnTo>
                    <a:pt x="281297" y="38597"/>
                  </a:lnTo>
                  <a:lnTo>
                    <a:pt x="291104" y="24050"/>
                  </a:lnTo>
                  <a:cubicBezTo>
                    <a:pt x="299680" y="15473"/>
                    <a:pt x="309892" y="8533"/>
                    <a:pt x="321232" y="3737"/>
                  </a:cubicBezTo>
                  <a:close/>
                </a:path>
              </a:pathLst>
            </a:cu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ED2F6A"/>
                  </a:solidFill>
                  <a:effectLst/>
                  <a:uLnTx/>
                  <a:uFillTx/>
                  <a:latin typeface="Arial-Rounded" panose="020B0604020202020204" pitchFamily="34" charset="0"/>
                  <a:ea typeface="Arial-Rounded" panose="020B0604020202020204" pitchFamily="34" charset="0"/>
                  <a:cs typeface="Arial-Rounded" panose="020B0604020202020204" pitchFamily="34" charset="0"/>
                  <a:sym typeface="+mn-lt"/>
                </a:rPr>
                <a:t>2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D2F6A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  <p:sp>
          <p:nvSpPr>
            <p:cNvPr id="12" name="AutoShape 3">
              <a:extLst>
                <a:ext uri="{FF2B5EF4-FFF2-40B4-BE49-F238E27FC236}">
                  <a16:creationId xmlns="" xmlns:a16="http://schemas.microsoft.com/office/drawing/2014/main" id="{16E57C17-2274-4740-B61E-0EF5AF031E5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3987" y="2224238"/>
              <a:ext cx="381000" cy="552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  <a:sym typeface="+mn-lt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CF4B6D55-9414-4DD7-8435-0D9B28C98F2C}"/>
              </a:ext>
            </a:extLst>
          </p:cNvPr>
          <p:cNvSpPr txBox="1"/>
          <p:nvPr/>
        </p:nvSpPr>
        <p:spPr>
          <a:xfrm>
            <a:off x="3091015" y="-47830"/>
            <a:ext cx="61682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thủ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bị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E5AC1C6-BEB8-4DA5-81D6-2484B18A5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3750" y="0"/>
            <a:ext cx="1238250" cy="828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22B83C5-9788-4689-9D29-FFB22C0D8D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567" y="731413"/>
            <a:ext cx="8038216" cy="3602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925E2908-910A-4C1D-B190-073F5202BA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5567" y="4423144"/>
            <a:ext cx="8038215" cy="243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3181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05ACC1CF-F35B-4AF6-8B21-4C12D26D8DA8}"/>
              </a:ext>
            </a:extLst>
          </p:cNvPr>
          <p:cNvSpPr txBox="1"/>
          <p:nvPr/>
        </p:nvSpPr>
        <p:spPr>
          <a:xfrm>
            <a:off x="1340284" y="2754856"/>
            <a:ext cx="102161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hôm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ngạc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Cậu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!”, “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!”.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29A47791-5B17-40BD-BAC5-41083ACBA43A}"/>
              </a:ext>
            </a:extLst>
          </p:cNvPr>
          <p:cNvCxnSpPr>
            <a:cxnSpLocks/>
          </p:cNvCxnSpPr>
          <p:nvPr/>
        </p:nvCxnSpPr>
        <p:spPr>
          <a:xfrm flipH="1">
            <a:off x="3423355" y="2865386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="" xmlns:a16="http://schemas.microsoft.com/office/drawing/2014/main" id="{7BD3B5EC-2C3D-43DF-8867-4C6631B1E92D}"/>
              </a:ext>
            </a:extLst>
          </p:cNvPr>
          <p:cNvCxnSpPr>
            <a:cxnSpLocks/>
          </p:cNvCxnSpPr>
          <p:nvPr/>
        </p:nvCxnSpPr>
        <p:spPr>
          <a:xfrm flipH="1">
            <a:off x="225865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8976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00004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18">
            <a:extLst>
              <a:ext uri="{FF2B5EF4-FFF2-40B4-BE49-F238E27FC236}">
                <a16:creationId xmlns="" xmlns:a16="http://schemas.microsoft.com/office/drawing/2014/main" id="{2BC1B98E-1573-4424-90DE-F7A561744B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26"/>
          <a:stretch/>
        </p:blipFill>
        <p:spPr>
          <a:xfrm>
            <a:off x="-1" y="0"/>
            <a:ext cx="2141951" cy="1941534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21065EC9-B276-4E9A-A357-CBFB0E6BB85B}"/>
              </a:ext>
            </a:extLst>
          </p:cNvPr>
          <p:cNvSpPr/>
          <p:nvPr/>
        </p:nvSpPr>
        <p:spPr>
          <a:xfrm>
            <a:off x="2918961" y="345610"/>
            <a:ext cx="6949393" cy="110005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6000" b="0" i="0" strike="noStrike" kern="0" cap="none" spc="0" normalizeH="0" baseline="0" noProof="0" dirty="0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strike="noStrike" kern="0" cap="none" spc="0" normalizeH="0" baseline="0" noProof="0" dirty="0" err="1">
                <a:ln>
                  <a:noFill/>
                </a:ln>
                <a:solidFill>
                  <a:srgbClr val="F2F2E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khó</a:t>
            </a:r>
            <a:endParaRPr kumimoji="0" lang="en-US" sz="6000" b="0" i="0" strike="noStrike" kern="0" cap="none" spc="0" normalizeH="0" baseline="0" noProof="0" dirty="0">
              <a:ln>
                <a:noFill/>
              </a:ln>
              <a:solidFill>
                <a:srgbClr val="F2F2E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49AE4173-697F-442A-979D-EF6543B27FFF}"/>
              </a:ext>
            </a:extLst>
          </p:cNvPr>
          <p:cNvCxnSpPr>
            <a:cxnSpLocks/>
          </p:cNvCxnSpPr>
          <p:nvPr/>
        </p:nvCxnSpPr>
        <p:spPr>
          <a:xfrm flipH="1">
            <a:off x="2412847" y="4693845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10075160" y="3506290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3423355" y="4112892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="" xmlns:a16="http://schemas.microsoft.com/office/drawing/2014/main" id="{355B06D2-7EAA-413E-8D92-D2014CDB5DD3}"/>
              </a:ext>
            </a:extLst>
          </p:cNvPr>
          <p:cNvCxnSpPr>
            <a:cxnSpLocks/>
          </p:cNvCxnSpPr>
          <p:nvPr/>
        </p:nvCxnSpPr>
        <p:spPr>
          <a:xfrm flipH="1">
            <a:off x="8396584" y="4094811"/>
            <a:ext cx="150312" cy="43612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323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=""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=""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=""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3875922" y="2250842"/>
            <a:ext cx="6630153" cy="2315191"/>
            <a:chOff x="214985" y="3183956"/>
            <a:chExt cx="3657960" cy="2109019"/>
          </a:xfrm>
        </p:grpSpPr>
        <p:sp>
          <p:nvSpPr>
            <p:cNvPr id="43" name="Hexagon 42">
              <a:extLst>
                <a:ext uri="{FF2B5EF4-FFF2-40B4-BE49-F238E27FC236}">
                  <a16:creationId xmlns=""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214985" y="3183956"/>
              <a:ext cx="3657960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=""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479267" y="3401788"/>
              <a:ext cx="3287475" cy="17663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Dự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bị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Chưa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phải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thành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viên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nhưng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hoặc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bổ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sung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cần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="" xmlns:a16="http://schemas.microsoft.com/office/drawing/2014/main" id="{6422178C-AE06-45AE-9141-7F83C5CD27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51029" y="0"/>
            <a:ext cx="1240971" cy="84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001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1120</TotalTime>
  <Words>146</Words>
  <Application>Microsoft Office PowerPoint</Application>
  <PresentationFormat>Custom</PresentationFormat>
  <Paragraphs>27</Paragraphs>
  <Slides>10</Slides>
  <Notes>5</Notes>
  <HiddenSlides>0</HiddenSlides>
  <MMClips>1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3_Office Theme</vt:lpstr>
      <vt:lpstr>NỀN 5</vt:lpstr>
      <vt:lpstr>nền 3</vt:lpstr>
      <vt:lpstr>6_Office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ismail - [2010]</cp:lastModifiedBy>
  <cp:revision>111</cp:revision>
  <dcterms:created xsi:type="dcterms:W3CDTF">2021-06-24T12:42:07Z</dcterms:created>
  <dcterms:modified xsi:type="dcterms:W3CDTF">2025-03-09T14:07:14Z</dcterms:modified>
</cp:coreProperties>
</file>