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202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001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067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054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164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255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179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73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379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565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4FB3-E3DD-46C3-B90A-ADA496B1C8F4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026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14FB3-E3DD-46C3-B90A-ADA496B1C8F4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0A80D-4579-4F74-ADB8-A4E18A41C2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723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609600"/>
            <a:ext cx="68015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MAI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133600"/>
            <a:ext cx="8686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ĐẾN VỚI </a:t>
            </a:r>
            <a:r>
              <a:rPr lang="en-US" sz="32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HỌC</a:t>
            </a:r>
          </a:p>
          <a:p>
            <a:pPr algn="ctr"/>
            <a:r>
              <a:rPr lang="en-US" sz="28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MĨ THUẬT </a:t>
            </a:r>
            <a:r>
              <a:rPr 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LỚP 2</a:t>
            </a:r>
            <a:endParaRPr lang="en-US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5562600"/>
            <a:ext cx="6362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 viên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 THỊ MINH HẰNG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3200400"/>
            <a:ext cx="693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 ĐÌNH NHỎ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 BÁNH SINH NHẬT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59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DỤNG- PHÁT TRIỂN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53639"/>
          </a:xfrm>
        </p:spPr>
      </p:pic>
      <p:sp>
        <p:nvSpPr>
          <p:cNvPr id="5" name="TextBox 4"/>
          <p:cNvSpPr txBox="1"/>
          <p:nvPr/>
        </p:nvSpPr>
        <p:spPr>
          <a:xfrm>
            <a:off x="467544" y="905161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32656"/>
            <a:ext cx="9699626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997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ài hát Happy Birthday - Bài Chúc mừng sinh nhật tiếng anh hay nhất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</p:spTree>
    <p:extLst>
      <p:ext uri="{BB962C8B-B14F-4D97-AF65-F5344CB8AC3E}">
        <p14:creationId xmlns:p14="http://schemas.microsoft.com/office/powerpoint/2010/main" xmlns="" val="26843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84784"/>
            <a:ext cx="8064896" cy="4824536"/>
          </a:xfrm>
        </p:spPr>
      </p:pic>
      <p:sp>
        <p:nvSpPr>
          <p:cNvPr id="5" name="TextBox 4"/>
          <p:cNvSpPr txBox="1"/>
          <p:nvPr/>
        </p:nvSpPr>
        <p:spPr>
          <a:xfrm>
            <a:off x="2123728" y="692696"/>
            <a:ext cx="5318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00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6967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188640"/>
            <a:ext cx="8532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MĨ THUẬT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CHỦ ĐỀ 3: GIA ĐÌNH NHỎ</a:t>
            </a: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BÀI 2: CHIẾC BÁNH SINH NHẬT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12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752842" y="1052736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53" y="0"/>
            <a:ext cx="9134547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1555"/>
            <a:ext cx="3749142" cy="2438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ánh gatto kem tươi cỡ bé phủ chanh leo trang trí 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7220"/>
            <a:ext cx="3888432" cy="26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ua Bánh Sinh Nhật Tặng Người Yêu Ở Cẩm Phả :: Bánh kem ngon 404 - Bánh  Sinh Nhật Hải Dươ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87143"/>
            <a:ext cx="374914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hé 11 tiệm bánh sinh nhật Hà Nội ngon, trang trí siêu đẹp - HaloTrav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60040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2009" y="5165964"/>
            <a:ext cx="7090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9" y="5662632"/>
            <a:ext cx="6644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961" y="6138803"/>
            <a:ext cx="5934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10965"/>
            <a:ext cx="3334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67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NẶN CHIẾC BÁNH SINH NHẬT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4711" y="2880467"/>
            <a:ext cx="3221785" cy="3933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23" y="2950306"/>
            <a:ext cx="5652120" cy="37933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813378"/>
            <a:ext cx="7257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342841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B1: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B2: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B3:Trang tri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593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933056"/>
            <a:ext cx="3024336" cy="25496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055750"/>
            <a:ext cx="3096344" cy="2621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6745" y="3732230"/>
            <a:ext cx="3024336" cy="2572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001214"/>
            <a:ext cx="2880320" cy="27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21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4" y="-10906"/>
            <a:ext cx="925150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1676127"/>
            <a:ext cx="36904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2708920"/>
            <a:ext cx="74687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78580"/>
            <a:ext cx="9252520" cy="256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401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 flipH="1">
            <a:off x="62191" y="764704"/>
            <a:ext cx="853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5130" y="1666255"/>
            <a:ext cx="8388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130" y="2743473"/>
            <a:ext cx="8465342" cy="378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88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226</Words>
  <Application>Microsoft Office PowerPoint</Application>
  <PresentationFormat>On-screen Show (4:3)</PresentationFormat>
  <Paragraphs>31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KHỞI ĐỘNG</vt:lpstr>
      <vt:lpstr>Slide 3</vt:lpstr>
      <vt:lpstr>Slide 4</vt:lpstr>
      <vt:lpstr>Slide 5</vt:lpstr>
      <vt:lpstr>CÁCH NẶN CHIẾC BÁNH SINH NHẬT</vt:lpstr>
      <vt:lpstr>BÀI THAM KHẢO</vt:lpstr>
      <vt:lpstr>Slide 8</vt:lpstr>
      <vt:lpstr>Slide 9</vt:lpstr>
      <vt:lpstr>VẬN DỤNG- PHÁT TRIỂN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27</cp:revision>
  <dcterms:created xsi:type="dcterms:W3CDTF">2021-07-18T13:08:39Z</dcterms:created>
  <dcterms:modified xsi:type="dcterms:W3CDTF">2025-03-11T02:40:06Z</dcterms:modified>
</cp:coreProperties>
</file>