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2" r:id="rId2"/>
    <p:sldId id="493" r:id="rId3"/>
    <p:sldId id="523" r:id="rId4"/>
    <p:sldId id="516" r:id="rId5"/>
    <p:sldId id="517" r:id="rId6"/>
    <p:sldId id="518" r:id="rId7"/>
    <p:sldId id="519" r:id="rId8"/>
    <p:sldId id="520" r:id="rId9"/>
    <p:sldId id="521" r:id="rId10"/>
    <p:sldId id="522" r:id="rId11"/>
    <p:sldId id="483" r:id="rId12"/>
    <p:sldId id="494" r:id="rId13"/>
    <p:sldId id="503" r:id="rId14"/>
    <p:sldId id="505" r:id="rId15"/>
    <p:sldId id="506" r:id="rId16"/>
    <p:sldId id="524" r:id="rId17"/>
    <p:sldId id="525" r:id="rId18"/>
    <p:sldId id="504" r:id="rId19"/>
    <p:sldId id="526" r:id="rId20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108" d="100"/>
          <a:sy n="108" d="100"/>
        </p:scale>
        <p:origin x="834" y="10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C24B69-2335-486C-BFF5-C7D066DD72D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D2BBC-546B-42A2-BC39-47644A1B945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1894-8F94-4D91-BB07-FF142C3017A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DC62D-95DC-4A19-9168-F2609B15935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D6CD8-D827-4B11-B86B-376904EC6E9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F0009-2997-4EE9-9728-2BF926DFE1F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B7E96-F25D-4884-A201-D191897D4DA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325E6-56CD-45B5-9862-4A4C28AC04B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6830-A49B-4DAE-B6D9-37692DBFD8C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6DB08-8602-491C-951F-9D867AA82E6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6D077-4AF4-4960-86F1-1397237D0E2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4CED0-9BC7-4F22-AC7D-A03807CB612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5BD84-DCC4-4D26-A498-67587F68653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82AC8-9027-4FCA-85DB-CF5BFEF39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E070EF-67C2-4051-9F59-128F80B63D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822F81A0-29A1-4231-902D-82D4DCB02F00}"/>
              </a:ext>
            </a:extLst>
          </p:cNvPr>
          <p:cNvSpPr/>
          <p:nvPr/>
        </p:nvSpPr>
        <p:spPr>
          <a:xfrm>
            <a:off x="-30173" y="5575988"/>
            <a:ext cx="5932240" cy="1388558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A57653F-FEA2-46FD-A0F9-A63996108929}"/>
              </a:ext>
            </a:extLst>
          </p:cNvPr>
          <p:cNvSpPr/>
          <p:nvPr/>
        </p:nvSpPr>
        <p:spPr>
          <a:xfrm flipH="1">
            <a:off x="5904924" y="5509447"/>
            <a:ext cx="5074919" cy="1388558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93D39EF-ABA9-4697-9B72-790F9451BB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3688" y="415104"/>
            <a:ext cx="2025878" cy="103319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C7C3D13-06DD-4236-90AA-CAE9DEA81820}"/>
              </a:ext>
            </a:extLst>
          </p:cNvPr>
          <p:cNvSpPr/>
          <p:nvPr/>
        </p:nvSpPr>
        <p:spPr>
          <a:xfrm>
            <a:off x="7936174" y="960120"/>
            <a:ext cx="3782303" cy="5577840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72B842F-D647-4E60-AD6C-12D833D2616C}"/>
              </a:ext>
            </a:extLst>
          </p:cNvPr>
          <p:cNvSpPr/>
          <p:nvPr/>
        </p:nvSpPr>
        <p:spPr>
          <a:xfrm>
            <a:off x="-239411" y="5715418"/>
            <a:ext cx="3934580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5926E9B-7525-43A0-AE0B-7B4BA5D29E79}"/>
              </a:ext>
            </a:extLst>
          </p:cNvPr>
          <p:cNvSpPr/>
          <p:nvPr/>
        </p:nvSpPr>
        <p:spPr>
          <a:xfrm>
            <a:off x="7124307" y="5715417"/>
            <a:ext cx="3934580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B8707B7-3684-465A-8CC3-BB5AAB6DA47B}"/>
              </a:ext>
            </a:extLst>
          </p:cNvPr>
          <p:cNvSpPr/>
          <p:nvPr/>
        </p:nvSpPr>
        <p:spPr>
          <a:xfrm>
            <a:off x="3287740" y="5715418"/>
            <a:ext cx="4386328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8DFA17-6366-4F64-929D-45261F104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86" y="2925480"/>
            <a:ext cx="5074920" cy="372046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1490FDF-9CA1-4C46-92B0-BF4E406980D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12032" y="3429000"/>
            <a:ext cx="857707" cy="114300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F125CAD0-CE1E-4B4B-A215-9723BBEDE50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112299" y="2673420"/>
            <a:ext cx="857707" cy="1143000"/>
          </a:xfrm>
          <a:prstGeom prst="rect">
            <a:avLst/>
          </a:prstGeom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39022F13-F970-4BD3-B3DD-F92A2FBEBEE1}"/>
              </a:ext>
            </a:extLst>
          </p:cNvPr>
          <p:cNvSpPr/>
          <p:nvPr/>
        </p:nvSpPr>
        <p:spPr>
          <a:xfrm>
            <a:off x="320040" y="483837"/>
            <a:ext cx="1193690" cy="704883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5D39E98C-7355-404F-89F1-9BA701B94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73" y="1972306"/>
            <a:ext cx="8023225" cy="16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ÂM NHẠC LỚP 2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 NỐI TRI THỨC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02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125036"/>
            <a:ext cx="8624662" cy="385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2811463" y="2879892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4953000" y="2852738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6206480" y="2852738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8294712" y="2852738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2279650" y="4581053"/>
            <a:ext cx="5318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4880992" y="4653136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6177136" y="4653136"/>
            <a:ext cx="533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8222704" y="4725144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3830216" y="3051175"/>
            <a:ext cx="2667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7214592" y="3051175"/>
            <a:ext cx="2667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3470176" y="4832325"/>
            <a:ext cx="26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7235924" y="4869160"/>
            <a:ext cx="26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ing (5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4505" y="133858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8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HỌC SINH LỚP HAI CHĂM NGOAN</a:t>
            </a:r>
          </a:p>
        </p:txBody>
      </p:sp>
      <p:pic>
        <p:nvPicPr>
          <p:cNvPr id="1229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anose="02040503050406030204" pitchFamily="18" charset="0"/>
              </a:rPr>
              <a:t>ÔN TẬP BÀI HÁT</a:t>
            </a:r>
          </a:p>
        </p:txBody>
      </p:sp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867150"/>
            <a:ext cx="11557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1644650"/>
            <a:ext cx="881062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520825" y="2852738"/>
            <a:ext cx="78882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THEO NHẠC ĐỆM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KẾT HỢP GÕ ĐỆM</a:t>
            </a: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HỌC SINH LỚP HAI CHĂM NGOAN</a:t>
            </a:r>
          </a:p>
        </p:txBody>
      </p:sp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Long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332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332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34925"/>
            <a:ext cx="749617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944563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[KARAOKE] HỌC SINH LỚP HAI CHĂM NGOAN - LỚP 2 - KẾT NỐI TRI THỨC VỚI CUỘC SỐNG">
            <a:hlinkClick r:id="" action="ppaction://media"/>
          </p:cNvPr>
          <p:cNvPicPr>
            <a:picLocks noGrp="1" noChangeAspect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380" y="332740"/>
            <a:ext cx="472440" cy="472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2055813" y="2852738"/>
            <a:ext cx="681831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VẬN ĐỘNG CƠ THỂ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HỌC SINH LỚP HAI CHĂM NGOAN</a:t>
            </a: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7142163" y="2122488"/>
            <a:ext cx="2882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Long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537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536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244475"/>
            <a:ext cx="7858125" cy="660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1481138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641350"/>
            <a:ext cx="1368425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[KARAOKE] HỌC SINH LỚP HAI CHĂM NGOAN - LỚP 2 - KẾT NỐI TRI THỨC VỚI CUỘC SỐNG">
            <a:hlinkClick r:id="" action="ppaction://media"/>
          </p:cNvPr>
          <p:cNvPicPr>
            <a:picLocks noGrp="1" noChangeAspect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425" y="18859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820738" y="2852738"/>
            <a:ext cx="928846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NỐI TIẾP HÒA GIỌNG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NAM – NỮ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HỌC SINH LỚP HAI CHĂM NGOAN</a:t>
            </a: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7142163" y="2122488"/>
            <a:ext cx="2882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Long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741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741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00013"/>
            <a:ext cx="7896225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1481138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488" y="260350"/>
            <a:ext cx="1368425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[KARAOKE] HỌC SINH LỚP HAI CHĂM NGOAN - LỚP 2 - KẾT NỐI TRI THỨC VỚI CUỘC SỐNG">
            <a:hlinkClick r:id="" action="ppaction://media"/>
          </p:cNvPr>
          <p:cNvPicPr>
            <a:picLocks noGrp="1" noChangeAspect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015" y="476885"/>
            <a:ext cx="619125" cy="61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46088" y="2944813"/>
            <a:ext cx="8023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anose="02040503050406030204" pitchFamily="18" charset="0"/>
              </a:rPr>
              <a:t>ÔN TẬP ĐỌC NHẠC:</a:t>
            </a:r>
          </a:p>
        </p:txBody>
      </p:sp>
      <p:pic>
        <p:nvPicPr>
          <p:cNvPr id="19460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19263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2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6088" y="4076700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anose="02040503050406030204" pitchFamily="18" charset="0"/>
              </a:rPr>
              <a:t>ÔN TẬP BÀI HÁT: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52625" y="45624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HỌC SINH LỚP HAI CHĂM NGOAN</a:t>
            </a: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1719263" y="2276475"/>
            <a:ext cx="16065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Cambria" panose="02040503050406030204" pitchFamily="18" charset="0"/>
              </a:rPr>
              <a:t>TIẾT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478" r="31018" b="1327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74788" y="24098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HỌC SINH LỚP HAI CHĂM NGOAN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73100" y="1973263"/>
            <a:ext cx="16033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HÁT: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63675" y="3490913"/>
            <a:ext cx="80232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2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61988" y="3189288"/>
            <a:ext cx="29527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463675" y="4652963"/>
            <a:ext cx="80232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hát: VUI ĐẾN TRƯỜNG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61988" y="4076700"/>
            <a:ext cx="62642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</a:p>
        </p:txBody>
      </p:sp>
      <p:pic>
        <p:nvPicPr>
          <p:cNvPr id="20489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788988"/>
            <a:ext cx="563245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3141663"/>
            <a:ext cx="136842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AI NGHE TÀI HƠN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3"/>
          <a:stretch>
            <a:fillRect/>
          </a:stretch>
        </p:blipFill>
        <p:spPr bwMode="auto">
          <a:xfrm>
            <a:off x="2606675" y="1471613"/>
            <a:ext cx="5399088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4" descr="Description: 20210208025354_sgv-am-nhac-2-10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20" r="34735" b="73714"/>
          <a:stretch>
            <a:fillRect/>
          </a:stretch>
        </p:blipFill>
        <p:spPr bwMode="auto">
          <a:xfrm>
            <a:off x="3022600" y="2711450"/>
            <a:ext cx="52212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94013" y="3792538"/>
            <a:ext cx="5486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>
                <a:latin typeface="Cambria" panose="02040503050406030204" pitchFamily="18" charset="0"/>
              </a:rPr>
              <a:t> Tôi        tên      là          gì?</a:t>
            </a:r>
          </a:p>
          <a:p>
            <a:pPr algn="l"/>
            <a:r>
              <a:rPr lang="en-US" sz="3200">
                <a:latin typeface="Cambria" panose="02040503050406030204" pitchFamily="18" charset="0"/>
              </a:rPr>
              <a:t> Bạn       tên      là          …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anose="02040503050406030204" pitchFamily="18" charset="0"/>
              </a:rPr>
              <a:t>ÔN TẬP ĐỌC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anose="02040503050406030204" pitchFamily="18" charset="0"/>
              </a:rPr>
              <a:t>BÀI SỐ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VỚI NHẠC ĐỆM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2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615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615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E:\BÀI CÔ CHÍNH\Capture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67" y="1196752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ing (5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4505" y="133858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8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1762125" y="2636838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GÕ ĐỆM THEO NHỊP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2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820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819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60" y="1341100"/>
            <a:ext cx="79057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12" y="2941637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29178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45" y="2941637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672" y="28860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419" y="4597697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81" y="4549222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033" y="4594448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133" y="4597697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ing (5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4505" y="133858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18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1060450" y="2636838"/>
            <a:ext cx="87630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THEO SẮC THÁI TO-NHỎ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2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0249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0247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Custom</PresentationFormat>
  <Paragraphs>43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Thị Tân Cao</cp:lastModifiedBy>
  <cp:revision>618</cp:revision>
  <dcterms:created xsi:type="dcterms:W3CDTF">2010-04-30T18:19:00Z</dcterms:created>
  <dcterms:modified xsi:type="dcterms:W3CDTF">2024-07-31T14:54:07Z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A8F2C9203CB1498BA41AC7CA22260AFF</vt:lpwstr>
  </property>
  <property fmtid="{D5CDD505-2E9C-101B-9397-08002B2CF9AE}" pid="3" name="KSOProductBuildVer">
    <vt:lpwstr>1033-11.2.0.11026</vt:lpwstr>
  </property>
</Properties>
</file>