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10" r:id="rId2"/>
    <p:sldMasterId id="2147483722" r:id="rId3"/>
  </p:sldMasterIdLst>
  <p:notesMasterIdLst>
    <p:notesMasterId r:id="rId24"/>
  </p:notesMasterIdLst>
  <p:sldIdLst>
    <p:sldId id="372" r:id="rId4"/>
    <p:sldId id="352" r:id="rId5"/>
    <p:sldId id="257" r:id="rId6"/>
    <p:sldId id="259" r:id="rId7"/>
    <p:sldId id="366" r:id="rId8"/>
    <p:sldId id="260" r:id="rId9"/>
    <p:sldId id="367" r:id="rId10"/>
    <p:sldId id="256" r:id="rId11"/>
    <p:sldId id="350" r:id="rId12"/>
    <p:sldId id="357" r:id="rId13"/>
    <p:sldId id="355" r:id="rId14"/>
    <p:sldId id="368" r:id="rId15"/>
    <p:sldId id="369" r:id="rId16"/>
    <p:sldId id="343" r:id="rId17"/>
    <p:sldId id="359" r:id="rId18"/>
    <p:sldId id="360" r:id="rId19"/>
    <p:sldId id="344" r:id="rId20"/>
    <p:sldId id="370" r:id="rId21"/>
    <p:sldId id="371" r:id="rId22"/>
    <p:sldId id="261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>
        <p:scale>
          <a:sx n="50" d="100"/>
          <a:sy n="50" d="100"/>
        </p:scale>
        <p:origin x="-1568" y="-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1958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https://www.youtube.com/watch?v=A5G-bBoMD0E</a:t>
            </a:r>
          </a:p>
        </p:txBody>
      </p:sp>
    </p:spTree>
    <p:extLst>
      <p:ext uri="{BB962C8B-B14F-4D97-AF65-F5344CB8AC3E}">
        <p14:creationId xmlns:p14="http://schemas.microsoft.com/office/powerpoint/2010/main" val="71057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B6B2-DF1B-421E-B6E2-C503511593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204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6B86-51AD-4022-BE85-DBA84F049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280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FE1E1-A6A0-4C6E-B3F1-68746F357A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1118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C92A4-E9F9-4C16-A3C0-916BB05694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211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BBBE8-5AC8-4A9E-B7C6-4BE417386F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5097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C9ECC-0955-4C54-B7A2-90A4E3FB7B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041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827A-0FFD-49FE-88EB-714A7D87F7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637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D56E5-AA20-4F3C-9B1E-B002E68D4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890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73232-7A45-4218-B411-BA2C3C3C3B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659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B5B8-7877-49EF-A1DE-F0B17BB350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682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2979-87B6-4176-B083-7ED6DFD98A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0662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D7448-4024-461D-87E5-EBFB1BF5B3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049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8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100" y="4491876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7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2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D6A35C4-72AB-45FB-BE82-E24FFC02EA06}" type="slidenum">
              <a:rPr lang="en-US" kern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625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3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microsoft.com/office/2007/relationships/media" Target="../media/media3.m4a"/><Relationship Id="rId21" Type="http://schemas.openxmlformats.org/officeDocument/2006/relationships/image" Target="../media/image18.jpeg"/><Relationship Id="rId7" Type="http://schemas.openxmlformats.org/officeDocument/2006/relationships/video" Target="../media/media5.mp4"/><Relationship Id="rId12" Type="http://schemas.openxmlformats.org/officeDocument/2006/relationships/image" Target="../media/image13.svg"/><Relationship Id="rId17" Type="http://schemas.openxmlformats.org/officeDocument/2006/relationships/image" Target="../media/image17.png"/><Relationship Id="rId2" Type="http://schemas.microsoft.com/office/2007/relationships/media" Target="../media/media2.m4a"/><Relationship Id="rId16" Type="http://schemas.openxmlformats.org/officeDocument/2006/relationships/image" Target="../media/image17.svg"/><Relationship Id="rId20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3.jpeg"/><Relationship Id="rId19" Type="http://schemas.openxmlformats.org/officeDocument/2006/relationships/image" Target="../media/image7.svg"/><Relationship Id="rId4" Type="http://schemas.openxmlformats.org/officeDocument/2006/relationships/audio" Target="../media/media3.m4a"/><Relationship Id="rId9" Type="http://schemas.openxmlformats.org/officeDocument/2006/relationships/image" Target="../media/image19.jpe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3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3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457200" y="628650"/>
            <a:ext cx="8305800" cy="514350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9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TRƯỜNG TH LÊ VĂN TÁM</a:t>
            </a: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2286000" y="1943100"/>
            <a:ext cx="5410200" cy="628650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LỊCH SỬ VÀ ĐỊA LÍ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533400" y="2628900"/>
            <a:ext cx="8382000" cy="1428750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48181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      </a:t>
            </a:r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8" y="0"/>
            <a:chExt cx="5760" cy="4320"/>
          </a:xfrm>
        </p:grpSpPr>
        <p:pic>
          <p:nvPicPr>
            <p:cNvPr id="2056" name="Picture 6" descr="GRANS0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7" descr="GRANS0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8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9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4" name="Picture 10" descr="cartoon1%20(1)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85850"/>
            <a:ext cx="1600200" cy="106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800" y="3429006"/>
            <a:ext cx="8534400" cy="830997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4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Giáo</a:t>
            </a:r>
            <a:r>
              <a:rPr lang="en-US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viên</a:t>
            </a:r>
            <a:r>
              <a:rPr lang="en-US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: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Hoàng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Thị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Thu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Hoàn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endParaRPr lang="en-US" sz="48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91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xmlns="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GB">
              <a:solidFill>
                <a:srgbClr val="E7DCD2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D6C29E-DC46-BF02-660B-401B565C74E0}"/>
              </a:ext>
            </a:extLst>
          </p:cNvPr>
          <p:cNvSpPr txBox="1"/>
          <p:nvPr/>
        </p:nvSpPr>
        <p:spPr>
          <a:xfrm>
            <a:off x="3657600" y="850901"/>
            <a:ext cx="5486400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vẽ sơ đồ tư duy thể hiện những nét chính của lịch sử Việt Nam dưới triều Lý.</a:t>
            </a:r>
            <a:endParaRPr lang="en-GB" sz="4000" b="1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5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xmlns="" id="{628E720D-985F-84A0-702E-38B4A0DC659E}"/>
              </a:ext>
            </a:extLst>
          </p:cNvPr>
          <p:cNvSpPr/>
          <p:nvPr/>
        </p:nvSpPr>
        <p:spPr>
          <a:xfrm>
            <a:off x="259884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xmlns="" id="{628E720D-985F-84A0-702E-38B4A0DC659E}"/>
              </a:ext>
            </a:extLst>
          </p:cNvPr>
          <p:cNvSpPr/>
          <p:nvPr/>
        </p:nvSpPr>
        <p:spPr>
          <a:xfrm>
            <a:off x="259884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xmlns="" id="{628E720D-985F-84A0-702E-38B4A0DC659E}"/>
              </a:ext>
            </a:extLst>
          </p:cNvPr>
          <p:cNvSpPr/>
          <p:nvPr/>
        </p:nvSpPr>
        <p:spPr>
          <a:xfrm>
            <a:off x="259884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3" y="323830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6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2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6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50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3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xmlns="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4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anh tướng Lý Thường Kiệt  Phim Lịch Sử Việt Nam Hay Nhất 2022_v720P">
            <a:hlinkClick r:id="" action="ppaction://media"/>
            <a:extLst>
              <a:ext uri="{FF2B5EF4-FFF2-40B4-BE49-F238E27FC236}">
                <a16:creationId xmlns:a16="http://schemas.microsoft.com/office/drawing/2014/main" xmlns="" id="{3FC52A3D-957B-10E0-3106-14F39EF2E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2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4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42E3C3-1E25-9087-1B35-6FFE3536615D}"/>
              </a:ext>
            </a:extLst>
          </p:cNvPr>
          <p:cNvSpPr txBox="1"/>
          <p:nvPr/>
        </p:nvSpPr>
        <p:spPr>
          <a:xfrm>
            <a:off x="3910919" y="308259"/>
            <a:ext cx="4795296" cy="440120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7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2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5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xmlns="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40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4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xmlns="" id="{413905CE-3DCF-C38A-793D-FEF8146D8A81}"/>
              </a:ext>
            </a:extLst>
          </p:cNvPr>
          <p:cNvSpPr/>
          <p:nvPr/>
        </p:nvSpPr>
        <p:spPr>
          <a:xfrm>
            <a:off x="76834" y="259345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5" y="203686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xmlns="" id="{628E720D-985F-84A0-702E-38B4A0DC659E}"/>
              </a:ext>
            </a:extLst>
          </p:cNvPr>
          <p:cNvSpPr/>
          <p:nvPr/>
        </p:nvSpPr>
        <p:spPr>
          <a:xfrm>
            <a:off x="259884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xmlns="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xmlns="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903437-858F-F73B-330B-0C801CCA1D67}"/>
              </a:ext>
            </a:extLst>
          </p:cNvPr>
          <p:cNvSpPr txBox="1"/>
          <p:nvPr/>
        </p:nvSpPr>
        <p:spPr>
          <a:xfrm>
            <a:off x="4953000" y="3454401"/>
            <a:ext cx="4326467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xmlns="" id="{628E720D-985F-84A0-702E-38B4A0DC659E}"/>
              </a:ext>
            </a:extLst>
          </p:cNvPr>
          <p:cNvSpPr/>
          <p:nvPr/>
        </p:nvSpPr>
        <p:spPr>
          <a:xfrm>
            <a:off x="259884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xmlns="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xmlns="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40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2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8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2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7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7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50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1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20EADD6B-D326-414A-E392-058D5C59FE45}"/>
              </a:ext>
            </a:extLst>
          </p:cNvPr>
          <p:cNvSpPr/>
          <p:nvPr/>
        </p:nvSpPr>
        <p:spPr>
          <a:xfrm>
            <a:off x="2705101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1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1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D4E91-7596-B8B7-A249-12A315743A99}"/>
              </a:ext>
            </a:extLst>
          </p:cNvPr>
          <p:cNvSpPr txBox="1"/>
          <p:nvPr/>
        </p:nvSpPr>
        <p:spPr>
          <a:xfrm>
            <a:off x="1918608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2D908A-6A0B-478E-DFAE-F2C8CBC85A06}"/>
                </a:ext>
              </a:extLst>
            </p:cNvPr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ABB540-30DF-FF2C-773D-EEF35068621D}"/>
                </a:ext>
              </a:extLst>
            </p:cNvPr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12DDAC-9A53-5447-C549-97ED81A11282}"/>
                </a:ext>
              </a:extLst>
            </p:cNvPr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CB3569F-1E88-AB5F-ECFD-BB55F67774FA}"/>
              </a:ext>
            </a:extLst>
          </p:cNvPr>
          <p:cNvSpPr/>
          <p:nvPr/>
        </p:nvSpPr>
        <p:spPr>
          <a:xfrm>
            <a:off x="3086101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37299F3-DD02-54B1-6BB4-91C46DB4BBE5}"/>
              </a:ext>
            </a:extLst>
          </p:cNvPr>
          <p:cNvGrpSpPr/>
          <p:nvPr/>
        </p:nvGrpSpPr>
        <p:grpSpPr>
          <a:xfrm>
            <a:off x="5562601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6BC3F7-BC3E-9A9F-EC3F-551FA3F8B374}"/>
                </a:ext>
              </a:extLst>
            </p:cNvPr>
            <p:cNvSpPr txBox="1"/>
            <p:nvPr/>
          </p:nvSpPr>
          <p:spPr>
            <a:xfrm>
              <a:off x="1822640" y="3260048"/>
              <a:ext cx="3994218" cy="61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1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1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xmlns="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1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A0C1278A-10CF-4F4F-1ADC-FC28274E67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xmlns="" id="{865E1952-11BF-4BEF-FC13-ED774E21F8E2}"/>
              </a:ext>
            </a:extLst>
          </p:cNvPr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xmlns="" id="{D0D95A67-FB00-D6F1-7CC1-5DF70C5D6931}"/>
              </a:ext>
            </a:extLst>
          </p:cNvPr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xmlns="" id="{DDB637FC-0CB1-158D-5561-4BFC13AB2EA0}"/>
              </a:ext>
            </a:extLst>
          </p:cNvPr>
          <p:cNvSpPr/>
          <p:nvPr/>
        </p:nvSpPr>
        <p:spPr>
          <a:xfrm>
            <a:off x="1104900" y="400051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5EEE8F0-6FBB-B84E-8B0D-12DF3F990318}"/>
              </a:ext>
            </a:extLst>
          </p:cNvPr>
          <p:cNvSpPr txBox="1"/>
          <p:nvPr/>
        </p:nvSpPr>
        <p:spPr>
          <a:xfrm>
            <a:off x="1755322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6FF2DA1-6D98-3EE6-F55A-DD70FB39B2A2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xmlns="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39BC1B2-0E3B-FBEB-A6AF-C46F4AE76CA2}"/>
                </a:ext>
              </a:extLst>
            </p:cNvPr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0AB1E13-A6F2-1E22-4C19-12C1887463BE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xmlns="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1D964AC-6A17-31AF-5A64-DDC31955F4BC}"/>
                </a:ext>
              </a:extLst>
            </p:cNvPr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EF4037D-735A-3655-4D38-C6D31E9EE01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xmlns="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FA4CA41-D64D-343C-9B16-D607AA6D4EE8}"/>
                </a:ext>
              </a:extLst>
            </p:cNvPr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xmlns="" id="{0D02735D-FD9B-9608-A7B2-F561EFD2FFB3}"/>
              </a:ext>
            </a:extLst>
          </p:cNvPr>
          <p:cNvSpPr/>
          <p:nvPr/>
        </p:nvSpPr>
        <p:spPr>
          <a:xfrm>
            <a:off x="3086101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7999321-D37E-2B92-3E4D-E4E75AAF43F0}"/>
              </a:ext>
            </a:extLst>
          </p:cNvPr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xmlns="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AABE36F-2B98-1E85-57FF-F88D656497D5}"/>
                </a:ext>
              </a:extLst>
            </p:cNvPr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1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1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xmlns="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1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4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1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D4E91-7596-B8B7-A249-12A315743A99}"/>
              </a:ext>
            </a:extLst>
          </p:cNvPr>
          <p:cNvSpPr txBox="1"/>
          <p:nvPr/>
        </p:nvSpPr>
        <p:spPr>
          <a:xfrm>
            <a:off x="2136321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2D908A-6A0B-478E-DFAE-F2C8CBC85A06}"/>
                </a:ext>
              </a:extLst>
            </p:cNvPr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ABB540-30DF-FF2C-773D-EEF35068621D}"/>
                </a:ext>
              </a:extLst>
            </p:cNvPr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12DDAC-9A53-5447-C549-97ED81A11282}"/>
                </a:ext>
              </a:extLst>
            </p:cNvPr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CB3569F-1E88-AB5F-ECFD-BB55F67774FA}"/>
              </a:ext>
            </a:extLst>
          </p:cNvPr>
          <p:cNvSpPr/>
          <p:nvPr/>
        </p:nvSpPr>
        <p:spPr>
          <a:xfrm>
            <a:off x="3086101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6BC3F7-BC3E-9A9F-EC3F-551FA3F8B374}"/>
                </a:ext>
              </a:extLst>
            </p:cNvPr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1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1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xmlns="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1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1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CD4E91-7596-B8B7-A249-12A315743A99}"/>
              </a:ext>
            </a:extLst>
          </p:cNvPr>
          <p:cNvSpPr txBox="1"/>
          <p:nvPr/>
        </p:nvSpPr>
        <p:spPr>
          <a:xfrm>
            <a:off x="1690008" y="906237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xmlns="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CB3569F-1E88-AB5F-ECFD-BB55F67774FA}"/>
              </a:ext>
            </a:extLst>
          </p:cNvPr>
          <p:cNvSpPr/>
          <p:nvPr/>
        </p:nvSpPr>
        <p:spPr>
          <a:xfrm>
            <a:off x="3086101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/>
          <a:lstStyle/>
          <a:p>
            <a:pPr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1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1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xmlns="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1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2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500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3" y="302806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1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2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1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291</Words>
  <Application>Microsoft Office PowerPoint</Application>
  <PresentationFormat>On-screen Show (16:9)</PresentationFormat>
  <Paragraphs>34</Paragraphs>
  <Slides>20</Slides>
  <Notes>8</Notes>
  <HiddenSlides>0</HiddenSlides>
  <MMClips>22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World War II D-Day Invasion XL by Slidesgo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STMTLS</cp:lastModifiedBy>
  <cp:revision>28</cp:revision>
  <dcterms:modified xsi:type="dcterms:W3CDTF">2024-12-01T13:31:20Z</dcterms:modified>
</cp:coreProperties>
</file>