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9" r:id="rId2"/>
    <p:sldId id="462" r:id="rId3"/>
    <p:sldId id="468" r:id="rId4"/>
    <p:sldId id="269" r:id="rId5"/>
    <p:sldId id="466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85" r:id="rId19"/>
    <p:sldId id="286" r:id="rId20"/>
    <p:sldId id="287" r:id="rId21"/>
    <p:sldId id="288" r:id="rId22"/>
    <p:sldId id="290" r:id="rId23"/>
  </p:sldIdLst>
  <p:sldSz cx="12192000" cy="6858000"/>
  <p:notesSz cx="6858000" cy="9144000"/>
  <p:embeddedFontLst>
    <p:embeddedFont>
      <p:font typeface="Fredoka One" panose="020B0604020202020204" charset="0"/>
      <p:regular r:id="rId25"/>
    </p:embeddedFont>
    <p:embeddedFont>
      <p:font typeface="Hind" panose="020B0604020202020204" charset="0"/>
      <p:regular r:id="rId26"/>
      <p:bold r:id="rId27"/>
    </p:embeddedFont>
    <p:embeddedFont>
      <p:font typeface="PT Sans" panose="020B0604020202020204" charset="0"/>
      <p:regular r:id="rId28"/>
      <p:bold r:id="rId29"/>
      <p:italic r:id="rId30"/>
      <p:boldItalic r:id="rId31"/>
    </p:embeddedFont>
    <p:embeddedFont>
      <p:font typeface="Schoolbell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igmar One" panose="020B0604020202020204" charset="0"/>
      <p:regular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435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06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0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0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0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0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0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0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0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 dirty="0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318590" y="3493051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 dirty="0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play a game.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5497" t="11921"/>
          <a:stretch/>
        </p:blipFill>
        <p:spPr>
          <a:xfrm>
            <a:off x="512618" y="249382"/>
            <a:ext cx="11069781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92727" y="249382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Practise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83749" y="96867"/>
            <a:ext cx="58448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43" t="1325" r="-1190" b="8405"/>
          <a:stretch/>
        </p:blipFill>
        <p:spPr>
          <a:xfrm>
            <a:off x="554183" y="512618"/>
            <a:ext cx="11249890" cy="5915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VIDEO HOẠT HÌNH LỚP 3  Unit 4  Chant Our bodies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337" y="527411"/>
            <a:ext cx="10371909" cy="58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2812473" y="2357627"/>
            <a:ext cx="838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874296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Unit 5:My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74296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hobbies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874296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0169" y="4066011"/>
            <a:ext cx="584280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747425" y="4135931"/>
            <a:ext cx="4803613" cy="666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1: 1,2,3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114" y="1030079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6943" y="197988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22969" y="366598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22969" y="4469304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5164" y="446869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47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35527" y="304800"/>
            <a:ext cx="11651673" cy="634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5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3359" y="5804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l="5497" t="11921"/>
          <a:stretch/>
        </p:blipFill>
        <p:spPr>
          <a:xfrm>
            <a:off x="454687" y="1052067"/>
            <a:ext cx="11252404" cy="526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6848" y="44246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686" y="282626"/>
            <a:ext cx="6962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2. Look, listen and repeat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96010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95376" y="4958863"/>
            <a:ext cx="2799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58315" y="4799918"/>
            <a:ext cx="3025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45252" y="5048492"/>
            <a:ext cx="29582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/>
          <p:nvPr/>
        </p:nvSpPr>
        <p:spPr>
          <a:xfrm>
            <a:off x="4313533" y="5057370"/>
            <a:ext cx="3845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558</Words>
  <Application>Microsoft Office PowerPoint</Application>
  <PresentationFormat>Widescreen</PresentationFormat>
  <Paragraphs>83</Paragraphs>
  <Slides>22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Fredoka One</vt:lpstr>
      <vt:lpstr>Hind</vt:lpstr>
      <vt:lpstr>Arial</vt:lpstr>
      <vt:lpstr>PT Sans</vt:lpstr>
      <vt:lpstr>Schoolbell</vt:lpstr>
      <vt:lpstr>Calibri</vt:lpstr>
      <vt:lpstr>Sigmar One</vt:lpstr>
      <vt:lpstr>Verdana</vt:lpstr>
      <vt:lpstr>Comic Sans MS</vt:lpstr>
      <vt:lpstr>1_Theme1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STMTLS</cp:lastModifiedBy>
  <cp:revision>14</cp:revision>
  <dcterms:created xsi:type="dcterms:W3CDTF">2021-12-30T07:25:07Z</dcterms:created>
  <dcterms:modified xsi:type="dcterms:W3CDTF">2025-02-26T13:21:03Z</dcterms:modified>
</cp:coreProperties>
</file>