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72" r:id="rId2"/>
    <p:sldId id="376" r:id="rId3"/>
    <p:sldId id="377" r:id="rId4"/>
    <p:sldId id="379" r:id="rId5"/>
    <p:sldId id="378" r:id="rId6"/>
    <p:sldId id="380" r:id="rId7"/>
    <p:sldId id="381" r:id="rId8"/>
    <p:sldId id="382" r:id="rId9"/>
    <p:sldId id="383" r:id="rId10"/>
    <p:sldId id="393" r:id="rId11"/>
    <p:sldId id="387" r:id="rId12"/>
    <p:sldId id="389" r:id="rId13"/>
    <p:sldId id="390" r:id="rId14"/>
    <p:sldId id="371" r:id="rId15"/>
    <p:sldId id="391" r:id="rId16"/>
    <p:sldId id="375" r:id="rId17"/>
    <p:sldId id="260" r:id="rId18"/>
    <p:sldId id="25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006600"/>
    <a:srgbClr val="00CC66"/>
    <a:srgbClr val="BC4604"/>
    <a:srgbClr val="1E0432"/>
    <a:srgbClr val="2B0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703" autoAdjust="0"/>
  </p:normalViewPr>
  <p:slideViewPr>
    <p:cSldViewPr snapToGrid="0">
      <p:cViewPr varScale="1">
        <p:scale>
          <a:sx n="64" d="100"/>
          <a:sy n="64" d="100"/>
        </p:scale>
        <p:origin x="9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0C0366-78A7-4904-95CF-D1BC31A1D62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6F34CB-2ABE-4CE2-B756-BDEBDDEE3A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227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962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pt-BR" sz="12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Game: Slap the board.</a:t>
            </a:r>
            <a:endParaRPr lang="en-US" sz="1200" dirty="0" smtClean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four teams.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Stick the pictures of activities on the board.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says a sentence, a pupil from each team has to point/slap the right picture and says the sentence again. The faster pupil will get points for their team.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59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 eaLnBrk="0" hangingPunct="0">
              <a:spcBef>
                <a:spcPts val="300"/>
              </a:spcBef>
            </a:pPr>
            <a:r>
              <a:rPr lang="pt-BR" sz="1200" b="1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Game: Slap the board.</a:t>
            </a:r>
            <a:endParaRPr lang="en-US" sz="1200" dirty="0" smtClean="0">
              <a:effectLst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Divide the class into four teams.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Stick the pictures of school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things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 the board. </a:t>
            </a:r>
          </a:p>
          <a:p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 says a sentence, a pupil from each team has to point/slap the right picture and says the sentence again. The faster pupil will get points for their team.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92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614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spcBef>
                <a:spcPts val="300"/>
              </a:spcBef>
            </a:pPr>
            <a:r>
              <a:rPr lang="pt-BR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Let’s move and say!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Get 2-3 pupils to play at the same time.</a:t>
            </a:r>
            <a:endParaRPr lang="en-US" sz="1800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pupil tosses a dice then moves accordingly.</a:t>
            </a:r>
            <a:endParaRPr lang="en-US" sz="1800" b="0" dirty="0" smtClean="0">
              <a:effectLst/>
            </a:endParaRPr>
          </a:p>
          <a:p>
            <a:pPr rtl="0"/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When he/she gets to the space, they have to do the requirements. Whoever gets to the last place first is the winner. </a:t>
            </a:r>
            <a:endParaRPr lang="en-US" sz="1800" b="0" dirty="0" smtClean="0">
              <a:effectLst/>
            </a:endParaRPr>
          </a:p>
          <a:p>
            <a:r>
              <a:rPr lang="en-US" sz="1800" dirty="0" smtClean="0"/>
              <a:t/>
            </a:r>
            <a:br>
              <a:rPr lang="en-US" sz="1800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6F34CB-2ABE-4CE2-B756-BDEBDDEE3A8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30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D437F-CB41-44C7-97D5-2DC7EE0A0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7BA80C-1AA5-4291-B489-60E06B5A82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3097BF-AF8F-4E71-A3DA-257C2D676E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920D8-C8BA-42D3-A5B9-1E366E701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AF31EB-2081-4961-9B93-D4790EBE7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336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9B6AC-5B65-469C-BD4F-0A5604179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1352FE-D3C5-45B0-9749-DC7FFF60B5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7A332-D8C5-4CD1-92B9-AC2490DA6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12E59-7E39-4887-BDAE-035B2C282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D22D5C-0594-4A8D-9F32-B955DFB8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50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DBED43-7CC1-4145-98FA-7526B94EB8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8FF74D-CD79-4F41-A01B-B59BF3FE4D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86C97-EB0B-4E2D-9A0C-06A4710B7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81E91-01CB-4D7B-8A2F-1D3F99EAB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6F92C4-FE69-470D-A0B1-BF993127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3E276-4EEF-4DC7-A761-9583AB75D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27729-367B-4ECC-945D-D15B69351C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1A36C-94A5-4427-9BAD-6BE6F8A37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DF0CB-CEB0-4102-8C3E-E13F7CE4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AC81DE-2A9E-4055-94F7-BA8A87E92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93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614AE-BF42-45A6-8819-3A7D0A6B7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C2451-DE12-4D19-8C15-16367FED96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902D0-952D-4BFE-B74B-9E9A24FD6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26E9F2-75ED-4702-B506-1F1485050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63F66D-724F-40A6-BDA7-9A9C41C65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987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D5548-F82A-479A-8002-C52E6933B8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44F6B-E66A-4F59-976F-D6E3BAA92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CEBFFA-443E-44CD-B411-53C9C2470A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C8248A-E9F3-43D6-AAA4-FC0722F5B8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4D5D3-F45D-4113-B857-9F2D7B453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80AFC-5781-404A-91EB-490B9B4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7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E0C2F-7C09-4950-963E-86D890DCE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A0985B-C2BE-40A5-A4F1-8DAA8815BF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F4CA55-9A48-4095-A148-A15E44525E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3C61CE-891D-4DD5-BB5B-F2387D4D18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AB004A-7393-43FE-9AF1-76EDB0ECFD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A25818-F9E3-451B-8CF9-D293853C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4A0D23-09F4-423B-809F-809E80757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78AB7-0C14-4443-AE79-7B18EEB78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51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F3101-CFC2-4843-BA8F-0F921BD32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7D54FC4-F380-4C58-8E19-05F3AFA75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00F0FB-1AC8-429A-9D57-53A7ED25E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34EA88-14AE-4529-82E8-2D2244549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0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F196-3D43-4521-AECB-6A0A273D1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640B73-101A-4BF2-801E-61D1590A2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702B14-FB69-47A2-8CE3-1CAD8D391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D317B-DA4D-4047-B7DC-F44DFA19C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A27BD-9524-44D1-B0D5-C13689C8CE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4051FD-44E9-4534-B8B0-4625A43BEC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11B269-6710-47AF-B147-2A7EFF4AE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F2CF70-BC05-469E-8473-45171E1CF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4CB416-2175-42DA-8E38-878913D8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02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905DF-4598-4AC8-B9A9-5CDE63637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24C9-30D6-423A-BFA3-1745B28676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A464E5-0CA3-4F20-AE2F-9E3C44575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B0299-BF2B-4A0D-A45E-15A1C2AA4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51003-8139-4886-B7D4-613B447DE26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7A1143-813F-4D03-A85D-30AE8AD55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C7574C-1076-4333-A12F-4F1972463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4608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85DA2-38C3-481E-A87A-2660DDCC5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D5BE40-B39D-48B5-A759-DC43609332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739D6A-FF28-43AD-8F9B-2E139BA2B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51003-8139-4886-B7D4-613B447DE265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522B12-DD74-4058-9A65-C475DE5352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2A786A-B6BF-471B-A5BB-FD997CAC8B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C51B9-251E-40F6-A6D3-BF20A381B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01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microsoft.com/office/2007/relationships/hdphoto" Target="../media/hdphoto3.wdp"/><Relationship Id="rId26" Type="http://schemas.microsoft.com/office/2007/relationships/hdphoto" Target="../media/hdphoto7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38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6.png"/><Relationship Id="rId25" Type="http://schemas.openxmlformats.org/officeDocument/2006/relationships/image" Target="../media/image40.png"/><Relationship Id="rId2" Type="http://schemas.openxmlformats.org/officeDocument/2006/relationships/audio" Target="../media/media4.wav"/><Relationship Id="rId16" Type="http://schemas.microsoft.com/office/2007/relationships/hdphoto" Target="../media/hdphoto2.wdp"/><Relationship Id="rId20" Type="http://schemas.microsoft.com/office/2007/relationships/hdphoto" Target="../media/hdphoto4.wdp"/><Relationship Id="rId1" Type="http://schemas.microsoft.com/office/2007/relationships/media" Target="../media/media4.wav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10" Type="http://schemas.openxmlformats.org/officeDocument/2006/relationships/image" Target="../media/image30.png"/><Relationship Id="rId19" Type="http://schemas.openxmlformats.org/officeDocument/2006/relationships/image" Target="../media/image3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microsoft.com/office/2007/relationships/hdphoto" Target="../media/hdphoto5.wdp"/><Relationship Id="rId27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gif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5" Type="http://schemas.openxmlformats.org/officeDocument/2006/relationships/audio" Target="../media/audio2.wav"/><Relationship Id="rId10" Type="http://schemas.microsoft.com/office/2007/relationships/hdphoto" Target="../media/hdphoto1.wdp"/><Relationship Id="rId4" Type="http://schemas.openxmlformats.org/officeDocument/2006/relationships/audio" Target="../media/audio1.wav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11" Type="http://schemas.openxmlformats.org/officeDocument/2006/relationships/image" Target="../media/image8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12" Type="http://schemas.openxmlformats.org/officeDocument/2006/relationships/image" Target="../media/image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gif"/><Relationship Id="rId11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1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CFE9B5-C6C2-4F56-A6F4-7A53B1155B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3B4C3E9-E8E7-4817-8888-C8DA960E84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60" y="1599808"/>
            <a:ext cx="1641913" cy="1399119"/>
          </a:xfrm>
          <a:prstGeom prst="rect">
            <a:avLst/>
          </a:prstGeom>
        </p:spPr>
      </p:pic>
      <p:sp>
        <p:nvSpPr>
          <p:cNvPr id="42" name="Text Placeholder 7">
            <a:extLst>
              <a:ext uri="{FF2B5EF4-FFF2-40B4-BE49-F238E27FC236}">
                <a16:creationId xmlns:a16="http://schemas.microsoft.com/office/drawing/2014/main" id="{45412A68-E125-4200-BE07-2124E7B9A03B}"/>
              </a:ext>
            </a:extLst>
          </p:cNvPr>
          <p:cNvSpPr txBox="1">
            <a:spLocks/>
          </p:cNvSpPr>
          <p:nvPr/>
        </p:nvSpPr>
        <p:spPr>
          <a:xfrm>
            <a:off x="4003512" y="1698231"/>
            <a:ext cx="7543911" cy="13006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 smtClean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Warm-up </a:t>
            </a: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review</a:t>
            </a:r>
          </a:p>
        </p:txBody>
      </p:sp>
      <p:sp>
        <p:nvSpPr>
          <p:cNvPr id="43" name="Text Placeholder 7">
            <a:extLst>
              <a:ext uri="{FF2B5EF4-FFF2-40B4-BE49-F238E27FC236}">
                <a16:creationId xmlns:a16="http://schemas.microsoft.com/office/drawing/2014/main" id="{7E20EAD1-764F-43C3-B272-4583E9418F05}"/>
              </a:ext>
            </a:extLst>
          </p:cNvPr>
          <p:cNvSpPr txBox="1">
            <a:spLocks/>
          </p:cNvSpPr>
          <p:nvPr/>
        </p:nvSpPr>
        <p:spPr>
          <a:xfrm>
            <a:off x="7496565" y="1826037"/>
            <a:ext cx="6419467" cy="73420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85B264F9-F33F-458B-AE53-AEAAD24105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5055562" y="3704033"/>
            <a:ext cx="7998454" cy="3294064"/>
          </a:xfrm>
          <a:prstGeom prst="rect">
            <a:avLst/>
          </a:prstGeom>
        </p:spPr>
      </p:pic>
      <p:pic>
        <p:nvPicPr>
          <p:cNvPr id="27" name="图片 1">
            <a:extLst>
              <a:ext uri="{FF2B5EF4-FFF2-40B4-BE49-F238E27FC236}">
                <a16:creationId xmlns:a16="http://schemas.microsoft.com/office/drawing/2014/main" id="{114AC61A-B28E-485E-A4C2-CBFDDCA0F3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7369"/>
            <a:ext cx="4906376" cy="398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8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440CE-9A1A-476A-AA15-9A7490159A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62" y="2991242"/>
            <a:ext cx="8327300" cy="3693928"/>
          </a:xfrm>
          <a:prstGeom prst="rect">
            <a:avLst/>
          </a:prstGeom>
        </p:spPr>
      </p:pic>
      <p:pic>
        <p:nvPicPr>
          <p:cNvPr id="7" name="Picture 12">
            <a:extLst>
              <a:ext uri="{FF2B5EF4-FFF2-40B4-BE49-F238E27FC236}">
                <a16:creationId xmlns:a16="http://schemas.microsoft.com/office/drawing/2014/main" id="{3691FADD-DF2D-4CC7-864A-5554C83D54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4177" y="-14177"/>
            <a:ext cx="2469537" cy="2548549"/>
          </a:xfrm>
          <a:prstGeom prst="rect">
            <a:avLst/>
          </a:prstGeom>
        </p:spPr>
      </p:pic>
      <p:pic>
        <p:nvPicPr>
          <p:cNvPr id="8" name="Picture 17">
            <a:extLst>
              <a:ext uri="{FF2B5EF4-FFF2-40B4-BE49-F238E27FC236}">
                <a16:creationId xmlns:a16="http://schemas.microsoft.com/office/drawing/2014/main" id="{F34CE572-4C6A-478E-9469-0DDD03C418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3" y="208466"/>
            <a:ext cx="943195" cy="47987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FEACB60C-DAD1-4389-996E-51D4FC915CC2}"/>
              </a:ext>
            </a:extLst>
          </p:cNvPr>
          <p:cNvSpPr txBox="1"/>
          <p:nvPr/>
        </p:nvSpPr>
        <p:spPr>
          <a:xfrm>
            <a:off x="521863" y="454811"/>
            <a:ext cx="9221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port Day" pitchFamily="2" charset="0"/>
                <a:ea typeface="+mn-ea"/>
                <a:cs typeface="+mn-cs"/>
              </a:rPr>
              <a:t>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64D6AC-6C43-420E-842F-297F4F3BA2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1400" y="881394"/>
            <a:ext cx="7230484" cy="21815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542FD9-950E-448E-B9C8-6A68F02BF2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-14177" y="5773003"/>
            <a:ext cx="4581525" cy="109864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C50ECFE-DDD7-4A2B-A7E0-01ED1442CD1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 flipH="1">
            <a:off x="4553700" y="5773003"/>
            <a:ext cx="4581525" cy="109864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1100926-127F-434B-A6E6-C1371644F0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99" b="7277"/>
          <a:stretch/>
        </p:blipFill>
        <p:spPr>
          <a:xfrm>
            <a:off x="9135225" y="5773003"/>
            <a:ext cx="4581525" cy="10986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606642" y="2121987"/>
            <a:ext cx="1717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: 1, 2, 3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01085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ack 77">
            <a:hlinkClick r:id="" action="ppaction://media"/>
            <a:extLst>
              <a:ext uri="{FF2B5EF4-FFF2-40B4-BE49-F238E27FC236}">
                <a16:creationId xmlns:a16="http://schemas.microsoft.com/office/drawing/2014/main" id="{1791D768-0146-479B-A4C2-99E58794FC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60772" y="282940"/>
            <a:ext cx="693683" cy="7985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835" y="1422574"/>
            <a:ext cx="5958374" cy="4408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1DF471C-E366-4AC4-83CB-D2D2BB7EB5B5}"/>
              </a:ext>
            </a:extLst>
          </p:cNvPr>
          <p:cNvSpPr/>
          <p:nvPr/>
        </p:nvSpPr>
        <p:spPr>
          <a:xfrm>
            <a:off x="1820223" y="1558143"/>
            <a:ext cx="1822480" cy="763050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5C3BBE-EFA1-4ED5-B49D-0F4D72E672EB}"/>
              </a:ext>
            </a:extLst>
          </p:cNvPr>
          <p:cNvSpPr/>
          <p:nvPr/>
        </p:nvSpPr>
        <p:spPr>
          <a:xfrm>
            <a:off x="3748319" y="1814651"/>
            <a:ext cx="2392945" cy="469096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0825" y="1545614"/>
            <a:ext cx="5951175" cy="44086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0D3F82D-6FCD-40B5-A17F-5719EE78F284}"/>
              </a:ext>
            </a:extLst>
          </p:cNvPr>
          <p:cNvSpPr/>
          <p:nvPr/>
        </p:nvSpPr>
        <p:spPr>
          <a:xfrm>
            <a:off x="7606754" y="1609981"/>
            <a:ext cx="2343161" cy="469096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19FB62C-818E-4C58-A61F-E8B4DE59F4B5}"/>
              </a:ext>
            </a:extLst>
          </p:cNvPr>
          <p:cNvSpPr/>
          <p:nvPr/>
        </p:nvSpPr>
        <p:spPr>
          <a:xfrm>
            <a:off x="10231821" y="1935583"/>
            <a:ext cx="1064494" cy="460807"/>
          </a:xfrm>
          <a:prstGeom prst="rect">
            <a:avLst/>
          </a:prstGeom>
          <a:solidFill>
            <a:srgbClr val="FFEF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176835" y="256789"/>
            <a:ext cx="61839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1. Look, Listen and repeat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003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10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06" y="215473"/>
            <a:ext cx="11158848" cy="5915504"/>
          </a:xfrm>
        </p:spPr>
      </p:pic>
      <p:pic>
        <p:nvPicPr>
          <p:cNvPr id="3" name="Track 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2765" y="428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064" y="314793"/>
            <a:ext cx="11158848" cy="60260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09C505-16BD-45DD-8646-3019A47E72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132535" y="1897034"/>
            <a:ext cx="994081" cy="17237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C80A43-54ED-4123-9D13-8AD895F0EE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0537">
            <a:off x="10889872" y="1591759"/>
            <a:ext cx="994081" cy="17237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314FBF-27DF-479A-BD86-46EC7CE63F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4132534" y="4016778"/>
            <a:ext cx="994081" cy="17237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901C713-8905-4CC0-85B9-D1A3C34583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80537">
            <a:off x="10611689" y="4006604"/>
            <a:ext cx="994081" cy="1723712"/>
          </a:xfrm>
          <a:prstGeom prst="rect">
            <a:avLst/>
          </a:prstGeom>
        </p:spPr>
      </p:pic>
      <p:pic>
        <p:nvPicPr>
          <p:cNvPr id="12" name="Track 7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16222" y="5776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4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54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le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285FE6EE-D713-4E30-8AAD-DD9DF02E8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31"/>
            <a:ext cx="12192000" cy="6884931"/>
          </a:xfrm>
          <a:prstGeom prst="rect">
            <a:avLst/>
          </a:prstGeom>
        </p:spPr>
      </p:pic>
      <p:pic>
        <p:nvPicPr>
          <p:cNvPr id="1026" name="Picture 2" descr="Tiếng Anh 1 - Global Success - Unit 1 In the school playground - Lesson 1 -  Fun corner | Sách Mềm">
            <a:extLst>
              <a:ext uri="{FF2B5EF4-FFF2-40B4-BE49-F238E27FC236}">
                <a16:creationId xmlns:a16="http://schemas.microsoft.com/office/drawing/2014/main" id="{F4273172-18E0-4C16-BA54-41987BDC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433" y="848355"/>
            <a:ext cx="3963133" cy="2580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2B45278D-F930-463F-8FA9-28534FA9C40C}"/>
              </a:ext>
            </a:extLst>
          </p:cNvPr>
          <p:cNvSpPr txBox="1">
            <a:spLocks/>
          </p:cNvSpPr>
          <p:nvPr/>
        </p:nvSpPr>
        <p:spPr>
          <a:xfrm>
            <a:off x="907407" y="1184217"/>
            <a:ext cx="4746857" cy="95446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Game:</a:t>
            </a:r>
          </a:p>
        </p:txBody>
      </p:sp>
    </p:spTree>
    <p:extLst>
      <p:ext uri="{BB962C8B-B14F-4D97-AF65-F5344CB8AC3E}">
        <p14:creationId xmlns:p14="http://schemas.microsoft.com/office/powerpoint/2010/main" val="175525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rectangle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285FE6EE-D713-4E30-8AAD-DD9DF02E8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931"/>
            <a:ext cx="12192000" cy="68849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582CF5-81FD-49C2-9CEE-48A802C272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27956" y="2300353"/>
            <a:ext cx="2387650" cy="18847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7AD1BA-F92E-4B67-8136-CFCCF271016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838" y="2294905"/>
            <a:ext cx="2336606" cy="18955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4FA730-DD8B-4F1F-845F-D472DA54F0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195" y="2496454"/>
            <a:ext cx="2238750" cy="1492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3EE1BB-92E6-41B7-AF53-7F3C9B09D3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60274" y="2102051"/>
            <a:ext cx="1927486" cy="19865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B2995CC9-C10A-4787-AE8D-93CC6671251B}"/>
              </a:ext>
            </a:extLst>
          </p:cNvPr>
          <p:cNvSpPr/>
          <p:nvPr/>
        </p:nvSpPr>
        <p:spPr>
          <a:xfrm>
            <a:off x="6858000" y="356782"/>
            <a:ext cx="3921369" cy="967154"/>
          </a:xfrm>
          <a:prstGeom prst="wedgeRectCallout">
            <a:avLst>
              <a:gd name="adj1" fmla="val 63472"/>
              <a:gd name="adj2" fmla="val 84318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I have a ruler!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F04D-DF80-4C50-861F-B01841EDF8E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0537">
            <a:off x="3557100" y="4233955"/>
            <a:ext cx="994081" cy="1723712"/>
          </a:xfrm>
          <a:prstGeom prst="rect">
            <a:avLst/>
          </a:prstGeom>
        </p:spPr>
      </p:pic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42DE75DC-9F0D-48A1-805C-F6EE4E43809E}"/>
              </a:ext>
            </a:extLst>
          </p:cNvPr>
          <p:cNvSpPr/>
          <p:nvPr/>
        </p:nvSpPr>
        <p:spPr>
          <a:xfrm>
            <a:off x="2158075" y="668471"/>
            <a:ext cx="3921369" cy="967154"/>
          </a:xfrm>
          <a:prstGeom prst="wedgeRectCallout">
            <a:avLst>
              <a:gd name="adj1" fmla="val -59398"/>
              <a:gd name="adj2" fmla="val 6795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I have a ruler!</a:t>
            </a:r>
          </a:p>
        </p:txBody>
      </p:sp>
    </p:spTree>
    <p:extLst>
      <p:ext uri="{BB962C8B-B14F-4D97-AF65-F5344CB8AC3E}">
        <p14:creationId xmlns:p14="http://schemas.microsoft.com/office/powerpoint/2010/main" val="237050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2" y="490905"/>
            <a:ext cx="11990476" cy="5876190"/>
          </a:xfrm>
          <a:prstGeom prst="rect">
            <a:avLst/>
          </a:prstGeom>
        </p:spPr>
      </p:pic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908561B-EEC3-4D6A-881E-ABE8EEB74986}"/>
              </a:ext>
            </a:extLst>
          </p:cNvPr>
          <p:cNvSpPr/>
          <p:nvPr/>
        </p:nvSpPr>
        <p:spPr>
          <a:xfrm>
            <a:off x="6813735" y="929390"/>
            <a:ext cx="3921369" cy="846608"/>
          </a:xfrm>
          <a:prstGeom prst="wedgeRectCallout">
            <a:avLst>
              <a:gd name="adj1" fmla="val 34325"/>
              <a:gd name="adj2" fmla="val 147955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/>
              <a:t>I have a book!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7E69CE5-DBFA-4587-9851-1A9BA1F5EFF1}"/>
              </a:ext>
            </a:extLst>
          </p:cNvPr>
          <p:cNvSpPr/>
          <p:nvPr/>
        </p:nvSpPr>
        <p:spPr>
          <a:xfrm>
            <a:off x="2778369" y="1987062"/>
            <a:ext cx="1002323" cy="7209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8AFDFF1D-5968-4CF5-B2DE-123205C3FA78}"/>
              </a:ext>
            </a:extLst>
          </p:cNvPr>
          <p:cNvSpPr/>
          <p:nvPr/>
        </p:nvSpPr>
        <p:spPr>
          <a:xfrm>
            <a:off x="2348186" y="1153619"/>
            <a:ext cx="3921369" cy="967153"/>
          </a:xfrm>
          <a:prstGeom prst="wedgeRectCallout">
            <a:avLst>
              <a:gd name="adj1" fmla="val -45945"/>
              <a:gd name="adj2" fmla="val 8539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I have a school bag!</a:t>
            </a:r>
          </a:p>
        </p:txBody>
      </p:sp>
    </p:spTree>
    <p:extLst>
      <p:ext uri="{BB962C8B-B14F-4D97-AF65-F5344CB8AC3E}">
        <p14:creationId xmlns:p14="http://schemas.microsoft.com/office/powerpoint/2010/main" val="1820473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AD69A5-3173-4034-8595-60ABEF7653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47B77E0B-A49D-46D0-968F-E1FD5FC9F621}"/>
              </a:ext>
            </a:extLst>
          </p:cNvPr>
          <p:cNvSpPr txBox="1">
            <a:spLocks/>
          </p:cNvSpPr>
          <p:nvPr/>
        </p:nvSpPr>
        <p:spPr>
          <a:xfrm>
            <a:off x="315310" y="893575"/>
            <a:ext cx="11445766" cy="88839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6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Amasis MT Pro Black" panose="02040A04050005020304" pitchFamily="18" charset="0"/>
                <a:cs typeface="Leelawadee" panose="020B0502040204020203" pitchFamily="34" charset="-34"/>
              </a:rPr>
              <a:t>Game: Let’s move and say!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ACF34F-AA03-42D0-93DD-770B73406D1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712"/>
          <a:stretch/>
        </p:blipFill>
        <p:spPr>
          <a:xfrm>
            <a:off x="2096773" y="3563936"/>
            <a:ext cx="7998454" cy="329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5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E39CD17-EF9A-4307-9654-9870A9AECC75}"/>
              </a:ext>
            </a:extLst>
          </p:cNvPr>
          <p:cNvSpPr/>
          <p:nvPr/>
        </p:nvSpPr>
        <p:spPr>
          <a:xfrm>
            <a:off x="193431" y="105507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26FA56D-F22F-4ABA-9085-2A4954E36F74}"/>
              </a:ext>
            </a:extLst>
          </p:cNvPr>
          <p:cNvSpPr/>
          <p:nvPr/>
        </p:nvSpPr>
        <p:spPr>
          <a:xfrm>
            <a:off x="2051534" y="105507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8457181-92B3-4A8E-A772-7B094C204BE0}"/>
              </a:ext>
            </a:extLst>
          </p:cNvPr>
          <p:cNvSpPr/>
          <p:nvPr/>
        </p:nvSpPr>
        <p:spPr>
          <a:xfrm>
            <a:off x="2051534" y="1793630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Go back 1 space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77C931D-04C3-4FE7-935F-76E2323A70B6}"/>
              </a:ext>
            </a:extLst>
          </p:cNvPr>
          <p:cNvSpPr/>
          <p:nvPr/>
        </p:nvSpPr>
        <p:spPr>
          <a:xfrm>
            <a:off x="2051534" y="3481753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C48A041-3EC6-45CF-B745-F8AC19B73A52}"/>
              </a:ext>
            </a:extLst>
          </p:cNvPr>
          <p:cNvSpPr/>
          <p:nvPr/>
        </p:nvSpPr>
        <p:spPr>
          <a:xfrm>
            <a:off x="2051534" y="5169876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Go forward 1 space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89FB921-86C4-4EEA-B861-795512DF9526}"/>
              </a:ext>
            </a:extLst>
          </p:cNvPr>
          <p:cNvSpPr/>
          <p:nvPr/>
        </p:nvSpPr>
        <p:spPr>
          <a:xfrm>
            <a:off x="3927226" y="5169875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6245A6-28C8-4833-818C-9E5E60153C79}"/>
              </a:ext>
            </a:extLst>
          </p:cNvPr>
          <p:cNvSpPr/>
          <p:nvPr/>
        </p:nvSpPr>
        <p:spPr>
          <a:xfrm>
            <a:off x="5802918" y="5169875"/>
            <a:ext cx="3120870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Back to </a:t>
            </a:r>
          </a:p>
          <a:p>
            <a:r>
              <a:rPr lang="en-US" sz="3600" dirty="0"/>
              <a:t>start!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D53E83-5BBA-41DB-A0A2-6C9894715ED2}"/>
              </a:ext>
            </a:extLst>
          </p:cNvPr>
          <p:cNvSpPr/>
          <p:nvPr/>
        </p:nvSpPr>
        <p:spPr>
          <a:xfrm>
            <a:off x="6444730" y="3499332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60F2A02-8C29-4867-A797-48390F83C2C9}"/>
              </a:ext>
            </a:extLst>
          </p:cNvPr>
          <p:cNvSpPr/>
          <p:nvPr/>
        </p:nvSpPr>
        <p:spPr>
          <a:xfrm>
            <a:off x="6477000" y="1828793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E7CBC27-796D-4EE8-BAA4-14D21FF18981}"/>
              </a:ext>
            </a:extLst>
          </p:cNvPr>
          <p:cNvSpPr/>
          <p:nvPr/>
        </p:nvSpPr>
        <p:spPr>
          <a:xfrm>
            <a:off x="8346836" y="1802420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Go back 1 space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C1EF9A6-5A02-4418-94A1-34AD57E3CD5E}"/>
              </a:ext>
            </a:extLst>
          </p:cNvPr>
          <p:cNvSpPr/>
          <p:nvPr/>
        </p:nvSpPr>
        <p:spPr>
          <a:xfrm>
            <a:off x="10240118" y="2584937"/>
            <a:ext cx="1758462" cy="1582615"/>
          </a:xfrm>
          <a:prstGeom prst="roundRect">
            <a:avLst/>
          </a:prstGeom>
          <a:solidFill>
            <a:srgbClr val="00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227025D-8981-41A3-8222-0CC691DFB3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71" y="164923"/>
            <a:ext cx="1463783" cy="146378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608D90-0CEF-4CDC-B693-94D5773F0CE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36697">
            <a:off x="2139297" y="364472"/>
            <a:ext cx="1833115" cy="15903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CDE4E37-238B-45F6-97BD-A7A2044CFFC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6524">
            <a:off x="1941260" y="3441004"/>
            <a:ext cx="1976365" cy="169927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1C99B8-2423-4857-9A29-D457E44F1C9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7" t="25482" r="6767" b="24615"/>
          <a:stretch/>
        </p:blipFill>
        <p:spPr>
          <a:xfrm>
            <a:off x="3950230" y="5647862"/>
            <a:ext cx="1646967" cy="74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6E8345-A3B9-477B-995C-17781357EF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937">
            <a:off x="6297554" y="1712960"/>
            <a:ext cx="2052815" cy="192061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D80A64D-EA88-40E1-B692-F3F615271D1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788" y="2668334"/>
            <a:ext cx="4391121" cy="152133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BB37E54-BCDF-40D7-9F71-07528B73A1C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3192" y="5280710"/>
            <a:ext cx="1312969" cy="134254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8C06EAE-769F-4FE2-A825-EF6E2781189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067" y="3665855"/>
            <a:ext cx="1857395" cy="1238263"/>
          </a:xfrm>
          <a:prstGeom prst="rect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6C963604-24A0-4459-B57F-850F06A5C5B3}"/>
              </a:ext>
            </a:extLst>
          </p:cNvPr>
          <p:cNvSpPr/>
          <p:nvPr/>
        </p:nvSpPr>
        <p:spPr>
          <a:xfrm>
            <a:off x="375201" y="1775329"/>
            <a:ext cx="888372" cy="568103"/>
          </a:xfrm>
          <a:prstGeom prst="rightArrow">
            <a:avLst/>
          </a:prstGeom>
          <a:gradFill flip="none" rotWithShape="1">
            <a:gsLst>
              <a:gs pos="0">
                <a:srgbClr val="339933">
                  <a:shade val="30000"/>
                  <a:satMod val="115000"/>
                </a:srgbClr>
              </a:gs>
              <a:gs pos="50000">
                <a:srgbClr val="339933">
                  <a:shade val="67500"/>
                  <a:satMod val="115000"/>
                </a:srgbClr>
              </a:gs>
              <a:gs pos="100000">
                <a:srgbClr val="339933">
                  <a:shade val="100000"/>
                  <a:satMod val="115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Speech Bubble: Rectangle 40">
            <a:extLst>
              <a:ext uri="{FF2B5EF4-FFF2-40B4-BE49-F238E27FC236}">
                <a16:creationId xmlns:a16="http://schemas.microsoft.com/office/drawing/2014/main" id="{CB669BB4-868E-4D9E-BE2C-8657F5174F4D}"/>
              </a:ext>
            </a:extLst>
          </p:cNvPr>
          <p:cNvSpPr/>
          <p:nvPr/>
        </p:nvSpPr>
        <p:spPr>
          <a:xfrm>
            <a:off x="5918278" y="249914"/>
            <a:ext cx="3921369" cy="938847"/>
          </a:xfrm>
          <a:prstGeom prst="wedgeRectCallout">
            <a:avLst>
              <a:gd name="adj1" fmla="val -45945"/>
              <a:gd name="adj2" fmla="val 85399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i="1" dirty="0"/>
              <a:t>I have a pencil!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4365CA0-FBD7-45FF-B1D6-C0C3E65B6788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10048695" y="1289695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31" name="Freeform: Shape 212">
              <a:extLst>
                <a:ext uri="{FF2B5EF4-FFF2-40B4-BE49-F238E27FC236}">
                  <a16:creationId xmlns:a16="http://schemas.microsoft.com/office/drawing/2014/main" id="{0B41EBB5-7D45-4FDA-A8F6-958C8C068F3D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D8BB434-7573-4D7C-9427-D06C400017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4507026-CA31-4EB4-9EAD-E9E9A0A7D1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Picture 2" descr="Burbuja vector png » PNG Image">
            <a:extLst>
              <a:ext uri="{FF2B5EF4-FFF2-40B4-BE49-F238E27FC236}">
                <a16:creationId xmlns:a16="http://schemas.microsoft.com/office/drawing/2014/main" id="{CFC876D8-03E2-4405-9845-3D4BF5788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140" y="105922"/>
            <a:ext cx="1865376" cy="186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1 Picture 102">
            <a:extLst>
              <a:ext uri="{FF2B5EF4-FFF2-40B4-BE49-F238E27FC236}">
                <a16:creationId xmlns:a16="http://schemas.microsoft.com/office/drawing/2014/main" id="{BE74CA72-F461-4284-9D64-7F39DBE30D00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652" r="8720" b="16294"/>
          <a:stretch/>
        </p:blipFill>
        <p:spPr>
          <a:xfrm>
            <a:off x="10529920" y="527134"/>
            <a:ext cx="915760" cy="99526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8" name="2 Picture 101">
            <a:extLst>
              <a:ext uri="{FF2B5EF4-FFF2-40B4-BE49-F238E27FC236}">
                <a16:creationId xmlns:a16="http://schemas.microsoft.com/office/drawing/2014/main" id="{A0DB0570-7330-4455-9761-8D4D539D365F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email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8349" b="89981" l="9854" r="89964">
                        <a14:foregroundMark x1="45255" y1="8349" x2="55109" y2="90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441" r="12603" b="11115"/>
          <a:stretch/>
        </p:blipFill>
        <p:spPr>
          <a:xfrm>
            <a:off x="10535819" y="480669"/>
            <a:ext cx="903960" cy="10881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39" name="3 Picture 99">
            <a:extLst>
              <a:ext uri="{FF2B5EF4-FFF2-40B4-BE49-F238E27FC236}">
                <a16:creationId xmlns:a16="http://schemas.microsoft.com/office/drawing/2014/main" id="{A469733D-6D9C-41A2-9928-588A4E592C03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8534" b="89981" l="9877" r="89947">
                        <a14:foregroundMark x1="55379" y1="8534" x2="45326" y2="10390"/>
                        <a14:foregroundMark x1="18342" y1="26531" x2="18342" y2="28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780" t="4540" r="13667" b="15311"/>
          <a:stretch/>
        </p:blipFill>
        <p:spPr>
          <a:xfrm>
            <a:off x="10520212" y="545802"/>
            <a:ext cx="935174" cy="95792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0" name="4 Picture 98">
            <a:extLst>
              <a:ext uri="{FF2B5EF4-FFF2-40B4-BE49-F238E27FC236}">
                <a16:creationId xmlns:a16="http://schemas.microsoft.com/office/drawing/2014/main" id="{E15B8426-89FC-4B13-A689-4D318C9314B0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email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341" b="89756" l="9814" r="89920">
                        <a14:foregroundMark x1="11406" y1="29024" x2="10875" y2="37317"/>
                        <a14:foregroundMark x1="14589" y1="22927" x2="45358" y2="6585"/>
                        <a14:foregroundMark x1="45358" y1="6585" x2="46154" y2="6829"/>
                        <a14:foregroundMark x1="15119" y1="22439" x2="12732" y2="25854"/>
                        <a14:foregroundMark x1="12202" y1="25366" x2="12202" y2="26829"/>
                        <a14:backgroundMark x1="11141" y1="24878" x2="9549" y2="28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5879" t="4962" r="11260" b="14888"/>
          <a:stretch/>
        </p:blipFill>
        <p:spPr>
          <a:xfrm>
            <a:off x="10520210" y="555722"/>
            <a:ext cx="935177" cy="938086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2" name="5 Picture 103">
            <a:extLst>
              <a:ext uri="{FF2B5EF4-FFF2-40B4-BE49-F238E27FC236}">
                <a16:creationId xmlns:a16="http://schemas.microsoft.com/office/drawing/2014/main" id="{417E0125-74C9-4AFB-953E-2233F191434B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6865" b="89981" l="9833" r="89981">
                        <a14:foregroundMark x1="22449" y1="19852" x2="15213" y2="33210"/>
                        <a14:foregroundMark x1="15213" y1="33210" x2="15213" y2="37291"/>
                        <a14:foregroundMark x1="56586" y1="10575" x2="43414" y2="10204"/>
                        <a14:foregroundMark x1="51206" y1="6865" x2="46568" y2="7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2140" r="13692" b="15063"/>
          <a:stretch/>
        </p:blipFill>
        <p:spPr>
          <a:xfrm>
            <a:off x="10521438" y="527135"/>
            <a:ext cx="932722" cy="995262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3" name="6 Picture 100">
            <a:extLst>
              <a:ext uri="{FF2B5EF4-FFF2-40B4-BE49-F238E27FC236}">
                <a16:creationId xmlns:a16="http://schemas.microsoft.com/office/drawing/2014/main" id="{F7400B0A-28B1-4303-AAC4-D4ED78B95462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9091" b="89796" l="9647" r="89796">
                        <a14:foregroundMark x1="52505" y1="9091" x2="39147" y2="10019"/>
                        <a14:foregroundMark x1="12801" y1="27644" x2="12801" y2="289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292" r="17368" b="13490"/>
          <a:stretch/>
        </p:blipFill>
        <p:spPr>
          <a:xfrm>
            <a:off x="10521438" y="511984"/>
            <a:ext cx="932722" cy="102556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4" name="back dice spinner 1 Picture 97">
            <a:extLst>
              <a:ext uri="{FF2B5EF4-FFF2-40B4-BE49-F238E27FC236}">
                <a16:creationId xmlns:a16="http://schemas.microsoft.com/office/drawing/2014/main" id="{D6E46CE9-863E-476C-BCC5-E12454DC6261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276" b="89981" l="9926" r="89890">
                        <a14:foregroundMark x1="25183" y1="21494" x2="20221" y2="36364"/>
                        <a14:foregroundMark x1="46691" y1="9276" x2="59375" y2="10204"/>
                        <a14:backgroundMark x1="26103" y1="19109" x2="26103" y2="19109"/>
                        <a14:backgroundMark x1="30331" y1="16141" x2="24081" y2="2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700" r="9519" b="12627"/>
          <a:stretch/>
        </p:blipFill>
        <p:spPr>
          <a:xfrm>
            <a:off x="10532360" y="520039"/>
            <a:ext cx="910880" cy="1009452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5A13B934-6202-4D4D-AE4B-D4C31760FC92}"/>
              </a:ext>
            </a:extLst>
          </p:cNvPr>
          <p:cNvGrpSpPr>
            <a:grpSpLocks noChangeAspect="1"/>
          </p:cNvGrpSpPr>
          <p:nvPr/>
        </p:nvGrpSpPr>
        <p:grpSpPr>
          <a:xfrm rot="18000000">
            <a:off x="10589589" y="56777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46" name="Freeform: Shape 204">
              <a:extLst>
                <a:ext uri="{FF2B5EF4-FFF2-40B4-BE49-F238E27FC236}">
                  <a16:creationId xmlns:a16="http://schemas.microsoft.com/office/drawing/2014/main" id="{34EE1AAC-6EE1-4972-BAB9-36A44E0F300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E5E6A05-D53F-48AF-B860-13D92AE6794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EBCB465-CF0C-4C4E-8898-9F7ADAC99D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0F92006-8277-4E66-A135-5FFF52E1C43E}"/>
              </a:ext>
            </a:extLst>
          </p:cNvPr>
          <p:cNvGrpSpPr>
            <a:grpSpLocks noChangeAspect="1"/>
          </p:cNvGrpSpPr>
          <p:nvPr/>
        </p:nvGrpSpPr>
        <p:grpSpPr>
          <a:xfrm rot="14400000">
            <a:off x="10589589" y="56777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0" name="Freeform: Shape 208">
              <a:extLst>
                <a:ext uri="{FF2B5EF4-FFF2-40B4-BE49-F238E27FC236}">
                  <a16:creationId xmlns:a16="http://schemas.microsoft.com/office/drawing/2014/main" id="{F27177F8-9951-46B1-BC52-07B8D1DD55F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4D35EA47-EC92-4537-82CA-DCE86C848F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E9CCEE4F-7625-434B-BA22-FCF4DD9B275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D596B89F-FD0E-4D61-AB1F-129A0A0F1790}"/>
              </a:ext>
            </a:extLst>
          </p:cNvPr>
          <p:cNvGrpSpPr>
            <a:grpSpLocks noChangeAspect="1"/>
          </p:cNvGrpSpPr>
          <p:nvPr/>
        </p:nvGrpSpPr>
        <p:grpSpPr>
          <a:xfrm rot="7200000">
            <a:off x="10589589" y="56777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4" name="Freeform: Shape 212">
              <a:extLst>
                <a:ext uri="{FF2B5EF4-FFF2-40B4-BE49-F238E27FC236}">
                  <a16:creationId xmlns:a16="http://schemas.microsoft.com/office/drawing/2014/main" id="{BE4F7D90-E7C6-4790-871F-54CC83A0047C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417490E4-8C93-478C-ADEE-B55A2D3358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C3F2147B-CDBF-4D0C-94AE-43102BDE376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A4ED8B9-2DFC-4774-A998-C85D984B119C}"/>
              </a:ext>
            </a:extLst>
          </p:cNvPr>
          <p:cNvGrpSpPr>
            <a:grpSpLocks noChangeAspect="1"/>
          </p:cNvGrpSpPr>
          <p:nvPr/>
        </p:nvGrpSpPr>
        <p:grpSpPr>
          <a:xfrm rot="3600000">
            <a:off x="10589589" y="567771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58" name="Freeform: Shape 216">
              <a:extLst>
                <a:ext uri="{FF2B5EF4-FFF2-40B4-BE49-F238E27FC236}">
                  <a16:creationId xmlns:a16="http://schemas.microsoft.com/office/drawing/2014/main" id="{E0E00F60-9E87-4D49-83B3-7AB6903F4AE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374CA4E-2E85-46A6-85FD-8D3AF24AB2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976BF3A-823A-42B9-BFC1-922B5FFE96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66516FA7-E97C-4866-86E8-741DF98DF80B}"/>
              </a:ext>
            </a:extLst>
          </p:cNvPr>
          <p:cNvGrpSpPr>
            <a:grpSpLocks noChangeAspect="1"/>
          </p:cNvGrpSpPr>
          <p:nvPr/>
        </p:nvGrpSpPr>
        <p:grpSpPr>
          <a:xfrm>
            <a:off x="10550400" y="58736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2" name="Freeform: Shape 220">
              <a:extLst>
                <a:ext uri="{FF2B5EF4-FFF2-40B4-BE49-F238E27FC236}">
                  <a16:creationId xmlns:a16="http://schemas.microsoft.com/office/drawing/2014/main" id="{B24D685B-287E-4DC9-B51A-1710D2CC230B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1080" dirty="0">
                <a:solidFill>
                  <a:srgbClr val="FFC000">
                    <a:lumMod val="50000"/>
                  </a:srgbClr>
                </a:solidFill>
                <a:latin typeface="Calibri" panose="020F0502020204030204"/>
              </a:endParaRP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A8BE425-70AC-467A-8A94-11E85E808EB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C04E8EE-3436-4EAF-ABB3-8F94F6145B1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5FEEE84-4753-45CF-BFA5-0C9618CD68F1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10550400" y="587366"/>
            <a:ext cx="874801" cy="874801"/>
            <a:chOff x="4912918" y="2963818"/>
            <a:chExt cx="1080000" cy="1080000"/>
          </a:xfrm>
          <a:solidFill>
            <a:srgbClr val="FBE5D6">
              <a:alpha val="1176"/>
            </a:srgbClr>
          </a:solidFill>
          <a:effectLst/>
        </p:grpSpPr>
        <p:sp>
          <p:nvSpPr>
            <p:cNvPr id="66" name="Freeform: Shape 224">
              <a:extLst>
                <a:ext uri="{FF2B5EF4-FFF2-40B4-BE49-F238E27FC236}">
                  <a16:creationId xmlns:a16="http://schemas.microsoft.com/office/drawing/2014/main" id="{3E8E1486-1D97-41D9-86A2-E001B14FE12A}"/>
                </a:ext>
              </a:extLst>
            </p:cNvPr>
            <p:cNvSpPr/>
            <p:nvPr/>
          </p:nvSpPr>
          <p:spPr>
            <a:xfrm>
              <a:off x="4912918" y="2963818"/>
              <a:ext cx="1080000" cy="1080000"/>
            </a:xfrm>
            <a:custGeom>
              <a:avLst/>
              <a:gdLst>
                <a:gd name="connsiteX0" fmla="*/ 559576 w 1080000"/>
                <a:gd name="connsiteY0" fmla="*/ 1078027 h 1080000"/>
                <a:gd name="connsiteX1" fmla="*/ 540000 w 1080000"/>
                <a:gd name="connsiteY1" fmla="*/ 1080000 h 1080000"/>
                <a:gd name="connsiteX2" fmla="*/ 524673 w 1080000"/>
                <a:gd name="connsiteY2" fmla="*/ 1078455 h 1080000"/>
                <a:gd name="connsiteX3" fmla="*/ 423976 w 1080000"/>
                <a:gd name="connsiteY3" fmla="*/ 1066796 h 1080000"/>
                <a:gd name="connsiteX4" fmla="*/ 453235 w 1080000"/>
                <a:gd name="connsiteY4" fmla="*/ 1071254 h 1080000"/>
                <a:gd name="connsiteX5" fmla="*/ 431171 w 1080000"/>
                <a:gd name="connsiteY5" fmla="*/ 1069029 h 1080000"/>
                <a:gd name="connsiteX6" fmla="*/ 663007 w 1080000"/>
                <a:gd name="connsiteY6" fmla="*/ 1064628 h 1080000"/>
                <a:gd name="connsiteX7" fmla="*/ 648829 w 1080000"/>
                <a:gd name="connsiteY7" fmla="*/ 1069029 h 1080000"/>
                <a:gd name="connsiteX8" fmla="*/ 625567 w 1080000"/>
                <a:gd name="connsiteY8" fmla="*/ 1071374 h 1080000"/>
                <a:gd name="connsiteX9" fmla="*/ 757161 w 1080000"/>
                <a:gd name="connsiteY9" fmla="*/ 1033782 h 1080000"/>
                <a:gd name="connsiteX10" fmla="*/ 750193 w 1080000"/>
                <a:gd name="connsiteY10" fmla="*/ 1037564 h 1080000"/>
                <a:gd name="connsiteX11" fmla="*/ 724029 w 1080000"/>
                <a:gd name="connsiteY11" fmla="*/ 1045686 h 1080000"/>
                <a:gd name="connsiteX12" fmla="*/ 314454 w 1080000"/>
                <a:gd name="connsiteY12" fmla="*/ 1029230 h 1080000"/>
                <a:gd name="connsiteX13" fmla="*/ 332135 w 1080000"/>
                <a:gd name="connsiteY13" fmla="*/ 1038287 h 1080000"/>
                <a:gd name="connsiteX14" fmla="*/ 329808 w 1080000"/>
                <a:gd name="connsiteY14" fmla="*/ 1037564 h 1080000"/>
                <a:gd name="connsiteX15" fmla="*/ 842738 w 1080000"/>
                <a:gd name="connsiteY15" fmla="*/ 987101 h 1080000"/>
                <a:gd name="connsiteX16" fmla="*/ 841919 w 1080000"/>
                <a:gd name="connsiteY16" fmla="*/ 987777 h 1080000"/>
                <a:gd name="connsiteX17" fmla="*/ 841838 w 1080000"/>
                <a:gd name="connsiteY17" fmla="*/ 987821 h 1080000"/>
                <a:gd name="connsiteX18" fmla="*/ 219473 w 1080000"/>
                <a:gd name="connsiteY18" fmla="*/ 972423 h 1080000"/>
                <a:gd name="connsiteX19" fmla="*/ 246588 w 1080000"/>
                <a:gd name="connsiteY19" fmla="*/ 992394 h 1080000"/>
                <a:gd name="connsiteX20" fmla="*/ 238081 w 1080000"/>
                <a:gd name="connsiteY20" fmla="*/ 987777 h 1080000"/>
                <a:gd name="connsiteX21" fmla="*/ 144838 w 1080000"/>
                <a:gd name="connsiteY21" fmla="*/ 905688 h 1080000"/>
                <a:gd name="connsiteX22" fmla="*/ 170486 w 1080000"/>
                <a:gd name="connsiteY22" fmla="*/ 932006 h 1080000"/>
                <a:gd name="connsiteX23" fmla="*/ 158163 w 1080000"/>
                <a:gd name="connsiteY23" fmla="*/ 921838 h 1080000"/>
                <a:gd name="connsiteX24" fmla="*/ 936735 w 1080000"/>
                <a:gd name="connsiteY24" fmla="*/ 903783 h 1080000"/>
                <a:gd name="connsiteX25" fmla="*/ 921838 w 1080000"/>
                <a:gd name="connsiteY25" fmla="*/ 921838 h 1080000"/>
                <a:gd name="connsiteX26" fmla="*/ 916242 w 1080000"/>
                <a:gd name="connsiteY26" fmla="*/ 926455 h 1080000"/>
                <a:gd name="connsiteX27" fmla="*/ 83995 w 1080000"/>
                <a:gd name="connsiteY27" fmla="*/ 826759 h 1080000"/>
                <a:gd name="connsiteX28" fmla="*/ 106605 w 1080000"/>
                <a:gd name="connsiteY28" fmla="*/ 859350 h 1080000"/>
                <a:gd name="connsiteX29" fmla="*/ 92224 w 1080000"/>
                <a:gd name="connsiteY29" fmla="*/ 841919 h 1080000"/>
                <a:gd name="connsiteX30" fmla="*/ 998322 w 1080000"/>
                <a:gd name="connsiteY30" fmla="*/ 822492 h 1080000"/>
                <a:gd name="connsiteX31" fmla="*/ 987777 w 1080000"/>
                <a:gd name="connsiteY31" fmla="*/ 841919 h 1080000"/>
                <a:gd name="connsiteX32" fmla="*/ 978399 w 1080000"/>
                <a:gd name="connsiteY32" fmla="*/ 853285 h 1080000"/>
                <a:gd name="connsiteX33" fmla="*/ 39058 w 1080000"/>
                <a:gd name="connsiteY33" fmla="*/ 739309 h 1080000"/>
                <a:gd name="connsiteX34" fmla="*/ 55551 w 1080000"/>
                <a:gd name="connsiteY34" fmla="*/ 774354 h 1080000"/>
                <a:gd name="connsiteX35" fmla="*/ 42436 w 1080000"/>
                <a:gd name="connsiteY35" fmla="*/ 750193 h 1080000"/>
                <a:gd name="connsiteX36" fmla="*/ 1042433 w 1080000"/>
                <a:gd name="connsiteY36" fmla="*/ 734510 h 1080000"/>
                <a:gd name="connsiteX37" fmla="*/ 1037564 w 1080000"/>
                <a:gd name="connsiteY37" fmla="*/ 750193 h 1080000"/>
                <a:gd name="connsiteX38" fmla="*/ 1027209 w 1080000"/>
                <a:gd name="connsiteY38" fmla="*/ 769271 h 1080000"/>
                <a:gd name="connsiteX39" fmla="*/ 10669 w 1080000"/>
                <a:gd name="connsiteY39" fmla="*/ 645830 h 1080000"/>
                <a:gd name="connsiteX40" fmla="*/ 16658 w 1080000"/>
                <a:gd name="connsiteY40" fmla="*/ 667150 h 1080000"/>
                <a:gd name="connsiteX41" fmla="*/ 10971 w 1080000"/>
                <a:gd name="connsiteY41" fmla="*/ 648829 h 1080000"/>
                <a:gd name="connsiteX42" fmla="*/ 1069907 w 1080000"/>
                <a:gd name="connsiteY42" fmla="*/ 640120 h 1080000"/>
                <a:gd name="connsiteX43" fmla="*/ 1069029 w 1080000"/>
                <a:gd name="connsiteY43" fmla="*/ 648829 h 1080000"/>
                <a:gd name="connsiteX44" fmla="*/ 1061577 w 1080000"/>
                <a:gd name="connsiteY44" fmla="*/ 672838 h 1080000"/>
                <a:gd name="connsiteX45" fmla="*/ 2109 w 1080000"/>
                <a:gd name="connsiteY45" fmla="*/ 519082 h 1080000"/>
                <a:gd name="connsiteX46" fmla="*/ 690 w 1080000"/>
                <a:gd name="connsiteY46" fmla="*/ 546846 h 1080000"/>
                <a:gd name="connsiteX47" fmla="*/ 0 w 1080000"/>
                <a:gd name="connsiteY47" fmla="*/ 540000 h 1080000"/>
                <a:gd name="connsiteX48" fmla="*/ 17052 w 1080000"/>
                <a:gd name="connsiteY48" fmla="*/ 411582 h 1080000"/>
                <a:gd name="connsiteX49" fmla="*/ 9320 w 1080000"/>
                <a:gd name="connsiteY49" fmla="*/ 447546 h 1080000"/>
                <a:gd name="connsiteX50" fmla="*/ 10971 w 1080000"/>
                <a:gd name="connsiteY50" fmla="*/ 431171 h 1080000"/>
                <a:gd name="connsiteX51" fmla="*/ 48945 w 1080000"/>
                <a:gd name="connsiteY51" fmla="*/ 317816 h 1080000"/>
                <a:gd name="connsiteX52" fmla="*/ 35500 w 1080000"/>
                <a:gd name="connsiteY52" fmla="*/ 352153 h 1080000"/>
                <a:gd name="connsiteX53" fmla="*/ 42436 w 1080000"/>
                <a:gd name="connsiteY53" fmla="*/ 329808 h 1080000"/>
                <a:gd name="connsiteX54" fmla="*/ 96245 w 1080000"/>
                <a:gd name="connsiteY54" fmla="*/ 233207 h 1080000"/>
                <a:gd name="connsiteX55" fmla="*/ 80548 w 1080000"/>
                <a:gd name="connsiteY55" fmla="*/ 259593 h 1080000"/>
                <a:gd name="connsiteX56" fmla="*/ 92224 w 1080000"/>
                <a:gd name="connsiteY56" fmla="*/ 238081 h 1080000"/>
                <a:gd name="connsiteX57" fmla="*/ 158278 w 1080000"/>
                <a:gd name="connsiteY57" fmla="*/ 158067 h 1080000"/>
                <a:gd name="connsiteX58" fmla="*/ 156841 w 1080000"/>
                <a:gd name="connsiteY58" fmla="*/ 159764 h 1080000"/>
                <a:gd name="connsiteX59" fmla="*/ 158163 w 1080000"/>
                <a:gd name="connsiteY59" fmla="*/ 158162 h 1080000"/>
                <a:gd name="connsiteX60" fmla="*/ 259412 w 1080000"/>
                <a:gd name="connsiteY60" fmla="*/ 80646 h 1080000"/>
                <a:gd name="connsiteX61" fmla="*/ 233433 w 1080000"/>
                <a:gd name="connsiteY61" fmla="*/ 96058 h 1080000"/>
                <a:gd name="connsiteX62" fmla="*/ 238081 w 1080000"/>
                <a:gd name="connsiteY62" fmla="*/ 92224 h 1080000"/>
                <a:gd name="connsiteX63" fmla="*/ 809260 w 1080000"/>
                <a:gd name="connsiteY63" fmla="*/ 74496 h 1080000"/>
                <a:gd name="connsiteX64" fmla="*/ 841919 w 1080000"/>
                <a:gd name="connsiteY64" fmla="*/ 92224 h 1080000"/>
                <a:gd name="connsiteX65" fmla="*/ 1080000 w 1080000"/>
                <a:gd name="connsiteY65" fmla="*/ 540000 h 1080000"/>
                <a:gd name="connsiteX66" fmla="*/ 540000 w 1080000"/>
                <a:gd name="connsiteY66" fmla="*/ 540000 h 1080000"/>
                <a:gd name="connsiteX67" fmla="*/ 739585 w 1080000"/>
                <a:gd name="connsiteY67" fmla="*/ 39143 h 1080000"/>
                <a:gd name="connsiteX68" fmla="*/ 750193 w 1080000"/>
                <a:gd name="connsiteY68" fmla="*/ 42436 h 1080000"/>
                <a:gd name="connsiteX69" fmla="*/ 774457 w 1080000"/>
                <a:gd name="connsiteY69" fmla="*/ 55606 h 1080000"/>
                <a:gd name="connsiteX70" fmla="*/ 352292 w 1080000"/>
                <a:gd name="connsiteY70" fmla="*/ 35456 h 1080000"/>
                <a:gd name="connsiteX71" fmla="*/ 318057 w 1080000"/>
                <a:gd name="connsiteY71" fmla="*/ 48814 h 1080000"/>
                <a:gd name="connsiteX72" fmla="*/ 329808 w 1080000"/>
                <a:gd name="connsiteY72" fmla="*/ 42436 h 1080000"/>
                <a:gd name="connsiteX73" fmla="*/ 646120 w 1080000"/>
                <a:gd name="connsiteY73" fmla="*/ 10698 h 1080000"/>
                <a:gd name="connsiteX74" fmla="*/ 648829 w 1080000"/>
                <a:gd name="connsiteY74" fmla="*/ 10971 h 1080000"/>
                <a:gd name="connsiteX75" fmla="*/ 666273 w 1080000"/>
                <a:gd name="connsiteY75" fmla="*/ 16386 h 1080000"/>
                <a:gd name="connsiteX76" fmla="*/ 447772 w 1080000"/>
                <a:gd name="connsiteY76" fmla="*/ 9298 h 1080000"/>
                <a:gd name="connsiteX77" fmla="*/ 411789 w 1080000"/>
                <a:gd name="connsiteY77" fmla="*/ 16988 h 1080000"/>
                <a:gd name="connsiteX78" fmla="*/ 431171 w 1080000"/>
                <a:gd name="connsiteY78" fmla="*/ 10971 h 1080000"/>
                <a:gd name="connsiteX79" fmla="*/ 540000 w 1080000"/>
                <a:gd name="connsiteY79" fmla="*/ 0 h 1080000"/>
                <a:gd name="connsiteX80" fmla="*/ 547118 w 1080000"/>
                <a:gd name="connsiteY80" fmla="*/ 718 h 1080000"/>
                <a:gd name="connsiteX81" fmla="*/ 518939 w 1080000"/>
                <a:gd name="connsiteY81" fmla="*/ 2123 h 108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080000" h="1080000">
                  <a:moveTo>
                    <a:pt x="559576" y="1078027"/>
                  </a:moveTo>
                  <a:lnTo>
                    <a:pt x="540000" y="1080000"/>
                  </a:lnTo>
                  <a:lnTo>
                    <a:pt x="524673" y="1078455"/>
                  </a:lnTo>
                  <a:close/>
                  <a:moveTo>
                    <a:pt x="423976" y="1066796"/>
                  </a:moveTo>
                  <a:lnTo>
                    <a:pt x="453235" y="1071254"/>
                  </a:lnTo>
                  <a:lnTo>
                    <a:pt x="431171" y="1069029"/>
                  </a:lnTo>
                  <a:close/>
                  <a:moveTo>
                    <a:pt x="663007" y="1064628"/>
                  </a:moveTo>
                  <a:lnTo>
                    <a:pt x="648829" y="1069029"/>
                  </a:lnTo>
                  <a:lnTo>
                    <a:pt x="625567" y="1071374"/>
                  </a:lnTo>
                  <a:close/>
                  <a:moveTo>
                    <a:pt x="757161" y="1033782"/>
                  </a:moveTo>
                  <a:lnTo>
                    <a:pt x="750193" y="1037564"/>
                  </a:lnTo>
                  <a:lnTo>
                    <a:pt x="724029" y="1045686"/>
                  </a:lnTo>
                  <a:close/>
                  <a:moveTo>
                    <a:pt x="314454" y="1029230"/>
                  </a:moveTo>
                  <a:lnTo>
                    <a:pt x="332135" y="1038287"/>
                  </a:lnTo>
                  <a:lnTo>
                    <a:pt x="329808" y="1037564"/>
                  </a:lnTo>
                  <a:close/>
                  <a:moveTo>
                    <a:pt x="842738" y="987101"/>
                  </a:moveTo>
                  <a:lnTo>
                    <a:pt x="841919" y="987777"/>
                  </a:lnTo>
                  <a:lnTo>
                    <a:pt x="841838" y="987821"/>
                  </a:lnTo>
                  <a:close/>
                  <a:moveTo>
                    <a:pt x="219473" y="972423"/>
                  </a:moveTo>
                  <a:lnTo>
                    <a:pt x="246588" y="992394"/>
                  </a:lnTo>
                  <a:lnTo>
                    <a:pt x="238081" y="987777"/>
                  </a:lnTo>
                  <a:close/>
                  <a:moveTo>
                    <a:pt x="144838" y="905688"/>
                  </a:moveTo>
                  <a:lnTo>
                    <a:pt x="170486" y="932006"/>
                  </a:lnTo>
                  <a:lnTo>
                    <a:pt x="158163" y="921838"/>
                  </a:lnTo>
                  <a:close/>
                  <a:moveTo>
                    <a:pt x="936735" y="903783"/>
                  </a:moveTo>
                  <a:lnTo>
                    <a:pt x="921838" y="921838"/>
                  </a:lnTo>
                  <a:lnTo>
                    <a:pt x="916242" y="926455"/>
                  </a:lnTo>
                  <a:close/>
                  <a:moveTo>
                    <a:pt x="83995" y="826759"/>
                  </a:moveTo>
                  <a:lnTo>
                    <a:pt x="106605" y="859350"/>
                  </a:lnTo>
                  <a:lnTo>
                    <a:pt x="92224" y="841919"/>
                  </a:lnTo>
                  <a:close/>
                  <a:moveTo>
                    <a:pt x="998322" y="822492"/>
                  </a:moveTo>
                  <a:lnTo>
                    <a:pt x="987777" y="841919"/>
                  </a:lnTo>
                  <a:lnTo>
                    <a:pt x="978399" y="853285"/>
                  </a:lnTo>
                  <a:close/>
                  <a:moveTo>
                    <a:pt x="39058" y="739309"/>
                  </a:moveTo>
                  <a:lnTo>
                    <a:pt x="55551" y="774354"/>
                  </a:lnTo>
                  <a:lnTo>
                    <a:pt x="42436" y="750193"/>
                  </a:lnTo>
                  <a:close/>
                  <a:moveTo>
                    <a:pt x="1042433" y="734510"/>
                  </a:moveTo>
                  <a:lnTo>
                    <a:pt x="1037564" y="750193"/>
                  </a:lnTo>
                  <a:lnTo>
                    <a:pt x="1027209" y="769271"/>
                  </a:lnTo>
                  <a:close/>
                  <a:moveTo>
                    <a:pt x="10669" y="645830"/>
                  </a:moveTo>
                  <a:lnTo>
                    <a:pt x="16658" y="667150"/>
                  </a:lnTo>
                  <a:lnTo>
                    <a:pt x="10971" y="648829"/>
                  </a:lnTo>
                  <a:close/>
                  <a:moveTo>
                    <a:pt x="1069907" y="640120"/>
                  </a:moveTo>
                  <a:lnTo>
                    <a:pt x="1069029" y="648829"/>
                  </a:lnTo>
                  <a:lnTo>
                    <a:pt x="1061577" y="672838"/>
                  </a:lnTo>
                  <a:close/>
                  <a:moveTo>
                    <a:pt x="2109" y="519082"/>
                  </a:moveTo>
                  <a:lnTo>
                    <a:pt x="690" y="546846"/>
                  </a:lnTo>
                  <a:lnTo>
                    <a:pt x="0" y="540000"/>
                  </a:lnTo>
                  <a:close/>
                  <a:moveTo>
                    <a:pt x="17052" y="411582"/>
                  </a:moveTo>
                  <a:lnTo>
                    <a:pt x="9320" y="447546"/>
                  </a:lnTo>
                  <a:lnTo>
                    <a:pt x="10971" y="431171"/>
                  </a:lnTo>
                  <a:close/>
                  <a:moveTo>
                    <a:pt x="48945" y="317816"/>
                  </a:moveTo>
                  <a:lnTo>
                    <a:pt x="35500" y="352153"/>
                  </a:lnTo>
                  <a:lnTo>
                    <a:pt x="42436" y="329808"/>
                  </a:lnTo>
                  <a:close/>
                  <a:moveTo>
                    <a:pt x="96245" y="233207"/>
                  </a:moveTo>
                  <a:lnTo>
                    <a:pt x="80548" y="259593"/>
                  </a:lnTo>
                  <a:lnTo>
                    <a:pt x="92224" y="238081"/>
                  </a:lnTo>
                  <a:close/>
                  <a:moveTo>
                    <a:pt x="158278" y="158067"/>
                  </a:moveTo>
                  <a:lnTo>
                    <a:pt x="156841" y="159764"/>
                  </a:lnTo>
                  <a:lnTo>
                    <a:pt x="158163" y="158162"/>
                  </a:lnTo>
                  <a:close/>
                  <a:moveTo>
                    <a:pt x="259412" y="80646"/>
                  </a:moveTo>
                  <a:lnTo>
                    <a:pt x="233433" y="96058"/>
                  </a:lnTo>
                  <a:lnTo>
                    <a:pt x="238081" y="92224"/>
                  </a:lnTo>
                  <a:close/>
                  <a:moveTo>
                    <a:pt x="809260" y="74496"/>
                  </a:moveTo>
                  <a:lnTo>
                    <a:pt x="841919" y="92224"/>
                  </a:lnTo>
                  <a:cubicBezTo>
                    <a:pt x="985560" y="189265"/>
                    <a:pt x="1080000" y="353604"/>
                    <a:pt x="1080000" y="540000"/>
                  </a:cubicBezTo>
                  <a:lnTo>
                    <a:pt x="540000" y="540000"/>
                  </a:lnTo>
                  <a:close/>
                  <a:moveTo>
                    <a:pt x="739585" y="39143"/>
                  </a:moveTo>
                  <a:lnTo>
                    <a:pt x="750193" y="42436"/>
                  </a:lnTo>
                  <a:lnTo>
                    <a:pt x="774457" y="55606"/>
                  </a:lnTo>
                  <a:close/>
                  <a:moveTo>
                    <a:pt x="352292" y="35456"/>
                  </a:moveTo>
                  <a:lnTo>
                    <a:pt x="318057" y="48814"/>
                  </a:lnTo>
                  <a:lnTo>
                    <a:pt x="329808" y="42436"/>
                  </a:lnTo>
                  <a:close/>
                  <a:moveTo>
                    <a:pt x="646120" y="10698"/>
                  </a:moveTo>
                  <a:lnTo>
                    <a:pt x="648829" y="10971"/>
                  </a:lnTo>
                  <a:lnTo>
                    <a:pt x="666273" y="16386"/>
                  </a:lnTo>
                  <a:close/>
                  <a:moveTo>
                    <a:pt x="447772" y="9298"/>
                  </a:moveTo>
                  <a:lnTo>
                    <a:pt x="411789" y="16988"/>
                  </a:lnTo>
                  <a:lnTo>
                    <a:pt x="431171" y="10971"/>
                  </a:lnTo>
                  <a:close/>
                  <a:moveTo>
                    <a:pt x="540000" y="0"/>
                  </a:moveTo>
                  <a:lnTo>
                    <a:pt x="547118" y="718"/>
                  </a:lnTo>
                  <a:lnTo>
                    <a:pt x="518939" y="212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48640"/>
              <a:endParaRPr lang="en-US" sz="216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8AC54EF0-F3F7-4666-8E9C-86CB996A01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83400" y="3035572"/>
              <a:ext cx="539862" cy="935067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EF2BB0EC-86C4-49B9-AF8E-F28012A3B59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912918" y="3503818"/>
              <a:ext cx="1076512" cy="2"/>
            </a:xfrm>
            <a:prstGeom prst="line">
              <a:avLst/>
            </a:prstGeom>
            <a:grpFill/>
            <a:ln w="3175"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9" name="Applause Sound Effect.wav" descr="Applause Sound Effect.wav">
            <a:hlinkClick r:id="" action="ppaction://media"/>
            <a:extLst>
              <a:ext uri="{FF2B5EF4-FFF2-40B4-BE49-F238E27FC236}">
                <a16:creationId xmlns:a16="http://schemas.microsoft.com/office/drawing/2014/main" id="{F5F8C29F-809B-4FCF-ACF0-1874A6A1A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150494" y="-2889815"/>
            <a:ext cx="97536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10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1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1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1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1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000"/>
                            </p:stCondLst>
                            <p:childTnLst>
                              <p:par>
                                <p:cTn id="1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  <p:bldLst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87" end="21855.3437"/>
                </p14:media>
              </p:ext>
            </p:extLst>
          </p:nvPr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07657" y="466977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F1A5F3-6C1D-4837-8C3D-6A6B1BF5157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67"/>
            <a:ext cx="1641913" cy="13991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91351" y="2079851"/>
            <a:ext cx="3052924" cy="260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38099" y="2101130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90025" y="2145764"/>
            <a:ext cx="3054463" cy="256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0624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463EF3-FDA2-4458-AB21-3459F282C7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9" end="16736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48269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37098" y="2107785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6976" y="2145764"/>
            <a:ext cx="3054463" cy="256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7220" y="2058358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46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463EF3-FDA2-4458-AB21-3459F282C7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83" end="10720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24053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3516" y="2102061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3264" y="2102061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43013" y="2145763"/>
            <a:ext cx="3054463" cy="256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2310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DB5D83-A65B-40BF-94D1-1CE540661E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08" end="6585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267090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60215" y="2102061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73264" y="2102061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73232" y="2121050"/>
            <a:ext cx="3054463" cy="2566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63929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F1A5F3-6C1D-4837-8C3D-6A6B1BF515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7167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choose</a:t>
            </a: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87" end="21855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70608" y="42756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3013" y="2101246"/>
            <a:ext cx="3054463" cy="254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9637" y="2101246"/>
            <a:ext cx="3054463" cy="254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61885" y="2101245"/>
            <a:ext cx="3052924" cy="2545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900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463EF3-FDA2-4458-AB21-3459F282C7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309" end="16736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19748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115" y="2148735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66590" y="2148735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402116" y="2222877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7364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5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463EF3-FDA2-4458-AB21-3459F282C7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883" end="10720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409056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61115" y="2148735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38219" y="2198162"/>
            <a:ext cx="3054463" cy="2604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15323" y="2198162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560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0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1AC5AF8A-10DA-4EF7-9A5D-51EBF5F9B8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E04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1B74630-1A9D-4163-A29D-244FE10AEE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76741">
            <a:off x="3020049" y="4649900"/>
            <a:ext cx="2189500" cy="24266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D56E2C1-95A5-407D-8710-BB3F2B86FA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20" y="4827327"/>
            <a:ext cx="1828805" cy="18398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DB5D83-A65B-40BF-94D1-1CE540661E0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0963"/>
            <a:ext cx="1641913" cy="1399119"/>
          </a:xfrm>
          <a:prstGeom prst="rect">
            <a:avLst/>
          </a:prstGeom>
        </p:spPr>
      </p:pic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B31383C2-95B8-482C-A2CE-568DE16F4F39}"/>
              </a:ext>
            </a:extLst>
          </p:cNvPr>
          <p:cNvSpPr txBox="1">
            <a:spLocks/>
          </p:cNvSpPr>
          <p:nvPr/>
        </p:nvSpPr>
        <p:spPr>
          <a:xfrm>
            <a:off x="1865371" y="289564"/>
            <a:ext cx="8370341" cy="9644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400" dirty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Game: Listen and </a:t>
            </a:r>
            <a:r>
              <a:rPr lang="en-US" sz="5400" dirty="0" smtClean="0">
                <a:ln>
                  <a:solidFill>
                    <a:schemeClr val="tx1"/>
                  </a:solidFill>
                </a:ln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</a:t>
            </a:r>
            <a:endParaRPr lang="en-US" sz="5400" dirty="0">
              <a:ln>
                <a:solidFill>
                  <a:schemeClr val="tx1"/>
                </a:solidFill>
              </a:ln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Track 068">
            <a:hlinkClick r:id="" action="ppaction://media"/>
            <a:extLst>
              <a:ext uri="{FF2B5EF4-FFF2-40B4-BE49-F238E27FC236}">
                <a16:creationId xmlns:a16="http://schemas.microsoft.com/office/drawing/2014/main" id="{770B015C-BDCF-497C-8025-2A773AA547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008" end="6585.343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379258" y="466977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6771" y="2102059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021498" y="2102059"/>
            <a:ext cx="3054463" cy="2604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06749" y="2102059"/>
            <a:ext cx="3054463" cy="265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3609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2.59259E-6 L 4.375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558</TotalTime>
  <Words>280</Words>
  <Application>Microsoft Office PowerPoint</Application>
  <PresentationFormat>Widescreen</PresentationFormat>
  <Paragraphs>42</Paragraphs>
  <Slides>18</Slides>
  <Notes>5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.VnTime</vt:lpstr>
      <vt:lpstr>Amasis MT Pro Black</vt:lpstr>
      <vt:lpstr>Arial</vt:lpstr>
      <vt:lpstr>Calibri</vt:lpstr>
      <vt:lpstr>Calibri Light</vt:lpstr>
      <vt:lpstr>Leelawadee</vt:lpstr>
      <vt:lpstr>Sport Day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STMTLS</cp:lastModifiedBy>
  <cp:revision>51</cp:revision>
  <dcterms:created xsi:type="dcterms:W3CDTF">2022-02-27T05:20:23Z</dcterms:created>
  <dcterms:modified xsi:type="dcterms:W3CDTF">2025-02-26T13:33:52Z</dcterms:modified>
</cp:coreProperties>
</file>