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8" r:id="rId4"/>
    <p:sldId id="280" r:id="rId5"/>
    <p:sldId id="256" r:id="rId6"/>
    <p:sldId id="275" r:id="rId7"/>
    <p:sldId id="261" r:id="rId8"/>
    <p:sldId id="263" r:id="rId9"/>
    <p:sldId id="276" r:id="rId10"/>
    <p:sldId id="266" r:id="rId11"/>
    <p:sldId id="278" r:id="rId12"/>
    <p:sldId id="269" r:id="rId13"/>
    <p:sldId id="272" r:id="rId14"/>
    <p:sldId id="271" r:id="rId15"/>
    <p:sldId id="277" r:id="rId16"/>
    <p:sldId id="279" r:id="rId17"/>
    <p:sldId id="26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7D6A-04F1-48B7-8F8D-5AB479225127}" type="datetimeFigureOut">
              <a:rPr lang="en-US" smtClean="0"/>
              <a:pPr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33712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tiểu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LÊ VĂN TÁM</a:t>
            </a:r>
          </a:p>
          <a:p>
            <a:pPr algn="ctr"/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2492" y="1413899"/>
            <a:ext cx="4005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MĨ THUẬT – LỚP 2</a:t>
            </a:r>
          </a:p>
        </p:txBody>
      </p:sp>
    </p:spTree>
    <p:extLst>
      <p:ext uri="{BB962C8B-B14F-4D97-AF65-F5344CB8AC3E}">
        <p14:creationId xmlns:p14="http://schemas.microsoft.com/office/powerpoint/2010/main" val="5329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7250"/>
          </a:xfrm>
        </p:spPr>
        <p:txBody>
          <a:bodyPr/>
          <a:lstStyle/>
          <a:p>
            <a:r>
              <a:rPr lang="en-US" b="1" dirty="0"/>
              <a:t>XEM VIDEO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0168" y="1600200"/>
            <a:ext cx="6237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THAM KHẢO </a:t>
            </a:r>
            <a:endParaRPr lang="en-US" sz="66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71451"/>
            <a:ext cx="8762999" cy="442317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285751"/>
            <a:ext cx="8915399" cy="430887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71451"/>
            <a:ext cx="8816067" cy="448032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65" y="1078194"/>
            <a:ext cx="3810000" cy="15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59582"/>
            <a:ext cx="2289967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65" y="2663042"/>
            <a:ext cx="36004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37" y="1095057"/>
            <a:ext cx="2190750" cy="329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9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</p:spPr>
      </p:pic>
      <p:sp>
        <p:nvSpPr>
          <p:cNvPr id="5" name="Rectangle 4"/>
          <p:cNvSpPr/>
          <p:nvPr/>
        </p:nvSpPr>
        <p:spPr>
          <a:xfrm>
            <a:off x="2667000" y="1346106"/>
            <a:ext cx="3690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2114550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9550"/>
            <a:ext cx="8458200" cy="42672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b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7594"/>
            <a:ext cx="799288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9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8229600" cy="85725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4" name="Oval 3"/>
          <p:cNvSpPr/>
          <p:nvPr/>
        </p:nvSpPr>
        <p:spPr>
          <a:xfrm>
            <a:off x="1371600" y="1177527"/>
            <a:ext cx="6553200" cy="31344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8984" y="4311937"/>
            <a:ext cx="2480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kè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PT\Desktop\tac 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102519"/>
          </a:xfrm>
        </p:spPr>
        <p:txBody>
          <a:bodyPr/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MĨ THUẬT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534400" cy="19431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KHU RỪNG NHIỆT ĐỚI</a:t>
            </a: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TẮC KÈ HOA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TIẾT 1)</a:t>
            </a:r>
          </a:p>
          <a:p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686800" cy="8572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ĐẶC ĐIỂM CỦA TẮC KÈ HOA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57200"/>
            <a:ext cx="4059675" cy="166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4" y="451525"/>
            <a:ext cx="4032448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28851"/>
            <a:ext cx="7432068" cy="185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019550"/>
            <a:ext cx="7661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82" y="4410730"/>
            <a:ext cx="638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82" y="4751085"/>
            <a:ext cx="509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45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1" y="0"/>
            <a:ext cx="8158557" cy="502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00151"/>
            <a:ext cx="67056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XEM VI DEO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50" y="-11430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TẮC KÈ HOA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01" y="1035235"/>
            <a:ext cx="3743325" cy="15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1" y="2939692"/>
            <a:ext cx="37338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61597"/>
            <a:ext cx="3528392" cy="17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2" y="1206766"/>
            <a:ext cx="3511481" cy="151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643" y="477252"/>
            <a:ext cx="6660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8998" y="2628840"/>
            <a:ext cx="367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38" y="4668479"/>
            <a:ext cx="4302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B2:Trang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nét,màu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4704962"/>
            <a:ext cx="4844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5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231</Words>
  <Application>Microsoft Office PowerPoint</Application>
  <PresentationFormat>On-screen Show (16:9)</PresentationFormat>
  <Paragraphs>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KIỂM TRA ĐỒ DÙNG HỌC TẬP </vt:lpstr>
      <vt:lpstr>KHỞI ĐỘNG</vt:lpstr>
      <vt:lpstr>PowerPoint Presentation</vt:lpstr>
      <vt:lpstr>MĨ THUẬT</vt:lpstr>
      <vt:lpstr>NHẬN BIẾT ĐẶC ĐIỂM CỦA TẮC KÈ HOA</vt:lpstr>
      <vt:lpstr>PowerPoint Presentation</vt:lpstr>
      <vt:lpstr>PowerPoint Presentation</vt:lpstr>
      <vt:lpstr>CÁCH VẼ TẮC KÈ HOA</vt:lpstr>
      <vt:lpstr>XEM VIDEO</vt:lpstr>
      <vt:lpstr>PowerPoint Presentation</vt:lpstr>
      <vt:lpstr>PowerPoint Presentation</vt:lpstr>
      <vt:lpstr>PowerPoint Presentation</vt:lpstr>
      <vt:lpstr>PowerPoint Presentation</vt:lpstr>
      <vt:lpstr>BÀI THAM KHẢO</vt:lpstr>
      <vt:lpstr>PowerPoint Presentation</vt:lpstr>
      <vt:lpstr>Nhận xét ? Em thích tác phẩm nào nhất? Vì sao? ? Sắp xếp con tắc kè hoa của bạn đã cân đối chưa? ? Màu sắc bài của bạn đã làm nổi bật nét đặc trưng của tắc kè hoa chưa?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ĐẾN DỰ GIỜ THĂM LỚP 2.6</dc:title>
  <dc:creator>FPT</dc:creator>
  <cp:lastModifiedBy>Quyên Đỗ</cp:lastModifiedBy>
  <cp:revision>18</cp:revision>
  <dcterms:created xsi:type="dcterms:W3CDTF">2022-02-21T14:11:05Z</dcterms:created>
  <dcterms:modified xsi:type="dcterms:W3CDTF">2025-02-24T02:46:10Z</dcterms:modified>
</cp:coreProperties>
</file>