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8F61-3C4F-400D-A252-0410909E50D5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1121A-5947-478B-8C3B-468E1ABD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8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5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C3D5D5-7595-4C50-83F5-8956FB86E0E9}" type="datetimeFigureOut">
              <a:rPr lang="en-US" smtClean="0"/>
              <a:t>25/2/2025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BE345CB-0658-49AA-8451-AFB0F61826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629377" y="1442086"/>
            <a:ext cx="431149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53293" y="2921013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文本框 1">
            <a:extLst>
              <a:ext uri="{FF2B5EF4-FFF2-40B4-BE49-F238E27FC236}">
                <a16:creationId xmlns="" xmlns:a16="http://schemas.microsoft.com/office/drawing/2014/main" id="{A68963D7-F222-47F0-A9C0-66D75D992792}"/>
              </a:ext>
            </a:extLst>
          </p:cNvPr>
          <p:cNvSpPr txBox="1"/>
          <p:nvPr/>
        </p:nvSpPr>
        <p:spPr>
          <a:xfrm>
            <a:off x="1371601" y="235835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14: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5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31" y="990600"/>
            <a:ext cx="5222081" cy="4252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62000" y="1371600"/>
            <a:ext cx="3348494" cy="3519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4571" y="2895601"/>
            <a:ext cx="2046619" cy="526022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7497077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4" y="905674"/>
            <a:ext cx="8381999" cy="4557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157728-98A2-4EE3-9493-DDBA640A7AFD}"/>
              </a:ext>
            </a:extLst>
          </p:cNvPr>
          <p:cNvSpPr txBox="1"/>
          <p:nvPr/>
        </p:nvSpPr>
        <p:spPr>
          <a:xfrm>
            <a:off x="2784020" y="4093030"/>
            <a:ext cx="11348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B34AF7-4FD4-42F9-BE90-B900BDF45C53}"/>
              </a:ext>
            </a:extLst>
          </p:cNvPr>
          <p:cNvSpPr txBox="1"/>
          <p:nvPr/>
        </p:nvSpPr>
        <p:spPr>
          <a:xfrm>
            <a:off x="2286001" y="2939405"/>
            <a:ext cx="163285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9F9BF7-8A05-442E-8EBE-4CF23C6678AC}"/>
              </a:ext>
            </a:extLst>
          </p:cNvPr>
          <p:cNvSpPr txBox="1"/>
          <p:nvPr/>
        </p:nvSpPr>
        <p:spPr>
          <a:xfrm>
            <a:off x="6093959" y="4604659"/>
            <a:ext cx="11804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52C7BD-E577-4611-9F63-D5BE3C47A87B}"/>
              </a:ext>
            </a:extLst>
          </p:cNvPr>
          <p:cNvSpPr txBox="1"/>
          <p:nvPr/>
        </p:nvSpPr>
        <p:spPr>
          <a:xfrm>
            <a:off x="5101432" y="3625468"/>
            <a:ext cx="1709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401386-5957-4CC0-8AE2-113FACBA9AA3}"/>
              </a:ext>
            </a:extLst>
          </p:cNvPr>
          <p:cNvSpPr txBox="1"/>
          <p:nvPr/>
        </p:nvSpPr>
        <p:spPr>
          <a:xfrm>
            <a:off x="4893809" y="2477740"/>
            <a:ext cx="85384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C39858-49FB-435F-86A8-A7DDDF1CFDDD}"/>
              </a:ext>
            </a:extLst>
          </p:cNvPr>
          <p:cNvSpPr txBox="1"/>
          <p:nvPr/>
        </p:nvSpPr>
        <p:spPr>
          <a:xfrm>
            <a:off x="6947806" y="2477740"/>
            <a:ext cx="8245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ADB8AE9-9F21-481D-B94A-9493D7311ED7}"/>
              </a:ext>
            </a:extLst>
          </p:cNvPr>
          <p:cNvSpPr txBox="1"/>
          <p:nvPr/>
        </p:nvSpPr>
        <p:spPr>
          <a:xfrm>
            <a:off x="4065814" y="3142033"/>
            <a:ext cx="658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847D047-66A3-400F-A18C-B03EF31DB15D}"/>
              </a:ext>
            </a:extLst>
          </p:cNvPr>
          <p:cNvSpPr txBox="1"/>
          <p:nvPr/>
        </p:nvSpPr>
        <p:spPr>
          <a:xfrm>
            <a:off x="5957320" y="1566008"/>
            <a:ext cx="1891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5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91" y="1789430"/>
            <a:ext cx="8457452" cy="32791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39637" y="4183109"/>
            <a:ext cx="1926227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33606" y="4183109"/>
            <a:ext cx="3738494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dùng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chiếu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155" y="887731"/>
            <a:ext cx="7058978" cy="36036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39502" y="1691005"/>
            <a:ext cx="235744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59279" y="2288540"/>
            <a:ext cx="235744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59279" y="2875915"/>
            <a:ext cx="235744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00087" y="3484880"/>
            <a:ext cx="235744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03383" y="4062730"/>
            <a:ext cx="235744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4603115"/>
            <a:ext cx="529209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11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</TotalTime>
  <Words>41</Words>
  <Application>Microsoft Office PowerPoint</Application>
  <PresentationFormat>On-screen Show (4:3)</PresentationFormat>
  <Paragraphs>19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2025-02-25T04:56:46Z</dcterms:created>
  <dcterms:modified xsi:type="dcterms:W3CDTF">2025-02-25T05:01:57Z</dcterms:modified>
</cp:coreProperties>
</file>