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8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672464" y="1566374"/>
            <a:ext cx="7400615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091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9" y="364704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3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12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8" y="357971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2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9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14CD-FAC5-4AB7-B2E6-1104CDD3D947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D63F-B189-4940-A146-D9A86D05F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53202" y="223583"/>
            <a:ext cx="1643063" cy="1275161"/>
            <a:chOff x="1523998" y="0"/>
            <a:chExt cx="2190751" cy="12751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30566" y="290068"/>
            <a:ext cx="506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5980" y="2129251"/>
            <a:ext cx="52120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449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17220" y="1789608"/>
            <a:ext cx="2008415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233749" y="1140839"/>
            <a:ext cx="2723606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707528" y="1523282"/>
            <a:ext cx="2282734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2" y="5041630"/>
            <a:ext cx="2165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2880357"/>
            <a:ext cx="4429324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848895" y="2572683"/>
            <a:ext cx="2801982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5655"/>
              </p:ext>
            </p:extLst>
          </p:nvPr>
        </p:nvGraphicFramePr>
        <p:xfrm>
          <a:off x="708931" y="457201"/>
          <a:ext cx="3503841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7947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167947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167947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13759" y="683501"/>
            <a:ext cx="33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69772" y="1043146"/>
            <a:ext cx="676161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69772" y="2075112"/>
            <a:ext cx="676161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969772" y="4334987"/>
            <a:ext cx="676161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969772" y="5355559"/>
            <a:ext cx="676161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5806312" y="683501"/>
            <a:ext cx="33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6088796" y="683501"/>
            <a:ext cx="33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6399246" y="683501"/>
            <a:ext cx="33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6709087" y="683501"/>
            <a:ext cx="33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6992659" y="683501"/>
            <a:ext cx="33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7256365" y="683501"/>
            <a:ext cx="33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228392" y="1604312"/>
            <a:ext cx="416330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3484750" y="1628141"/>
            <a:ext cx="67616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2419726" y="4334987"/>
            <a:ext cx="67616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3760975" y="4334988"/>
            <a:ext cx="67616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4452177" y="1378925"/>
            <a:ext cx="992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4225690" y="1978322"/>
            <a:ext cx="33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4309110" y="3002786"/>
            <a:ext cx="956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4436929" y="3086317"/>
            <a:ext cx="33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4635523" y="3086317"/>
            <a:ext cx="33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4825620" y="3088150"/>
            <a:ext cx="33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5195914" y="1575767"/>
            <a:ext cx="33176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5098822" y="5278878"/>
            <a:ext cx="2925698" cy="1754326"/>
            <a:chOff x="6881370" y="4098709"/>
            <a:chExt cx="3900930" cy="1754326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9" y="4098709"/>
              <a:ext cx="37485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969772" y="3121518"/>
            <a:ext cx="676161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3760975" y="4695607"/>
            <a:ext cx="67616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3352800" y="1313611"/>
            <a:ext cx="352425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2409967" y="2834417"/>
            <a:ext cx="67616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2663988" y="3301829"/>
            <a:ext cx="688812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2543298" y="4334987"/>
            <a:ext cx="67616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5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build="p"/>
      <p:bldP spid="103" grpId="0" animBg="1"/>
      <p:bldP spid="1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905000"/>
            <a:ext cx="8077200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46912" y="1477770"/>
            <a:ext cx="1519103" cy="1001475"/>
            <a:chOff x="1296327" y="1647588"/>
            <a:chExt cx="2025471" cy="1001475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74852" y="2184627"/>
            <a:ext cx="1263548" cy="2677656"/>
            <a:chOff x="1566470" y="2095726"/>
            <a:chExt cx="1147790" cy="2677656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2677656"/>
              <a:chOff x="1697011" y="2095726"/>
              <a:chExt cx="1147790" cy="267765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58265" y="2184627"/>
            <a:ext cx="1361335" cy="1384995"/>
            <a:chOff x="1566470" y="2095726"/>
            <a:chExt cx="1510313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510313" cy="1384995"/>
              <a:chOff x="1697011" y="2095726"/>
              <a:chExt cx="1510313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12725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41679" y="2184627"/>
            <a:ext cx="1611521" cy="2677656"/>
            <a:chOff x="1566470" y="2095726"/>
            <a:chExt cx="1147790" cy="2677656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2677656"/>
              <a:chOff x="1697011" y="2095726"/>
              <a:chExt cx="1147790" cy="267765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699352" y="2184627"/>
            <a:ext cx="1247916" cy="2677656"/>
            <a:chOff x="1566470" y="2095726"/>
            <a:chExt cx="1147790" cy="2677656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2677656"/>
              <a:chOff x="1697011" y="2095726"/>
              <a:chExt cx="1147790" cy="267765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340211" y="3340311"/>
            <a:ext cx="925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29094" y="3340311"/>
            <a:ext cx="885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5498" y="3340311"/>
            <a:ext cx="820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57852" y="3340311"/>
            <a:ext cx="841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951</a:t>
            </a:r>
          </a:p>
        </p:txBody>
      </p:sp>
    </p:spTree>
    <p:extLst>
      <p:ext uri="{BB962C8B-B14F-4D97-AF65-F5344CB8AC3E}">
        <p14:creationId xmlns:p14="http://schemas.microsoft.com/office/powerpoint/2010/main" val="18520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52549" y="2002191"/>
            <a:ext cx="7473164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46911" y="1477770"/>
            <a:ext cx="2710664" cy="1001475"/>
            <a:chOff x="1296327" y="1647588"/>
            <a:chExt cx="3614218" cy="1001475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74851" y="3103664"/>
            <a:ext cx="1180816" cy="1384995"/>
            <a:chOff x="1566470" y="2095726"/>
            <a:chExt cx="101163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977829" cy="1384995"/>
              <a:chOff x="1697011" y="2095726"/>
              <a:chExt cx="977829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2" y="2095726"/>
                <a:ext cx="74006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58265" y="3103664"/>
            <a:ext cx="1208935" cy="1384995"/>
            <a:chOff x="1566470" y="2095726"/>
            <a:chExt cx="1611913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611913" cy="1384995"/>
              <a:chOff x="1697011" y="2095726"/>
              <a:chExt cx="1611913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13741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103604" y="3103664"/>
            <a:ext cx="1144796" cy="1384995"/>
            <a:chOff x="1566470" y="2095726"/>
            <a:chExt cx="1526394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526394" cy="1384995"/>
              <a:chOff x="1697011" y="2095726"/>
              <a:chExt cx="1526394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128863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937477" y="3103664"/>
            <a:ext cx="1292123" cy="2677656"/>
            <a:chOff x="1566470" y="2095726"/>
            <a:chExt cx="1147790" cy="2677656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2677656"/>
              <a:chOff x="1697011" y="2095726"/>
              <a:chExt cx="1147790" cy="267765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452375" y="4259349"/>
            <a:ext cx="863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29094" y="4259349"/>
            <a:ext cx="733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6849" y="4259349"/>
            <a:ext cx="729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5135" y="4259349"/>
            <a:ext cx="871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" y="239636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</a:t>
            </a:r>
            <a:r>
              <a:rPr lang="en-US" sz="2800" dirty="0" smtClean="0"/>
              <a:t>607 </a:t>
            </a:r>
            <a:r>
              <a:rPr lang="en-US" sz="2800" dirty="0" smtClean="0"/>
              <a:t>+ 143      </a:t>
            </a:r>
            <a:r>
              <a:rPr lang="en-US" sz="2800" dirty="0" smtClean="0"/>
              <a:t> </a:t>
            </a:r>
            <a:r>
              <a:rPr lang="en-US" sz="2800" dirty="0" smtClean="0"/>
              <a:t>729 + 32     </a:t>
            </a:r>
            <a:r>
              <a:rPr lang="en-US" sz="2800" dirty="0" smtClean="0"/>
              <a:t>      </a:t>
            </a:r>
            <a:r>
              <a:rPr lang="en-US" sz="2800" dirty="0" smtClean="0"/>
              <a:t>246 + 44 </a:t>
            </a:r>
          </a:p>
        </p:txBody>
      </p:sp>
    </p:spTree>
    <p:extLst>
      <p:ext uri="{BB962C8B-B14F-4D97-AF65-F5344CB8AC3E}">
        <p14:creationId xmlns:p14="http://schemas.microsoft.com/office/powerpoint/2010/main" val="22789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47111" y="509139"/>
            <a:ext cx="6177764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572000" y="1577016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8116" y="2024566"/>
            <a:ext cx="3550959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57600" y="3831859"/>
            <a:ext cx="5054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245</Words>
  <Application>Microsoft Office PowerPoint</Application>
  <PresentationFormat>On-screen Show (4:3)</PresentationFormat>
  <Paragraphs>77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2025-02-25T05:10:05Z</dcterms:created>
  <dcterms:modified xsi:type="dcterms:W3CDTF">2025-02-25T05:16:14Z</dcterms:modified>
</cp:coreProperties>
</file>