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 id="2147483658" r:id="rId3"/>
    <p:sldMasterId id="2147483671" r:id="rId4"/>
    <p:sldMasterId id="2147483676" r:id="rId5"/>
  </p:sldMasterIdLst>
  <p:notesMasterIdLst>
    <p:notesMasterId r:id="rId38"/>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 id="3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2720087" y="197418"/>
            <a:ext cx="6748563" cy="1899924"/>
            <a:chOff x="2720087" y="197418"/>
            <a:chExt cx="6748563" cy="1899924"/>
          </a:xfrm>
        </p:grpSpPr>
        <p:pic>
          <p:nvPicPr>
            <p:cNvPr id="21" name="图片 20"/>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p:cNvGrpSpPr/>
            <p:nvPr userDrawn="1"/>
          </p:nvGrpSpPr>
          <p:grpSpPr>
            <a:xfrm>
              <a:off x="3484377" y="646447"/>
              <a:ext cx="1184645" cy="307801"/>
              <a:chOff x="3038977" y="1027812"/>
              <a:chExt cx="1584910" cy="496187"/>
            </a:xfrm>
          </p:grpSpPr>
          <p:sp>
            <p:nvSpPr>
              <p:cNvPr id="22"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userDrawn="1"/>
          </p:nvGrpSpPr>
          <p:grpSpPr>
            <a:xfrm>
              <a:off x="7871365" y="1003285"/>
              <a:ext cx="983170" cy="307801"/>
              <a:chOff x="3038977" y="1027812"/>
              <a:chExt cx="1584910" cy="496187"/>
            </a:xfrm>
          </p:grpSpPr>
          <p:sp>
            <p:nvSpPr>
              <p:cNvPr id="33" name="流程图: 终止 21"/>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userDrawn="1"/>
          </p:nvGrpSpPr>
          <p:grpSpPr>
            <a:xfrm>
              <a:off x="2720087" y="1200967"/>
              <a:ext cx="5382625" cy="496187"/>
              <a:chOff x="3038977" y="1027812"/>
              <a:chExt cx="2878876" cy="496187"/>
            </a:xfrm>
          </p:grpSpPr>
          <p:sp>
            <p:nvSpPr>
              <p:cNvPr id="36" name="流程图: 终止 21"/>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64309 w 64309"/>
                  <a:gd name="connsiteY0-58" fmla="*/ 21600 h 21600"/>
                  <a:gd name="connsiteX1-59" fmla="*/ 3475 w 64309"/>
                  <a:gd name="connsiteY1-60" fmla="*/ 21600 h 21600"/>
                  <a:gd name="connsiteX2-61" fmla="*/ 0 w 64309"/>
                  <a:gd name="connsiteY2-62" fmla="*/ 10800 h 21600"/>
                  <a:gd name="connsiteX3-63" fmla="*/ 3475 w 64309"/>
                  <a:gd name="connsiteY3-64" fmla="*/ 0 h 21600"/>
                  <a:gd name="connsiteX4-65" fmla="*/ 8103 w 64309"/>
                  <a:gd name="connsiteY4-6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21600 w 22429"/>
                  <a:gd name="connsiteY0-2" fmla="*/ 10800 h 21600"/>
                  <a:gd name="connsiteX1-3" fmla="*/ 18125 w 22429"/>
                  <a:gd name="connsiteY1-4" fmla="*/ 21600 h 21600"/>
                  <a:gd name="connsiteX2-5" fmla="*/ 3475 w 22429"/>
                  <a:gd name="connsiteY2-6" fmla="*/ 21600 h 21600"/>
                  <a:gd name="connsiteX3-7" fmla="*/ 0 w 22429"/>
                  <a:gd name="connsiteY3-8" fmla="*/ 10800 h 21600"/>
                  <a:gd name="connsiteX4-9" fmla="*/ 3475 w 22429"/>
                  <a:gd name="connsiteY4-10" fmla="*/ 0 h 21600"/>
                  <a:gd name="connsiteX5-11" fmla="*/ 18125 w 22429"/>
                  <a:gd name="connsiteY5-12" fmla="*/ 0 h 21600"/>
                  <a:gd name="connsiteX6-13" fmla="*/ 22429 w 22429"/>
                  <a:gd name="connsiteY6-14" fmla="*/ 14497 h 21600"/>
                  <a:gd name="connsiteX0-15" fmla="*/ 18125 w 22429"/>
                  <a:gd name="connsiteY0-16" fmla="*/ 21600 h 21600"/>
                  <a:gd name="connsiteX1-17" fmla="*/ 3475 w 22429"/>
                  <a:gd name="connsiteY1-18" fmla="*/ 21600 h 21600"/>
                  <a:gd name="connsiteX2-19" fmla="*/ 0 w 22429"/>
                  <a:gd name="connsiteY2-20" fmla="*/ 10800 h 21600"/>
                  <a:gd name="connsiteX3-21" fmla="*/ 3475 w 22429"/>
                  <a:gd name="connsiteY3-22" fmla="*/ 0 h 21600"/>
                  <a:gd name="connsiteX4-23" fmla="*/ 18125 w 22429"/>
                  <a:gd name="connsiteY4-24" fmla="*/ 0 h 21600"/>
                  <a:gd name="connsiteX5-25" fmla="*/ 22429 w 22429"/>
                  <a:gd name="connsiteY5-26" fmla="*/ 14497 h 21600"/>
                  <a:gd name="connsiteX0-27" fmla="*/ 18125 w 18125"/>
                  <a:gd name="connsiteY0-28" fmla="*/ 21600 h 21600"/>
                  <a:gd name="connsiteX1-29" fmla="*/ 3475 w 18125"/>
                  <a:gd name="connsiteY1-30" fmla="*/ 21600 h 21600"/>
                  <a:gd name="connsiteX2-31" fmla="*/ 0 w 18125"/>
                  <a:gd name="connsiteY2-32" fmla="*/ 10800 h 21600"/>
                  <a:gd name="connsiteX3-33" fmla="*/ 3475 w 18125"/>
                  <a:gd name="connsiteY3-34" fmla="*/ 0 h 21600"/>
                  <a:gd name="connsiteX4-35" fmla="*/ 18125 w 18125"/>
                  <a:gd name="connsiteY4-36" fmla="*/ 0 h 21600"/>
                  <a:gd name="connsiteX0-37" fmla="*/ 18125 w 18125"/>
                  <a:gd name="connsiteY0-38" fmla="*/ 21600 h 21600"/>
                  <a:gd name="connsiteX1-39" fmla="*/ 3475 w 18125"/>
                  <a:gd name="connsiteY1-40" fmla="*/ 21600 h 21600"/>
                  <a:gd name="connsiteX2-41" fmla="*/ 0 w 18125"/>
                  <a:gd name="connsiteY2-42" fmla="*/ 10800 h 21600"/>
                  <a:gd name="connsiteX3-43" fmla="*/ 3475 w 18125"/>
                  <a:gd name="connsiteY3-44" fmla="*/ 0 h 21600"/>
                  <a:gd name="connsiteX4-45" fmla="*/ 8103 w 18125"/>
                  <a:gd name="connsiteY4-46" fmla="*/ 0 h 21600"/>
                  <a:gd name="connsiteX0-47" fmla="*/ 33482 w 33482"/>
                  <a:gd name="connsiteY0-48" fmla="*/ 21600 h 21600"/>
                  <a:gd name="connsiteX1-49" fmla="*/ 3475 w 33482"/>
                  <a:gd name="connsiteY1-50" fmla="*/ 21600 h 21600"/>
                  <a:gd name="connsiteX2-51" fmla="*/ 0 w 33482"/>
                  <a:gd name="connsiteY2-52" fmla="*/ 10800 h 21600"/>
                  <a:gd name="connsiteX3-53" fmla="*/ 3475 w 33482"/>
                  <a:gd name="connsiteY3-54" fmla="*/ 0 h 21600"/>
                  <a:gd name="connsiteX4-55" fmla="*/ 8103 w 33482"/>
                  <a:gd name="connsiteY4-56" fmla="*/ 0 h 21600"/>
                  <a:gd name="connsiteX0-57" fmla="*/ 33482 w 33482"/>
                  <a:gd name="connsiteY0-58" fmla="*/ 21600 h 21600"/>
                  <a:gd name="connsiteX1-59" fmla="*/ 3475 w 33482"/>
                  <a:gd name="connsiteY1-60" fmla="*/ 21600 h 21600"/>
                  <a:gd name="connsiteX2-61" fmla="*/ 0 w 33482"/>
                  <a:gd name="connsiteY2-62" fmla="*/ 10800 h 21600"/>
                  <a:gd name="connsiteX3-63" fmla="*/ 3475 w 33482"/>
                  <a:gd name="connsiteY3-64" fmla="*/ 0 h 21600"/>
                  <a:gd name="connsiteX4-65" fmla="*/ 14584 w 33482"/>
                  <a:gd name="connsiteY4-66" fmla="*/ 0 h 21600"/>
                  <a:gd name="connsiteX0-67" fmla="*/ 33482 w 33482"/>
                  <a:gd name="connsiteY0-68" fmla="*/ 21600 h 21600"/>
                  <a:gd name="connsiteX1-69" fmla="*/ 3475 w 33482"/>
                  <a:gd name="connsiteY1-70" fmla="*/ 21600 h 21600"/>
                  <a:gd name="connsiteX2-71" fmla="*/ 0 w 33482"/>
                  <a:gd name="connsiteY2-72" fmla="*/ 10800 h 21600"/>
                  <a:gd name="connsiteX3-73" fmla="*/ 3475 w 33482"/>
                  <a:gd name="connsiteY3-74" fmla="*/ 0 h 21600"/>
                  <a:gd name="connsiteX4-75" fmla="*/ 10639 w 33482"/>
                  <a:gd name="connsiteY4-76" fmla="*/ 0 h 21600"/>
                  <a:gd name="connsiteX0-77" fmla="*/ 17843 w 17843"/>
                  <a:gd name="connsiteY0-78" fmla="*/ 21600 h 21600"/>
                  <a:gd name="connsiteX1-79" fmla="*/ 3475 w 17843"/>
                  <a:gd name="connsiteY1-80" fmla="*/ 21600 h 21600"/>
                  <a:gd name="connsiteX2-81" fmla="*/ 0 w 17843"/>
                  <a:gd name="connsiteY2-82" fmla="*/ 10800 h 21600"/>
                  <a:gd name="connsiteX3-83" fmla="*/ 3475 w 17843"/>
                  <a:gd name="connsiteY3-84" fmla="*/ 0 h 21600"/>
                  <a:gd name="connsiteX4-85" fmla="*/ 10639 w 17843"/>
                  <a:gd name="connsiteY4-86" fmla="*/ 0 h 21600"/>
                  <a:gd name="connsiteX0-87" fmla="*/ 17843 w 17843"/>
                  <a:gd name="connsiteY0-88" fmla="*/ 21600 h 21600"/>
                  <a:gd name="connsiteX1-89" fmla="*/ 3475 w 17843"/>
                  <a:gd name="connsiteY1-90" fmla="*/ 21600 h 21600"/>
                  <a:gd name="connsiteX2-91" fmla="*/ 0 w 17843"/>
                  <a:gd name="connsiteY2-92" fmla="*/ 10800 h 21600"/>
                  <a:gd name="connsiteX3-93" fmla="*/ 3475 w 17843"/>
                  <a:gd name="connsiteY3-94" fmla="*/ 0 h 21600"/>
                  <a:gd name="connsiteX4-95" fmla="*/ 6101 w 17843"/>
                  <a:gd name="connsiteY4-96" fmla="*/ 0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p:cNvPicPr>
            <a:picLocks noChangeAspect="1"/>
          </p:cNvPicPr>
          <p:nvPr userDrawn="1"/>
        </p:nvPicPr>
        <p:blipFill>
          <a:blip r:embed="rId9"/>
          <a:stretch>
            <a:fillRect/>
          </a:stretch>
        </p:blipFill>
        <p:spPr>
          <a:xfrm>
            <a:off x="11211676" y="5930690"/>
            <a:ext cx="515868" cy="5502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0" y="2724149"/>
            <a:ext cx="12192000" cy="4196989"/>
            <a:chOff x="0" y="2724149"/>
            <a:chExt cx="12192000" cy="4196989"/>
          </a:xfrm>
        </p:grpSpPr>
        <p:pic>
          <p:nvPicPr>
            <p:cNvPr id="14" name="图片 13"/>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5" name="图片 14"/>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6" name="图片 15"/>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9" name="图片 18"/>
            <p:cNvPicPr>
              <a:picLocks noChangeAspect="1"/>
            </p:cNvPicPr>
            <p:nvPr userDrawn="1"/>
          </p:nvPicPr>
          <p:blipFill rotWithShape="1">
            <a:blip r:embed="rId5" cstate="screen"/>
            <a:srcRect/>
            <a:stretch>
              <a:fillRect/>
            </a:stretch>
          </p:blipFill>
          <p:spPr>
            <a:xfrm>
              <a:off x="0" y="3789181"/>
              <a:ext cx="12192000" cy="3105150"/>
            </a:xfrm>
            <a:prstGeom prst="rect">
              <a:avLst/>
            </a:prstGeom>
          </p:spPr>
        </p:pic>
      </p:grpSp>
      <p:sp>
        <p:nvSpPr>
          <p:cNvPr id="20" name="矩形 19"/>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p:cNvGrpSpPr/>
          <p:nvPr userDrawn="1"/>
        </p:nvGrpSpPr>
        <p:grpSpPr>
          <a:xfrm>
            <a:off x="0" y="0"/>
            <a:ext cx="12192000" cy="2343150"/>
            <a:chOff x="0" y="0"/>
            <a:chExt cx="12192000" cy="2343150"/>
          </a:xfrm>
        </p:grpSpPr>
        <p:pic>
          <p:nvPicPr>
            <p:cNvPr id="19" name="图片 18"/>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20" name="图片 19"/>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3" name="组合 2"/>
          <p:cNvGrpSpPr/>
          <p:nvPr userDrawn="1"/>
        </p:nvGrpSpPr>
        <p:grpSpPr>
          <a:xfrm>
            <a:off x="0" y="2724149"/>
            <a:ext cx="12192000" cy="4196989"/>
            <a:chOff x="0" y="2724149"/>
            <a:chExt cx="12192000" cy="4196989"/>
          </a:xfrm>
        </p:grpSpPr>
        <p:pic>
          <p:nvPicPr>
            <p:cNvPr id="16" name="图片 1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17" name="图片 1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18" name="图片 1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21" name="图片 20"/>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36" name="矩形 35"/>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p:cNvGrpSpPr/>
          <p:nvPr userDrawn="1"/>
        </p:nvGrpSpPr>
        <p:grpSpPr>
          <a:xfrm>
            <a:off x="0" y="0"/>
            <a:ext cx="12192000" cy="6921138"/>
            <a:chOff x="0" y="0"/>
            <a:chExt cx="12192000" cy="6921138"/>
          </a:xfrm>
        </p:grpSpPr>
        <p:pic>
          <p:nvPicPr>
            <p:cNvPr id="12" name="图片 11"/>
            <p:cNvPicPr>
              <a:picLocks noChangeAspect="1"/>
            </p:cNvPicPr>
            <p:nvPr userDrawn="1"/>
          </p:nvPicPr>
          <p:blipFill rotWithShape="1">
            <a:blip r:embed="rId2" cstate="screen"/>
            <a:srcRect/>
            <a:stretch>
              <a:fillRect/>
            </a:stretch>
          </p:blipFill>
          <p:spPr>
            <a:xfrm>
              <a:off x="0" y="2724149"/>
              <a:ext cx="12192000" cy="4143375"/>
            </a:xfrm>
            <a:prstGeom prst="rect">
              <a:avLst/>
            </a:prstGeom>
          </p:spPr>
        </p:pic>
        <p:pic>
          <p:nvPicPr>
            <p:cNvPr id="13" name="图片 12"/>
            <p:cNvPicPr>
              <a:picLocks noChangeAspect="1"/>
            </p:cNvPicPr>
            <p:nvPr userDrawn="1"/>
          </p:nvPicPr>
          <p:blipFill rotWithShape="1">
            <a:blip r:embed="rId3" cstate="screen"/>
            <a:srcRect/>
            <a:stretch>
              <a:fillRect/>
            </a:stretch>
          </p:blipFill>
          <p:spPr>
            <a:xfrm>
              <a:off x="0" y="4795836"/>
              <a:ext cx="12192000" cy="1943100"/>
            </a:xfrm>
            <a:prstGeom prst="rect">
              <a:avLst/>
            </a:prstGeom>
          </p:spPr>
        </p:pic>
        <p:pic>
          <p:nvPicPr>
            <p:cNvPr id="14" name="图片 13"/>
            <p:cNvPicPr>
              <a:picLocks noChangeAspect="1"/>
            </p:cNvPicPr>
            <p:nvPr userDrawn="1"/>
          </p:nvPicPr>
          <p:blipFill rotWithShape="1">
            <a:blip r:embed="rId4" cstate="screen"/>
            <a:srcRect/>
            <a:stretch>
              <a:fillRect/>
            </a:stretch>
          </p:blipFill>
          <p:spPr>
            <a:xfrm>
              <a:off x="0" y="4577988"/>
              <a:ext cx="12192000" cy="2343150"/>
            </a:xfrm>
            <a:prstGeom prst="rect">
              <a:avLst/>
            </a:prstGeom>
          </p:spPr>
        </p:pic>
        <p:pic>
          <p:nvPicPr>
            <p:cNvPr id="15" name="图片 14"/>
            <p:cNvPicPr>
              <a:picLocks noChangeAspect="1"/>
            </p:cNvPicPr>
            <p:nvPr userDrawn="1"/>
          </p:nvPicPr>
          <p:blipFill rotWithShape="1">
            <a:blip r:embed="rId5" cstate="screen"/>
            <a:srcRect/>
            <a:stretch>
              <a:fillRect/>
            </a:stretch>
          </p:blipFill>
          <p:spPr>
            <a:xfrm>
              <a:off x="0" y="0"/>
              <a:ext cx="4076700" cy="2343150"/>
            </a:xfrm>
            <a:prstGeom prst="rect">
              <a:avLst/>
            </a:prstGeom>
          </p:spPr>
        </p:pic>
        <p:pic>
          <p:nvPicPr>
            <p:cNvPr id="16" name="图片 15"/>
            <p:cNvPicPr>
              <a:picLocks noChangeAspect="1"/>
            </p:cNvPicPr>
            <p:nvPr userDrawn="1"/>
          </p:nvPicPr>
          <p:blipFill rotWithShape="1">
            <a:blip r:embed="rId6" cstate="screen"/>
            <a:srcRect/>
            <a:stretch>
              <a:fillRect/>
            </a:stretch>
          </p:blipFill>
          <p:spPr>
            <a:xfrm>
              <a:off x="8362950" y="0"/>
              <a:ext cx="3829050" cy="1543050"/>
            </a:xfrm>
            <a:prstGeom prst="rect">
              <a:avLst/>
            </a:prstGeom>
          </p:spPr>
        </p:pic>
        <p:pic>
          <p:nvPicPr>
            <p:cNvPr id="17" name="图片 16"/>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sp>
        <p:nvSpPr>
          <p:cNvPr id="18" name="矩形 17"/>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4" name="Picture 3" descr="A picture containing shape&#10;&#10;Description automatically generated"/>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4" name="Picture 3" descr="A picture containing shape&#10;&#10;Description automatically generated"/>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5" name="Picture 4"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screen"/>
          <a:srcRect/>
          <a:stretch>
            <a:fillRect/>
          </a:stretch>
        </p:blipFill>
        <p:spPr>
          <a:xfrm>
            <a:off x="0" y="0"/>
            <a:ext cx="12192000" cy="6858000"/>
          </a:xfrm>
          <a:prstGeom prst="rect">
            <a:avLst/>
          </a:prstGeom>
        </p:spPr>
      </p:pic>
      <p:pic>
        <p:nvPicPr>
          <p:cNvPr id="3" name="Picture 2" descr="Shape&#10;&#10;Description automatically generated with medium confidence"/>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50.emf"/><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50.emf"/><Relationship Id="rId4" Type="http://schemas.openxmlformats.org/officeDocument/2006/relationships/image" Target="../media/image8.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8.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p:cNvPicPr>
            <a:picLocks noChangeAspect="1"/>
          </p:cNvPicPr>
          <p:nvPr/>
        </p:nvPicPr>
        <p:blipFill>
          <a:blip r:embed="rId9"/>
          <a:stretch>
            <a:fillRect/>
          </a:stretch>
        </p:blipFill>
        <p:spPr>
          <a:xfrm>
            <a:off x="4645457" y="1986925"/>
            <a:ext cx="3212870" cy="646232"/>
          </a:xfrm>
          <a:prstGeom prst="rect">
            <a:avLst/>
          </a:prstGeom>
        </p:spPr>
      </p:pic>
      <p:pic>
        <p:nvPicPr>
          <p:cNvPr id="32" name="Picture 31"/>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p:cNvPicPr>
            <a:picLocks noChangeAspect="1"/>
          </p:cNvPicPr>
          <p:nvPr/>
        </p:nvPicPr>
        <p:blipFill>
          <a:blip r:embed="rId11"/>
          <a:stretch>
            <a:fillRect/>
          </a:stretch>
        </p:blipFill>
        <p:spPr>
          <a:xfrm>
            <a:off x="5125615" y="4402523"/>
            <a:ext cx="2408129"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447040" y="1280160"/>
          <a:ext cx="11348720" cy="4896896"/>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20000"/>
                    </a:ext>
                  </a:extLst>
                </a:gridCol>
                <a:gridCol w="3827012">
                  <a:extLst>
                    <a:ext uri="{9D8B030D-6E8A-4147-A177-3AD203B41FA5}">
                      <a16:colId xmlns:a16="http://schemas.microsoft.com/office/drawing/2014/main" val="20001"/>
                    </a:ext>
                  </a:extLst>
                </a:gridCol>
                <a:gridCol w="1758856">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p:cNvGrpSpPr/>
          <p:nvPr/>
        </p:nvGrpSpPr>
        <p:grpSpPr>
          <a:xfrm>
            <a:off x="7773124" y="4367522"/>
            <a:ext cx="4278451" cy="2175001"/>
            <a:chOff x="892354" y="3758439"/>
            <a:chExt cx="4278451" cy="2175001"/>
          </a:xfrm>
        </p:grpSpPr>
        <p:pic>
          <p:nvPicPr>
            <p:cNvPr id="1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2050779" y="1595120"/>
          <a:ext cx="8090441" cy="2806192"/>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33035" y="408772"/>
            <a:ext cx="9926503" cy="5858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p:cNvGrpSpPr/>
          <p:nvPr/>
        </p:nvGrpSpPr>
        <p:grpSpPr>
          <a:xfrm>
            <a:off x="866568" y="3098255"/>
            <a:ext cx="3197033" cy="2541270"/>
            <a:chOff x="781262" y="3217613"/>
            <a:chExt cx="4761331" cy="3855641"/>
          </a:xfrm>
        </p:grpSpPr>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8080" y="853440"/>
            <a:ext cx="657225" cy="609600"/>
          </a:xfrm>
          <a:prstGeom prst="rect">
            <a:avLst/>
          </a:prstGeom>
        </p:spPr>
      </p:pic>
      <p:sp>
        <p:nvSpPr>
          <p:cNvPr id="6" name="TextBox 5"/>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p:cNvPicPr>
            <a:picLocks noChangeAspect="1"/>
          </p:cNvPicPr>
          <p:nvPr/>
        </p:nvPicPr>
        <p:blipFill>
          <a:blip r:embed="rId3"/>
          <a:stretch>
            <a:fillRect/>
          </a:stretch>
        </p:blipFill>
        <p:spPr>
          <a:xfrm>
            <a:off x="1148080" y="2551430"/>
            <a:ext cx="9998139" cy="2213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8585" b="8585"/>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59" r="-3" b="3889"/>
          <a:stretch>
            <a:fillRect/>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a:fill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p:cNvSpPr>
            <a:spLocks noGrp="1" noRot="1" noChangeAspect="1" noMove="1" noResize="1" noEditPoints="1" noAdjustHandles="1" noChangeArrowheads="1" noChangeShapeType="1" noTextEdit="1"/>
          </p:cNvSpPr>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p:cNvSpPr>
            <a:spLocks noGrp="1" noRot="1" noChangeAspect="1" noMove="1" noResize="1" noEditPoints="1" noAdjustHandles="1" noChangeArrowheads="1" noChangeShapeType="1" noTextEdit="1"/>
          </p:cNvSpPr>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p:cNvSpPr>
            <a:spLocks noGrp="1" noRot="1" noChangeAspect="1" noMove="1" noResize="1" noEditPoints="1" noAdjustHandles="1" noChangeArrowheads="1" noChangeShapeType="1" noTextEdit="1"/>
          </p:cNvSpPr>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p:cNvPicPr>
            <a:picLocks noChangeAspect="1"/>
          </p:cNvPicPr>
          <p:nvPr/>
        </p:nvPicPr>
        <p:blipFill>
          <a:blip r:embed="rId9"/>
          <a:stretch>
            <a:fillRect/>
          </a:stretch>
        </p:blipFill>
        <p:spPr>
          <a:xfrm>
            <a:off x="2709989" y="2331857"/>
            <a:ext cx="7321931"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p:cNvGrpSpPr/>
          <p:nvPr/>
        </p:nvGrpSpPr>
        <p:grpSpPr>
          <a:xfrm>
            <a:off x="3728720" y="3098800"/>
            <a:ext cx="5041175" cy="2820161"/>
            <a:chOff x="892354" y="3758439"/>
            <a:chExt cx="4278451" cy="2175001"/>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2"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4"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5"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6"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7"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8"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grpSp>
        <p:nvGrpSpPr>
          <p:cNvPr id="13" name="Group 12"/>
          <p:cNvGrpSpPr/>
          <p:nvPr/>
        </p:nvGrpSpPr>
        <p:grpSpPr>
          <a:xfrm>
            <a:off x="4369372" y="4001253"/>
            <a:ext cx="3197033" cy="2541270"/>
            <a:chOff x="781262" y="3217613"/>
            <a:chExt cx="4761331" cy="3855641"/>
          </a:xfrm>
        </p:grpSpPr>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a:off x="2956560" y="260256"/>
            <a:ext cx="7010400" cy="943704"/>
          </a:xfrm>
          <a:prstGeom prst="rect">
            <a:avLst/>
          </a:prstGeom>
        </p:spPr>
      </p:pic>
      <p:pic>
        <p:nvPicPr>
          <p:cNvPr id="13" name="Picture 12"/>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299777" y="1735772"/>
            <a:ext cx="5468303" cy="1854676"/>
          </a:xfrm>
          <a:prstGeom prst="rect">
            <a:avLst/>
          </a:prstGeom>
        </p:spPr>
      </p:pic>
      <p:sp>
        <p:nvSpPr>
          <p:cNvPr id="8" name="Rectangle 7"/>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3988752" y="4298440"/>
            <a:ext cx="4454208" cy="1882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2956560" y="260256"/>
            <a:ext cx="7010400" cy="943704"/>
          </a:xfrm>
          <a:prstGeom prst="rect">
            <a:avLst/>
          </a:prstGeom>
        </p:spPr>
      </p:pic>
      <p:pic>
        <p:nvPicPr>
          <p:cNvPr id="6" name="Picture 5"/>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0882" y="1714499"/>
            <a:ext cx="10922811" cy="2908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3"/>
          <a:stretch>
            <a:fillRect/>
          </a:stretch>
        </p:blipFill>
        <p:spPr>
          <a:xfrm>
            <a:off x="2298854" y="1791883"/>
            <a:ext cx="8163252" cy="33408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27" name="Rectangle: Rounded Corners 26"/>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p:cNvPicPr>
            <a:picLocks noChangeAspect="1"/>
          </p:cNvPicPr>
          <p:nvPr/>
        </p:nvPicPr>
        <p:blipFill>
          <a:blip r:embed="rId10"/>
          <a:stretch>
            <a:fillRect/>
          </a:stretch>
        </p:blipFill>
        <p:spPr>
          <a:xfrm>
            <a:off x="3123118" y="2299060"/>
            <a:ext cx="7315834" cy="1572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2343150"/>
            <a:chOff x="0" y="0"/>
            <a:chExt cx="12192000" cy="2343150"/>
          </a:xfrm>
        </p:grpSpPr>
        <p:pic>
          <p:nvPicPr>
            <p:cNvPr id="3" name="图片 2"/>
            <p:cNvPicPr>
              <a:picLocks noChangeAspect="1"/>
            </p:cNvPicPr>
            <p:nvPr userDrawn="1"/>
          </p:nvPicPr>
          <p:blipFill rotWithShape="1">
            <a:blip r:embed="rId3" cstate="screen"/>
            <a:srcRect/>
            <a:stretch>
              <a:fillRect/>
            </a:stretch>
          </p:blipFill>
          <p:spPr>
            <a:xfrm>
              <a:off x="0" y="0"/>
              <a:ext cx="4076700" cy="2343150"/>
            </a:xfrm>
            <a:prstGeom prst="rect">
              <a:avLst/>
            </a:prstGeom>
          </p:spPr>
        </p:pic>
        <p:pic>
          <p:nvPicPr>
            <p:cNvPr id="4" name="图片 3"/>
            <p:cNvPicPr>
              <a:picLocks noChangeAspect="1"/>
            </p:cNvPicPr>
            <p:nvPr userDrawn="1"/>
          </p:nvPicPr>
          <p:blipFill rotWithShape="1">
            <a:blip r:embed="rId4" cstate="screen"/>
            <a:srcRect/>
            <a:stretch>
              <a:fillRect/>
            </a:stretch>
          </p:blipFill>
          <p:spPr>
            <a:xfrm>
              <a:off x="8362950" y="0"/>
              <a:ext cx="3829050" cy="1543050"/>
            </a:xfrm>
            <a:prstGeom prst="rect">
              <a:avLst/>
            </a:prstGeom>
          </p:spPr>
        </p:pic>
      </p:grpSp>
      <p:grpSp>
        <p:nvGrpSpPr>
          <p:cNvPr id="5" name="组合 4"/>
          <p:cNvGrpSpPr/>
          <p:nvPr/>
        </p:nvGrpSpPr>
        <p:grpSpPr>
          <a:xfrm>
            <a:off x="0" y="2724149"/>
            <a:ext cx="12192000" cy="4196989"/>
            <a:chOff x="0" y="2724149"/>
            <a:chExt cx="12192000" cy="4196989"/>
          </a:xfrm>
        </p:grpSpPr>
        <p:pic>
          <p:nvPicPr>
            <p:cNvPr id="6" name="图片 5"/>
            <p:cNvPicPr>
              <a:picLocks noChangeAspect="1"/>
            </p:cNvPicPr>
            <p:nvPr userDrawn="1"/>
          </p:nvPicPr>
          <p:blipFill rotWithShape="1">
            <a:blip r:embed="rId5" cstate="screen"/>
            <a:srcRect/>
            <a:stretch>
              <a:fillRect/>
            </a:stretch>
          </p:blipFill>
          <p:spPr>
            <a:xfrm>
              <a:off x="0" y="2724149"/>
              <a:ext cx="12192000" cy="4143375"/>
            </a:xfrm>
            <a:prstGeom prst="rect">
              <a:avLst/>
            </a:prstGeom>
          </p:spPr>
        </p:pic>
        <p:pic>
          <p:nvPicPr>
            <p:cNvPr id="7" name="图片 6"/>
            <p:cNvPicPr>
              <a:picLocks noChangeAspect="1"/>
            </p:cNvPicPr>
            <p:nvPr userDrawn="1"/>
          </p:nvPicPr>
          <p:blipFill rotWithShape="1">
            <a:blip r:embed="rId6" cstate="screen"/>
            <a:srcRect/>
            <a:stretch>
              <a:fillRect/>
            </a:stretch>
          </p:blipFill>
          <p:spPr>
            <a:xfrm>
              <a:off x="0" y="4795836"/>
              <a:ext cx="12192000" cy="1943100"/>
            </a:xfrm>
            <a:prstGeom prst="rect">
              <a:avLst/>
            </a:prstGeom>
          </p:spPr>
        </p:pic>
        <p:pic>
          <p:nvPicPr>
            <p:cNvPr id="8" name="图片 7"/>
            <p:cNvPicPr>
              <a:picLocks noChangeAspect="1"/>
            </p:cNvPicPr>
            <p:nvPr userDrawn="1"/>
          </p:nvPicPr>
          <p:blipFill rotWithShape="1">
            <a:blip r:embed="rId7" cstate="screen"/>
            <a:srcRect/>
            <a:stretch>
              <a:fillRect/>
            </a:stretch>
          </p:blipFill>
          <p:spPr>
            <a:xfrm>
              <a:off x="0" y="4577988"/>
              <a:ext cx="12192000" cy="2343150"/>
            </a:xfrm>
            <a:prstGeom prst="rect">
              <a:avLst/>
            </a:prstGeom>
          </p:spPr>
        </p:pic>
        <p:pic>
          <p:nvPicPr>
            <p:cNvPr id="9" name="图片 8"/>
            <p:cNvPicPr>
              <a:picLocks noChangeAspect="1"/>
            </p:cNvPicPr>
            <p:nvPr userDrawn="1"/>
          </p:nvPicPr>
          <p:blipFill rotWithShape="1">
            <a:blip r:embed="rId8" cstate="screen"/>
            <a:srcRect/>
            <a:stretch>
              <a:fillRect/>
            </a:stretch>
          </p:blipFill>
          <p:spPr>
            <a:xfrm>
              <a:off x="0" y="3789181"/>
              <a:ext cx="12192000" cy="3105150"/>
            </a:xfrm>
            <a:prstGeom prst="rect">
              <a:avLst/>
            </a:prstGeom>
          </p:spPr>
        </p:pic>
      </p:grpSp>
      <p:pic>
        <p:nvPicPr>
          <p:cNvPr id="13" name="图片 12"/>
          <p:cNvPicPr>
            <a:picLocks noChangeAspect="1"/>
          </p:cNvPicPr>
          <p:nvPr/>
        </p:nvPicPr>
        <p:blipFill rotWithShape="1">
          <a:blip r:embed="rId9" cstate="screen"/>
          <a:srcRect/>
          <a:stretch>
            <a:fillRect/>
          </a:stretch>
        </p:blipFill>
        <p:spPr>
          <a:xfrm>
            <a:off x="4943630" y="847196"/>
            <a:ext cx="6925417" cy="5354104"/>
          </a:xfrm>
          <a:prstGeom prst="rect">
            <a:avLst/>
          </a:prstGeom>
        </p:spPr>
      </p:pic>
      <p:sp>
        <p:nvSpPr>
          <p:cNvPr id="14" name="Rounded Rectangle 2"/>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p:cNvGrpSpPr/>
          <p:nvPr/>
        </p:nvGrpSpPr>
        <p:grpSpPr>
          <a:xfrm>
            <a:off x="8537667" y="4129786"/>
            <a:ext cx="3197033" cy="2272284"/>
            <a:chOff x="781262" y="3217613"/>
            <a:chExt cx="4761331" cy="3855641"/>
          </a:xfrm>
        </p:grpSpPr>
        <p:pic>
          <p:nvPicPr>
            <p:cNvPr id="25" name="Picture 24"/>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p:cNvGraphicFramePr>
            <a:graphicFrameLocks noGrp="1"/>
          </p:cNvGraphicFramePr>
          <p:nvPr/>
        </p:nvGraphicFramePr>
        <p:xfrm>
          <a:off x="1046480" y="1625600"/>
          <a:ext cx="10749280" cy="3149843"/>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20000"/>
                    </a:ext>
                  </a:extLst>
                </a:gridCol>
                <a:gridCol w="3933229">
                  <a:extLst>
                    <a:ext uri="{9D8B030D-6E8A-4147-A177-3AD203B41FA5}">
                      <a16:colId xmlns:a16="http://schemas.microsoft.com/office/drawing/2014/main" val="20001"/>
                    </a:ext>
                  </a:extLst>
                </a:gridCol>
                <a:gridCol w="2658839">
                  <a:extLst>
                    <a:ext uri="{9D8B030D-6E8A-4147-A177-3AD203B41FA5}">
                      <a16:colId xmlns:a16="http://schemas.microsoft.com/office/drawing/2014/main" val="20002"/>
                    </a:ext>
                  </a:extLst>
                </a:gridCol>
                <a:gridCol w="2658839">
                  <a:extLst>
                    <a:ext uri="{9D8B030D-6E8A-4147-A177-3AD203B41FA5}">
                      <a16:colId xmlns:a16="http://schemas.microsoft.com/office/drawing/2014/main" val="20003"/>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764</Words>
  <Application>Microsoft Office PowerPoint</Application>
  <PresentationFormat>Widescreen</PresentationFormat>
  <Paragraphs>111</Paragraphs>
  <Slides>32</Slides>
  <Notes>13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32</vt:i4>
      </vt:variant>
    </vt:vector>
  </HeadingPairs>
  <TitlesOfParts>
    <vt:vector size="46" baseType="lpstr">
      <vt:lpstr>等线</vt:lpstr>
      <vt:lpstr>等线 Light</vt:lpstr>
      <vt:lpstr>Arial</vt:lpstr>
      <vt:lpstr>Calibri</vt:lpstr>
      <vt:lpstr>Georgia</vt:lpstr>
      <vt:lpstr>Nunito black</vt:lpstr>
      <vt:lpstr>Times New Roman</vt:lpstr>
      <vt:lpstr>UTM American Sans</vt:lpstr>
      <vt:lpstr>字魂59号-创粗黑</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BT</cp:lastModifiedBy>
  <cp:revision>40</cp:revision>
  <dcterms:created xsi:type="dcterms:W3CDTF">2022-08-22T23:18:00Z</dcterms:created>
  <dcterms:modified xsi:type="dcterms:W3CDTF">2025-02-26T15:52:20Z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C4F3685BE35942D5874AEEB32E01368E</vt:lpwstr>
  </property>
  <property fmtid="{D5CDD505-2E9C-101B-9397-08002B2CF9AE}" pid="3" name="KSOProductBuildVer">
    <vt:lpwstr>1033-11.2.0.11380</vt:lpwstr>
  </property>
</Properties>
</file>