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LÊ VĂN TÁM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12126" y="14132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4811220" cy="1132016"/>
            <a:chOff x="4486038" y="90267"/>
            <a:chExt cx="4730040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4730040" cy="1132016"/>
              <a:chOff x="4486038" y="90267"/>
              <a:chExt cx="4730040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40949" y="96864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4757117" cy="1117345"/>
            <a:chOff x="4539228" y="210532"/>
            <a:chExt cx="4676850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10120</TotalTime>
  <Words>573</Words>
  <Application>Microsoft Office PowerPoint</Application>
  <PresentationFormat>Custom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BT</cp:lastModifiedBy>
  <cp:revision>1045</cp:revision>
  <dcterms:created xsi:type="dcterms:W3CDTF">2008-09-09T22:52:10Z</dcterms:created>
  <dcterms:modified xsi:type="dcterms:W3CDTF">2025-02-26T15:50:19Z</dcterms:modified>
</cp:coreProperties>
</file>