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541" r:id="rId2"/>
    <p:sldId id="540" r:id="rId3"/>
    <p:sldId id="272" r:id="rId4"/>
    <p:sldId id="271" r:id="rId5"/>
    <p:sldId id="275" r:id="rId6"/>
    <p:sldId id="276" r:id="rId7"/>
    <p:sldId id="542" r:id="rId8"/>
    <p:sldId id="580" r:id="rId9"/>
    <p:sldId id="581" r:id="rId10"/>
    <p:sldId id="582" r:id="rId11"/>
    <p:sldId id="545" r:id="rId12"/>
    <p:sldId id="546" r:id="rId13"/>
    <p:sldId id="547" r:id="rId14"/>
    <p:sldId id="548" r:id="rId15"/>
    <p:sldId id="583" r:id="rId16"/>
    <p:sldId id="584" r:id="rId17"/>
    <p:sldId id="279" r:id="rId18"/>
    <p:sldId id="280" r:id="rId19"/>
    <p:sldId id="544" r:id="rId20"/>
    <p:sldId id="551" r:id="rId21"/>
    <p:sldId id="574" r:id="rId22"/>
    <p:sldId id="585" r:id="rId23"/>
    <p:sldId id="586" r:id="rId24"/>
    <p:sldId id="592" r:id="rId25"/>
    <p:sldId id="587" r:id="rId26"/>
    <p:sldId id="588" r:id="rId27"/>
    <p:sldId id="589" r:id="rId28"/>
    <p:sldId id="590" r:id="rId29"/>
    <p:sldId id="560" r:id="rId30"/>
    <p:sldId id="561" r:id="rId31"/>
    <p:sldId id="591" r:id="rId32"/>
    <p:sldId id="5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816" y="-53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5" name="Footer Placeholder 4">
            <a:extLst>
              <a:ext uri="{FF2B5EF4-FFF2-40B4-BE49-F238E27FC236}">
                <a16:creationId xmlns:a16="http://schemas.microsoft.com/office/drawing/2014/main" xmlns=""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5" name="Footer Placeholder 4">
            <a:extLst>
              <a:ext uri="{FF2B5EF4-FFF2-40B4-BE49-F238E27FC236}">
                <a16:creationId xmlns:a16="http://schemas.microsoft.com/office/drawing/2014/main" xmlns=""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5" name="Footer Placeholder 4">
            <a:extLst>
              <a:ext uri="{FF2B5EF4-FFF2-40B4-BE49-F238E27FC236}">
                <a16:creationId xmlns:a16="http://schemas.microsoft.com/office/drawing/2014/main" xmlns=""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xmlns="" id="{B2E8AD30-ECD2-600F-F7EB-F12C0E4BA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5" name="Footer Placeholder 4">
            <a:extLst>
              <a:ext uri="{FF2B5EF4-FFF2-40B4-BE49-F238E27FC236}">
                <a16:creationId xmlns:a16="http://schemas.microsoft.com/office/drawing/2014/main" xmlns=""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5" name="Footer Placeholder 4">
            <a:extLst>
              <a:ext uri="{FF2B5EF4-FFF2-40B4-BE49-F238E27FC236}">
                <a16:creationId xmlns:a16="http://schemas.microsoft.com/office/drawing/2014/main" xmlns=""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6" name="Footer Placeholder 5">
            <a:extLst>
              <a:ext uri="{FF2B5EF4-FFF2-40B4-BE49-F238E27FC236}">
                <a16:creationId xmlns:a16="http://schemas.microsoft.com/office/drawing/2014/main" xmlns=""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8" name="Footer Placeholder 7">
            <a:extLst>
              <a:ext uri="{FF2B5EF4-FFF2-40B4-BE49-F238E27FC236}">
                <a16:creationId xmlns:a16="http://schemas.microsoft.com/office/drawing/2014/main" xmlns=""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4" name="Footer Placeholder 3">
            <a:extLst>
              <a:ext uri="{FF2B5EF4-FFF2-40B4-BE49-F238E27FC236}">
                <a16:creationId xmlns:a16="http://schemas.microsoft.com/office/drawing/2014/main" xmlns=""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3" name="Footer Placeholder 2">
            <a:extLst>
              <a:ext uri="{FF2B5EF4-FFF2-40B4-BE49-F238E27FC236}">
                <a16:creationId xmlns:a16="http://schemas.microsoft.com/office/drawing/2014/main" xmlns=""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6" name="Footer Placeholder 5">
            <a:extLst>
              <a:ext uri="{FF2B5EF4-FFF2-40B4-BE49-F238E27FC236}">
                <a16:creationId xmlns:a16="http://schemas.microsoft.com/office/drawing/2014/main" xmlns=""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12/30/2024</a:t>
            </a:fld>
            <a:endParaRPr lang="en-US"/>
          </a:p>
        </p:txBody>
      </p:sp>
      <p:sp>
        <p:nvSpPr>
          <p:cNvPr id="6" name="Footer Placeholder 5">
            <a:extLst>
              <a:ext uri="{FF2B5EF4-FFF2-40B4-BE49-F238E27FC236}">
                <a16:creationId xmlns:a16="http://schemas.microsoft.com/office/drawing/2014/main" xmlns=""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xmlns=""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xmlns=""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xmlns=""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xmlns=""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xmlns=""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xmlns=""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xmlns=""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xmlns=""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xmlns=""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xmlns=""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xmlns=""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xmlns=""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xmlns=""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xmlns=""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xmlns=""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xmlns=""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xmlns=""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xmlns=""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xmlns=""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xmlns=""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xmlns=""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xmlns=""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xmlns=""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xmlns=""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xmlns=""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xmlns=""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xmlns=""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xmlns=""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xmlns=""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xmlns=""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xmlns=""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xmlns=""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xmlns=""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xmlns=""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xmlns=""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xmlns=""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xmlns=""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xmlns=""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xmlns=""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xmlns=""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xmlns=""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xmlns=""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xmlns=""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xmlns=""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xmlns=""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xmlns=""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xmlns=""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xmlns=""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xmlns=""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xmlns=""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xmlns=""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xmlns=""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xmlns=""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a:t>
            </a:r>
            <a:r>
              <a:rPr lang="vi-VN" sz="4000" dirty="0">
                <a:solidFill>
                  <a:srgbClr val="002060"/>
                </a:solidFill>
                <a:latin typeface="Calibri" panose="020F0502020204030204" pitchFamily="34" charset="0"/>
                <a:cs typeface="Calibri" panose="020F0502020204030204" pitchFamily="34" charset="0"/>
              </a:rPr>
              <a:t>lạ </a:t>
            </a:r>
            <a:r>
              <a:rPr lang="vi-VN" sz="4000" dirty="0">
                <a:solidFill>
                  <a:srgbClr val="002060"/>
                </a:solidFill>
                <a:latin typeface="Calibri" panose="020F0502020204030204" pitchFamily="34" charset="0"/>
                <a:cs typeface="Calibri" panose="020F0502020204030204" pitchFamily="34" charset="0"/>
              </a:rPr>
              <a:t>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xmlns=""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xmlns=""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xmlns=""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xmlns=""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xmlns=""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xmlns="" id="{AA26A114-673E-0D01-8141-EAFE59D2A778}"/>
                  </a:ext>
                </a:extLst>
              </p:cNvPr>
              <p:cNvSpPr txBox="1"/>
              <p:nvPr/>
            </p:nvSpPr>
            <p:spPr>
              <a:xfrm>
                <a:off x="5782063" y="1815822"/>
                <a:ext cx="5386003" cy="2836002"/>
              </a:xfrm>
              <a:prstGeom prst="rect">
                <a:avLst/>
              </a:prstGeom>
              <a:noFill/>
            </p:spPr>
            <p:txBody>
              <a:bodyPr wrap="square">
                <a:spAutoFit/>
              </a:bodyPr>
              <a:lstStyle/>
              <a:p>
                <a:pPr lvl="0" algn="just">
                  <a:defRPr/>
                </a:pP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nhỏ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ước</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mơ</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thật</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đẹp</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phép</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mơ</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ước</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góp</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phần</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xây</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dựng</a:t>
                </a:r>
                <a:r>
                  <a:rPr lang="en-US" sz="3200" i="1" dirty="0">
                    <a:solidFill>
                      <a:prstClr val="black"/>
                    </a:solidFill>
                    <a:latin typeface="Calibri" panose="020F0502020204030204" pitchFamily="34" charset="0"/>
                    <a:cs typeface="Calibri" panose="020F0502020204030204" pitchFamily="34" charset="0"/>
                  </a:rPr>
                  <a:t> </a:t>
                </a:r>
                <a:r>
                  <a:rPr lang="en-US" sz="3200" i="1" dirty="0" err="1" smtClean="0">
                    <a:solidFill>
                      <a:prstClr val="black"/>
                    </a:solidFill>
                    <a:latin typeface="Calibri" panose="020F0502020204030204" pitchFamily="34" charset="0"/>
                    <a:cs typeface="Calibri" panose="020F0502020204030204" pitchFamily="34" charset="0"/>
                  </a:rPr>
                  <a:t>cuộc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sống</a:t>
                </a:r>
                <a:r>
                  <a:rPr lang="en-US" sz="3200" i="1" dirty="0">
                    <a:solidFill>
                      <a:prstClr val="black"/>
                    </a:solidFill>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nên</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tốt</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đẹp</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hạnh</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phúc</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Hình ảnh 17">
              <a:extLst>
                <a:ext uri="{FF2B5EF4-FFF2-40B4-BE49-F238E27FC236}">
                  <a16:creationId xmlns:a16="http://schemas.microsoft.com/office/drawing/2014/main" xmlns=""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xmlns=""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xmlns=""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xmlns=""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419284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xmlns=""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xmlns=""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xmlns=""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Tree>
    <p:extLst>
      <p:ext uri="{BB962C8B-B14F-4D97-AF65-F5344CB8AC3E}">
        <p14:creationId xmlns:p14="http://schemas.microsoft.com/office/powerpoint/2010/main" val="1486194131"/>
      </p:ext>
    </p:extLst>
  </p:cSld>
  <p:clrMapOvr>
    <a:masterClrMapping/>
  </p:clrMapOvr>
  <p:transition spd="slow">
    <p:fade/>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xmlns=""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xmlns=""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xmlns=""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xmlns=""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xmlns=""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xmlns=""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xmlns=""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xmlns=""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xmlns=""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xmlns=""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48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xmlns=""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xmlns=""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xmlns=""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xmlns=""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xmlns=""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xmlns=""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xmlns=""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xmlns=""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xmlns=""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xmlns=""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xmlns=""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xmlns=""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xmlns=""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xmlns=""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xmlns=""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xmlns=""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xmlns=""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xmlns=""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xmlns=""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xmlns=""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xmlns=""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xmlns=""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xmlns=""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xmlns=""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xmlns=""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xmlns=""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xmlns=""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xmlns=""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xmlns=""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xmlns=""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xmlns=""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xmlns=""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1166</Words>
  <Application>Microsoft Office PowerPoint</Application>
  <PresentationFormat>Custom</PresentationFormat>
  <Paragraphs>150</Paragraphs>
  <Slides>32</Slides>
  <Notes>14</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36</cp:revision>
  <dcterms:created xsi:type="dcterms:W3CDTF">2023-10-11T10:51:56Z</dcterms:created>
  <dcterms:modified xsi:type="dcterms:W3CDTF">2024-12-30T14:56:42Z</dcterms:modified>
</cp:coreProperties>
</file>