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20" r:id="rId3"/>
    <p:sldMasterId id="2147483732" r:id="rId4"/>
  </p:sldMasterIdLst>
  <p:notesMasterIdLst>
    <p:notesMasterId r:id="rId23"/>
  </p:notesMasterIdLst>
  <p:sldIdLst>
    <p:sldId id="267" r:id="rId5"/>
    <p:sldId id="268" r:id="rId6"/>
    <p:sldId id="269" r:id="rId7"/>
    <p:sldId id="270" r:id="rId8"/>
    <p:sldId id="271" r:id="rId9"/>
    <p:sldId id="272" r:id="rId10"/>
    <p:sldId id="273" r:id="rId11"/>
    <p:sldId id="274" r:id="rId12"/>
    <p:sldId id="275" r:id="rId13"/>
    <p:sldId id="276" r:id="rId14"/>
    <p:sldId id="256" r:id="rId15"/>
    <p:sldId id="257" r:id="rId16"/>
    <p:sldId id="258" r:id="rId17"/>
    <p:sldId id="265" r:id="rId18"/>
    <p:sldId id="264" r:id="rId19"/>
    <p:sldId id="263" r:id="rId20"/>
    <p:sldId id="277" r:id="rId21"/>
    <p:sldId id="278"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62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AAA2B-8428-4C9F-A124-0D9C84C43CA3}" type="datetimeFigureOut">
              <a:rPr lang="en-US" smtClean="0"/>
              <a:t>3/10/2024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95431E-F494-40CA-844F-A3671976BEF7}" type="slidenum">
              <a:rPr lang="en-US" smtClean="0"/>
              <a:t>‹#›</a:t>
            </a:fld>
            <a:endParaRPr lang="en-US"/>
          </a:p>
        </p:txBody>
      </p:sp>
    </p:spTree>
    <p:extLst>
      <p:ext uri="{BB962C8B-B14F-4D97-AF65-F5344CB8AC3E}">
        <p14:creationId xmlns:p14="http://schemas.microsoft.com/office/powerpoint/2010/main" val="2744637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95431E-F494-40CA-844F-A3671976BEF7}" type="slidenum">
              <a:rPr lang="en-US" smtClean="0"/>
              <a:t>12</a:t>
            </a:fld>
            <a:endParaRPr lang="en-US"/>
          </a:p>
        </p:txBody>
      </p:sp>
    </p:spTree>
    <p:extLst>
      <p:ext uri="{BB962C8B-B14F-4D97-AF65-F5344CB8AC3E}">
        <p14:creationId xmlns:p14="http://schemas.microsoft.com/office/powerpoint/2010/main" val="159645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2840-3C88-4F35-8072-E8F0B5FBBA1F}" type="slidenum">
              <a:rPr lang="en-US" smtClean="0"/>
              <a:t>‹#›</a:t>
            </a:fld>
            <a:endParaRPr lang="en-US"/>
          </a:p>
        </p:txBody>
      </p:sp>
    </p:spTree>
    <p:extLst>
      <p:ext uri="{BB962C8B-B14F-4D97-AF65-F5344CB8AC3E}">
        <p14:creationId xmlns:p14="http://schemas.microsoft.com/office/powerpoint/2010/main" val="289553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2840-3C88-4F35-8072-E8F0B5FBBA1F}" type="slidenum">
              <a:rPr lang="en-US" smtClean="0"/>
              <a:t>‹#›</a:t>
            </a:fld>
            <a:endParaRPr lang="en-US"/>
          </a:p>
        </p:txBody>
      </p:sp>
    </p:spTree>
    <p:extLst>
      <p:ext uri="{BB962C8B-B14F-4D97-AF65-F5344CB8AC3E}">
        <p14:creationId xmlns:p14="http://schemas.microsoft.com/office/powerpoint/2010/main" val="2174642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2840-3C88-4F35-8072-E8F0B5FBBA1F}" type="slidenum">
              <a:rPr lang="en-US" smtClean="0"/>
              <a:t>‹#›</a:t>
            </a:fld>
            <a:endParaRPr lang="en-US"/>
          </a:p>
        </p:txBody>
      </p:sp>
    </p:spTree>
    <p:extLst>
      <p:ext uri="{BB962C8B-B14F-4D97-AF65-F5344CB8AC3E}">
        <p14:creationId xmlns:p14="http://schemas.microsoft.com/office/powerpoint/2010/main" val="527619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929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329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768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402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485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775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685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1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2840-3C88-4F35-8072-E8F0B5FBBA1F}" type="slidenum">
              <a:rPr lang="en-US" smtClean="0"/>
              <a:t>‹#›</a:t>
            </a:fld>
            <a:endParaRPr lang="en-US"/>
          </a:p>
        </p:txBody>
      </p:sp>
    </p:spTree>
    <p:extLst>
      <p:ext uri="{BB962C8B-B14F-4D97-AF65-F5344CB8AC3E}">
        <p14:creationId xmlns:p14="http://schemas.microsoft.com/office/powerpoint/2010/main" val="81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357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005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558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929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329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768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402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485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775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68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E00D40-447B-4679-94CF-9B596069A8B6}"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2840-3C88-4F35-8072-E8F0B5FBBA1F}" type="slidenum">
              <a:rPr lang="en-US" smtClean="0"/>
              <a:t>‹#›</a:t>
            </a:fld>
            <a:endParaRPr lang="en-US"/>
          </a:p>
        </p:txBody>
      </p:sp>
    </p:spTree>
    <p:extLst>
      <p:ext uri="{BB962C8B-B14F-4D97-AF65-F5344CB8AC3E}">
        <p14:creationId xmlns:p14="http://schemas.microsoft.com/office/powerpoint/2010/main" val="3519104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13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357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0058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558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929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3297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7681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4026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4856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77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E00D40-447B-4679-94CF-9B596069A8B6}"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2840-3C88-4F35-8072-E8F0B5FBBA1F}" type="slidenum">
              <a:rPr lang="en-US" smtClean="0"/>
              <a:t>‹#›</a:t>
            </a:fld>
            <a:endParaRPr lang="en-US"/>
          </a:p>
        </p:txBody>
      </p:sp>
    </p:spTree>
    <p:extLst>
      <p:ext uri="{BB962C8B-B14F-4D97-AF65-F5344CB8AC3E}">
        <p14:creationId xmlns:p14="http://schemas.microsoft.com/office/powerpoint/2010/main" val="19259842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685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133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3577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0058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55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E00D40-447B-4679-94CF-9B596069A8B6}" type="datetimeFigureOut">
              <a:rPr lang="en-US" smtClean="0"/>
              <a:t>3/10/2024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B2840-3C88-4F35-8072-E8F0B5FBBA1F}" type="slidenum">
              <a:rPr lang="en-US" smtClean="0"/>
              <a:t>‹#›</a:t>
            </a:fld>
            <a:endParaRPr lang="en-US"/>
          </a:p>
        </p:txBody>
      </p:sp>
    </p:spTree>
    <p:extLst>
      <p:ext uri="{BB962C8B-B14F-4D97-AF65-F5344CB8AC3E}">
        <p14:creationId xmlns:p14="http://schemas.microsoft.com/office/powerpoint/2010/main" val="415757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E00D40-447B-4679-94CF-9B596069A8B6}" type="datetimeFigureOut">
              <a:rPr lang="en-US" smtClean="0"/>
              <a:t>3/10/2024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DB2840-3C88-4F35-8072-E8F0B5FBBA1F}" type="slidenum">
              <a:rPr lang="en-US" smtClean="0"/>
              <a:t>‹#›</a:t>
            </a:fld>
            <a:endParaRPr lang="en-US"/>
          </a:p>
        </p:txBody>
      </p:sp>
    </p:spTree>
    <p:extLst>
      <p:ext uri="{BB962C8B-B14F-4D97-AF65-F5344CB8AC3E}">
        <p14:creationId xmlns:p14="http://schemas.microsoft.com/office/powerpoint/2010/main" val="8456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00D40-447B-4679-94CF-9B596069A8B6}" type="datetimeFigureOut">
              <a:rPr lang="en-US" smtClean="0"/>
              <a:t>3/10/2024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DB2840-3C88-4F35-8072-E8F0B5FBBA1F}" type="slidenum">
              <a:rPr lang="en-US" smtClean="0"/>
              <a:t>‹#›</a:t>
            </a:fld>
            <a:endParaRPr lang="en-US"/>
          </a:p>
        </p:txBody>
      </p:sp>
    </p:spTree>
    <p:extLst>
      <p:ext uri="{BB962C8B-B14F-4D97-AF65-F5344CB8AC3E}">
        <p14:creationId xmlns:p14="http://schemas.microsoft.com/office/powerpoint/2010/main" val="321993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00D40-447B-4679-94CF-9B596069A8B6}"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2840-3C88-4F35-8072-E8F0B5FBBA1F}" type="slidenum">
              <a:rPr lang="en-US" smtClean="0"/>
              <a:t>‹#›</a:t>
            </a:fld>
            <a:endParaRPr lang="en-US"/>
          </a:p>
        </p:txBody>
      </p:sp>
    </p:spTree>
    <p:extLst>
      <p:ext uri="{BB962C8B-B14F-4D97-AF65-F5344CB8AC3E}">
        <p14:creationId xmlns:p14="http://schemas.microsoft.com/office/powerpoint/2010/main" val="204246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00D40-447B-4679-94CF-9B596069A8B6}"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2840-3C88-4F35-8072-E8F0B5FBBA1F}" type="slidenum">
              <a:rPr lang="en-US" smtClean="0"/>
              <a:t>‹#›</a:t>
            </a:fld>
            <a:endParaRPr lang="en-US"/>
          </a:p>
        </p:txBody>
      </p:sp>
    </p:spTree>
    <p:extLst>
      <p:ext uri="{BB962C8B-B14F-4D97-AF65-F5344CB8AC3E}">
        <p14:creationId xmlns:p14="http://schemas.microsoft.com/office/powerpoint/2010/main" val="259348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00D40-447B-4679-94CF-9B596069A8B6}" type="datetimeFigureOut">
              <a:rPr lang="en-US" smtClean="0"/>
              <a:t>3/10/2024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B2840-3C88-4F35-8072-E8F0B5FBBA1F}" type="slidenum">
              <a:rPr lang="en-US" smtClean="0"/>
              <a:t>‹#›</a:t>
            </a:fld>
            <a:endParaRPr lang="en-US"/>
          </a:p>
        </p:txBody>
      </p:sp>
    </p:spTree>
    <p:extLst>
      <p:ext uri="{BB962C8B-B14F-4D97-AF65-F5344CB8AC3E}">
        <p14:creationId xmlns:p14="http://schemas.microsoft.com/office/powerpoint/2010/main" val="3442072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9457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9457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00D40-447B-4679-94CF-9B596069A8B6}"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9457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slide" Target="slide1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slide" Target="slide16.xml"/><Relationship Id="rId3" Type="http://schemas.openxmlformats.org/officeDocument/2006/relationships/image" Target="../media/image20.jpg"/><Relationship Id="rId7" Type="http://schemas.openxmlformats.org/officeDocument/2006/relationships/slide" Target="slide14.xml"/><Relationship Id="rId12" Type="http://schemas.microsoft.com/office/2007/relationships/hdphoto" Target="../media/hdphoto5.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23.png"/><Relationship Id="rId5" Type="http://schemas.openxmlformats.org/officeDocument/2006/relationships/image" Target="../media/image21.png"/><Relationship Id="rId15" Type="http://schemas.microsoft.com/office/2007/relationships/hdphoto" Target="../media/hdphoto6.wdp"/><Relationship Id="rId10" Type="http://schemas.openxmlformats.org/officeDocument/2006/relationships/slide" Target="slide15.xml"/><Relationship Id="rId4" Type="http://schemas.openxmlformats.org/officeDocument/2006/relationships/slide" Target="slide13.xml"/><Relationship Id="rId9" Type="http://schemas.microsoft.com/office/2007/relationships/hdphoto" Target="../media/hdphoto4.wdp"/><Relationship Id="rId1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7" Type="http://schemas.microsoft.com/office/2007/relationships/hdphoto" Target="../media/hdphoto7.wdp"/><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3.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microsoft.com/office/2007/relationships/hdphoto" Target="../media/hdphoto4.wdp"/><Relationship Id="rId2" Type="http://schemas.openxmlformats.org/officeDocument/2006/relationships/image" Target="../media/image20.jpg"/><Relationship Id="rId1" Type="http://schemas.openxmlformats.org/officeDocument/2006/relationships/slideLayout" Target="../slideLayouts/slideLayout35.xml"/><Relationship Id="rId6" Type="http://schemas.openxmlformats.org/officeDocument/2006/relationships/image" Target="../media/image22.png"/><Relationship Id="rId5" Type="http://schemas.openxmlformats.org/officeDocument/2006/relationships/slide" Target="slide12.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microsoft.com/office/2007/relationships/hdphoto" Target="../media/hdphoto5.wdp"/><Relationship Id="rId2" Type="http://schemas.openxmlformats.org/officeDocument/2006/relationships/image" Target="../media/image20.jpg"/><Relationship Id="rId1" Type="http://schemas.openxmlformats.org/officeDocument/2006/relationships/slideLayout" Target="../slideLayouts/slideLayout24.xml"/><Relationship Id="rId6" Type="http://schemas.openxmlformats.org/officeDocument/2006/relationships/image" Target="../media/image23.png"/><Relationship Id="rId5" Type="http://schemas.openxmlformats.org/officeDocument/2006/relationships/slide" Target="slide12.xml"/><Relationship Id="rId4" Type="http://schemas.microsoft.com/office/2007/relationships/hdphoto" Target="../media/hdphoto8.wdp"/></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microsoft.com/office/2007/relationships/hdphoto" Target="../media/hdphoto6.wdp"/><Relationship Id="rId2" Type="http://schemas.openxmlformats.org/officeDocument/2006/relationships/image" Target="../media/image20.jp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slide" Target="slide12.xml"/><Relationship Id="rId4" Type="http://schemas.microsoft.com/office/2007/relationships/hdphoto" Target="../media/hdphoto8.wdp"/></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4345"/>
          <a:stretch/>
        </p:blipFill>
        <p:spPr>
          <a:xfrm>
            <a:off x="2480279" y="-282386"/>
            <a:ext cx="6771297" cy="5782234"/>
          </a:xfrm>
          <a:prstGeom prst="rect">
            <a:avLst/>
          </a:prstGeom>
        </p:spPr>
      </p:pic>
      <p:pic>
        <p:nvPicPr>
          <p:cNvPr id="6" name="Picture 5"/>
          <p:cNvPicPr>
            <a:picLocks noChangeAspect="1"/>
          </p:cNvPicPr>
          <p:nvPr/>
        </p:nvPicPr>
        <p:blipFill>
          <a:blip r:embed="rId4"/>
          <a:stretch>
            <a:fillRect/>
          </a:stretch>
        </p:blipFill>
        <p:spPr>
          <a:xfrm>
            <a:off x="3267635" y="5196761"/>
            <a:ext cx="8162364" cy="170158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pic>
        <p:nvPicPr>
          <p:cNvPr id="9" name="Picture 8"/>
          <p:cNvPicPr>
            <a:picLocks noChangeAspect="1"/>
          </p:cNvPicPr>
          <p:nvPr/>
        </p:nvPicPr>
        <p:blipFill>
          <a:blip r:embed="rId7"/>
          <a:stretch>
            <a:fillRect/>
          </a:stretch>
        </p:blipFill>
        <p:spPr>
          <a:xfrm>
            <a:off x="3079376" y="457200"/>
            <a:ext cx="5768789" cy="3949251"/>
          </a:xfrm>
          <a:prstGeom prst="rect">
            <a:avLst/>
          </a:prstGeom>
        </p:spPr>
      </p:pic>
    </p:spTree>
    <p:extLst>
      <p:ext uri="{BB962C8B-B14F-4D97-AF65-F5344CB8AC3E}">
        <p14:creationId xmlns:p14="http://schemas.microsoft.com/office/powerpoint/2010/main" val="3117565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ounded Rectangle 10"/>
          <p:cNvSpPr/>
          <p:nvPr/>
        </p:nvSpPr>
        <p:spPr>
          <a:xfrm>
            <a:off x="6781084" y="1364567"/>
            <a:ext cx="5162388" cy="4861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16540" y="1004047"/>
            <a:ext cx="6284259" cy="2573222"/>
          </a:xfrm>
          <a:prstGeom prst="roundRect">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t>a. Máy bay không người lái phun thuốc trừ sâu trên cánh đồng. Khi người dùng chọn chế độ phun thuốc tự động cho cây trồng thì máy bay thực hiện ngay theo chế độ đó. </a:t>
            </a:r>
            <a:endParaRPr lang="en-US" sz="2800" dirty="0">
              <a:solidFill>
                <a:schemeClr val="bg1"/>
              </a:solidFill>
              <a:latin typeface="Arial" panose="020B0604020202020204" pitchFamily="34" charset="0"/>
              <a:cs typeface="Arial" panose="020B0604020202020204" pitchFamily="34" charset="0"/>
            </a:endParaRPr>
          </a:p>
        </p:txBody>
      </p:sp>
      <p:sp>
        <p:nvSpPr>
          <p:cNvPr id="15" name="Rounded Rectangle 14"/>
          <p:cNvSpPr/>
          <p:nvPr/>
        </p:nvSpPr>
        <p:spPr>
          <a:xfrm>
            <a:off x="116540" y="4592749"/>
            <a:ext cx="6463554" cy="1982110"/>
          </a:xfrm>
          <a:prstGeom prst="roundRect">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indent="-463550" algn="just">
              <a:lnSpc>
                <a:spcPct val="120000"/>
              </a:lnSpc>
              <a:spcAft>
                <a:spcPts val="600"/>
              </a:spcAft>
              <a:buClr>
                <a:srgbClr val="FFFF00"/>
              </a:buClr>
              <a:buFont typeface="Wingdings" panose="05000000000000000000" pitchFamily="2" charset="2"/>
              <a:buChar char="q"/>
            </a:pPr>
            <a:r>
              <a:rPr lang="vi-VN" sz="2800" dirty="0"/>
              <a:t>Em hãy trao đổi với bạn và cho biết: Thông tin mà máy bay nhận được là gì và kết quả xử lí ra sao?</a:t>
            </a:r>
            <a:endParaRPr lang="en-US" sz="2800" b="1" dirty="0">
              <a:solidFill>
                <a:schemeClr val="bg1"/>
              </a:solidFill>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4749" y="3577269"/>
            <a:ext cx="1095090" cy="1007790"/>
          </a:xfrm>
          <a:prstGeom prst="rect">
            <a:avLst/>
          </a:prstGeom>
        </p:spPr>
      </p:pic>
      <p:grpSp>
        <p:nvGrpSpPr>
          <p:cNvPr id="10" name="Group 9"/>
          <p:cNvGrpSpPr/>
          <p:nvPr/>
        </p:nvGrpSpPr>
        <p:grpSpPr>
          <a:xfrm>
            <a:off x="3933487" y="155474"/>
            <a:ext cx="4353220" cy="645358"/>
            <a:chOff x="4041063" y="747142"/>
            <a:chExt cx="4353220" cy="645358"/>
          </a:xfrm>
        </p:grpSpPr>
        <p:sp>
          <p:nvSpPr>
            <p:cNvPr id="12" name="Rounded Rectangle 11"/>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4902348" y="773790"/>
              <a:ext cx="589389" cy="565168"/>
            </a:xfrm>
            <a:prstGeom prst="rect">
              <a:avLst/>
            </a:prstGeom>
          </p:spPr>
        </p:pic>
      </p:grpSp>
      <p:pic>
        <p:nvPicPr>
          <p:cNvPr id="4" name="Picture 3"/>
          <p:cNvPicPr>
            <a:picLocks noChangeAspect="1"/>
          </p:cNvPicPr>
          <p:nvPr/>
        </p:nvPicPr>
        <p:blipFill>
          <a:blip r:embed="rId5"/>
          <a:stretch>
            <a:fillRect/>
          </a:stretch>
        </p:blipFill>
        <p:spPr>
          <a:xfrm>
            <a:off x="6781084" y="2007325"/>
            <a:ext cx="5162388" cy="3576479"/>
          </a:xfrm>
          <a:prstGeom prst="rect">
            <a:avLst/>
          </a:prstGeom>
        </p:spPr>
      </p:pic>
    </p:spTree>
    <p:extLst>
      <p:ext uri="{BB962C8B-B14F-4D97-AF65-F5344CB8AC3E}">
        <p14:creationId xmlns:p14="http://schemas.microsoft.com/office/powerpoint/2010/main" val="408343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1000" b="-11000"/>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6338455" y="152400"/>
            <a:ext cx="4191000" cy="16002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TextBox 2"/>
          <p:cNvSpPr txBox="1"/>
          <p:nvPr/>
        </p:nvSpPr>
        <p:spPr>
          <a:xfrm>
            <a:off x="6608619" y="376554"/>
            <a:ext cx="3650673" cy="1354217"/>
          </a:xfrm>
          <a:prstGeom prst="rect">
            <a:avLst/>
          </a:prstGeom>
          <a:noFill/>
        </p:spPr>
        <p:txBody>
          <a:bodyPr wrap="square" rtlCol="0">
            <a:spAutoFit/>
          </a:bodyPr>
          <a:lstStyle/>
          <a:p>
            <a:r>
              <a:rPr lang="en-US" sz="3200">
                <a:latin typeface="Times New Roman" pitchFamily="18" charset="0"/>
                <a:cs typeface="Times New Roman" pitchFamily="18" charset="0"/>
              </a:rPr>
              <a:t>Chim cánh cụt học bài.</a:t>
            </a:r>
          </a:p>
          <a:p>
            <a:endParaRPr lang="en-US"/>
          </a:p>
        </p:txBody>
      </p:sp>
      <p:pic>
        <p:nvPicPr>
          <p:cNvPr id="5" name="Picture 4">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21800" y="5691455"/>
            <a:ext cx="1385888" cy="1180571"/>
          </a:xfrm>
          <a:prstGeom prst="rect">
            <a:avLst/>
          </a:prstGeom>
        </p:spPr>
      </p:pic>
      <p:pic>
        <p:nvPicPr>
          <p:cNvPr id="6" name="JingleBell-HoaTauGuitar_3dwu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524001" y="-55418"/>
            <a:ext cx="431971" cy="431971"/>
          </a:xfrm>
          <a:prstGeom prst="rect">
            <a:avLst/>
          </a:prstGeom>
        </p:spPr>
      </p:pic>
    </p:spTree>
    <p:extLst>
      <p:ext uri="{BB962C8B-B14F-4D97-AF65-F5344CB8AC3E}">
        <p14:creationId xmlns:p14="http://schemas.microsoft.com/office/powerpoint/2010/main" val="393582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4" action="ppaction://hlinksldjump"/>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9394" t="14747" r="13232" b="17374"/>
          <a:stretch/>
        </p:blipFill>
        <p:spPr>
          <a:xfrm>
            <a:off x="1295400" y="1447800"/>
            <a:ext cx="1855623" cy="1627909"/>
          </a:xfrm>
          <a:prstGeom prst="rect">
            <a:avLst/>
          </a:prstGeom>
        </p:spPr>
      </p:pic>
      <p:pic>
        <p:nvPicPr>
          <p:cNvPr id="3" name="Picture 2">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2593" l="0" r="99176">
                        <a14:foregroundMark x1="30941" y1="34722" x2="31412" y2="19630"/>
                        <a14:foregroundMark x1="48118" y1="41019" x2="55882" y2="16574"/>
                        <a14:backgroundMark x1="2941" y1="1389" x2="23765" y2="21204"/>
                        <a14:backgroundMark x1="96588" y1="2870" x2="76824" y2="23241"/>
                      </a14:backgroundRemoval>
                    </a14:imgEffect>
                  </a14:imgLayer>
                </a14:imgProps>
              </a:ext>
              <a:ext uri="{28A0092B-C50C-407E-A947-70E740481C1C}">
                <a14:useLocalDpi xmlns:a14="http://schemas.microsoft.com/office/drawing/2010/main" val="0"/>
              </a:ext>
            </a:extLst>
          </a:blip>
          <a:stretch>
            <a:fillRect/>
          </a:stretch>
        </p:blipFill>
        <p:spPr>
          <a:xfrm>
            <a:off x="3657600" y="3200400"/>
            <a:ext cx="1499306" cy="1905000"/>
          </a:xfrm>
          <a:prstGeom prst="rect">
            <a:avLst/>
          </a:prstGeom>
        </p:spPr>
      </p:pic>
      <p:pic>
        <p:nvPicPr>
          <p:cNvPr id="4" name="Picture 3">
            <a:hlinkClick r:id="rId10"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0" b="92315" l="9883" r="100000">
                        <a14:foregroundMark x1="49309" y1="79630" x2="52285" y2="33981"/>
                        <a14:foregroundMark x1="62487" y1="56389" x2="69501" y2="43796"/>
                      </a14:backgroundRemoval>
                    </a14:imgEffect>
                  </a14:imgLayer>
                </a14:imgProps>
              </a:ext>
              <a:ext uri="{28A0092B-C50C-407E-A947-70E740481C1C}">
                <a14:useLocalDpi xmlns:a14="http://schemas.microsoft.com/office/drawing/2010/main" val="0"/>
              </a:ext>
            </a:extLst>
          </a:blip>
          <a:srcRect l="12670" t="13333" b="7071"/>
          <a:stretch/>
        </p:blipFill>
        <p:spPr>
          <a:xfrm>
            <a:off x="7162800" y="3429000"/>
            <a:ext cx="1697183" cy="1775381"/>
          </a:xfrm>
          <a:prstGeom prst="rect">
            <a:avLst/>
          </a:prstGeom>
        </p:spPr>
      </p:pic>
      <p:pic>
        <p:nvPicPr>
          <p:cNvPr id="5" name="Picture 4">
            <a:hlinkClick r:id="rId13" action="ppaction://hlinksldjump"/>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000" b="99667" l="10000" r="90000">
                        <a14:foregroundMark x1="56667" y1="85000" x2="50000" y2="21667"/>
                        <a14:foregroundMark x1="48000" y1="81333" x2="60000" y2="26333"/>
                        <a14:foregroundMark x1="39000" y1="82667" x2="43000" y2="26333"/>
                        <a14:foregroundMark x1="34333" y1="48333" x2="51000" y2="24000"/>
                        <a14:foregroundMark x1="32000" y1="76333" x2="59333" y2="25000"/>
                      </a14:backgroundRemoval>
                    </a14:imgEffect>
                  </a14:imgLayer>
                </a14:imgProps>
              </a:ext>
              <a:ext uri="{28A0092B-C50C-407E-A947-70E740481C1C}">
                <a14:useLocalDpi xmlns:a14="http://schemas.microsoft.com/office/drawing/2010/main" val="0"/>
              </a:ext>
            </a:extLst>
          </a:blip>
          <a:srcRect l="12907" r="11671"/>
          <a:stretch/>
        </p:blipFill>
        <p:spPr>
          <a:xfrm>
            <a:off x="9525000" y="1752600"/>
            <a:ext cx="1422400" cy="1885950"/>
          </a:xfrm>
          <a:prstGeom prst="rect">
            <a:avLst/>
          </a:prstGeom>
        </p:spPr>
      </p:pic>
    </p:spTree>
    <p:extLst>
      <p:ext uri="{BB962C8B-B14F-4D97-AF65-F5344CB8AC3E}">
        <p14:creationId xmlns:p14="http://schemas.microsoft.com/office/powerpoint/2010/main" val="16742216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9394" t="14747" r="13232" b="17374"/>
          <a:stretch/>
        </p:blipFill>
        <p:spPr>
          <a:xfrm>
            <a:off x="8812378" y="5230092"/>
            <a:ext cx="1855623" cy="1627909"/>
          </a:xfrm>
          <a:prstGeom prst="rect">
            <a:avLst/>
          </a:prstGeom>
        </p:spPr>
      </p:pic>
      <p:sp>
        <p:nvSpPr>
          <p:cNvPr id="8" name="Rounded Rectangle 7"/>
          <p:cNvSpPr/>
          <p:nvPr/>
        </p:nvSpPr>
        <p:spPr>
          <a:xfrm>
            <a:off x="4343401" y="363683"/>
            <a:ext cx="7391399" cy="1524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Rounded Rectangle 8"/>
          <p:cNvSpPr/>
          <p:nvPr/>
        </p:nvSpPr>
        <p:spPr>
          <a:xfrm>
            <a:off x="7543800" y="3200400"/>
            <a:ext cx="3124201" cy="1524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0" name="Picture 9"/>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868" b="89803" l="0" r="99400">
                        <a14:foregroundMark x1="17200" y1="41776" x2="80000" y2="43860"/>
                        <a14:foregroundMark x1="47100" y1="51316" x2="42300" y2="11513"/>
                        <a14:foregroundMark x1="82600" y1="41996" x2="15900" y2="46820"/>
                        <a14:foregroundMark x1="52200" y1="25439" x2="11700" y2="50548"/>
                        <a14:foregroundMark x1="31400" y1="31360" x2="25300" y2="41996"/>
                        <a14:foregroundMark x1="38900" y1="17763" x2="48000" y2="17325"/>
                        <a14:foregroundMark x1="50400" y1="27632" x2="58500" y2="34101"/>
                        <a14:foregroundMark x1="52900" y1="34539" x2="60300" y2="40789"/>
                        <a14:foregroundMark x1="68800" y1="36184" x2="65800" y2="45066"/>
                        <a14:foregroundMark x1="72700" y1="54934" x2="86300" y2="48246"/>
                        <a14:foregroundMark x1="91300" y1="53509" x2="83300" y2="54934"/>
                      </a14:backgroundRemoval>
                    </a14:imgEffect>
                  </a14:imgLayer>
                </a14:imgProps>
              </a:ext>
              <a:ext uri="{28A0092B-C50C-407E-A947-70E740481C1C}">
                <a14:useLocalDpi xmlns:a14="http://schemas.microsoft.com/office/drawing/2010/main" val="0"/>
              </a:ext>
            </a:extLst>
          </a:blip>
          <a:srcRect t="10909" r="70" b="14950"/>
          <a:stretch/>
        </p:blipFill>
        <p:spPr>
          <a:xfrm>
            <a:off x="1524000" y="1731819"/>
            <a:ext cx="3757226" cy="2542310"/>
          </a:xfrm>
          <a:prstGeom prst="rect">
            <a:avLst/>
          </a:prstGeom>
        </p:spPr>
      </p:pic>
      <p:sp>
        <p:nvSpPr>
          <p:cNvPr id="11" name="TextBox 10"/>
          <p:cNvSpPr txBox="1"/>
          <p:nvPr/>
        </p:nvSpPr>
        <p:spPr>
          <a:xfrm>
            <a:off x="4724400" y="640746"/>
            <a:ext cx="6934200" cy="1323439"/>
          </a:xfrm>
          <a:prstGeom prst="rect">
            <a:avLst/>
          </a:prstGeom>
          <a:noFill/>
        </p:spPr>
        <p:txBody>
          <a:bodyPr wrap="square" rtlCol="0">
            <a:spAutoFit/>
          </a:bodyPr>
          <a:lstStyle/>
          <a:p>
            <a:pPr algn="ctr"/>
            <a:r>
              <a:rPr lang="en-US" sz="4000" b="1" dirty="0" err="1" smtClean="0">
                <a:latin typeface="Times New Roman" pitchFamily="18" charset="0"/>
                <a:cs typeface="Times New Roman" pitchFamily="18" charset="0"/>
              </a:rPr>
              <a:t>Máy</a:t>
            </a:r>
            <a:r>
              <a:rPr lang="en-US" sz="4000" b="1" dirty="0" smtClean="0">
                <a:latin typeface="Times New Roman" pitchFamily="18" charset="0"/>
                <a:cs typeface="Times New Roman" pitchFamily="18" charset="0"/>
              </a:rPr>
              <a:t> in </a:t>
            </a:r>
            <a:r>
              <a:rPr lang="en-US" sz="4000" b="1" dirty="0" err="1" smtClean="0">
                <a:latin typeface="Times New Roman" pitchFamily="18" charset="0"/>
                <a:cs typeface="Times New Roman" pitchFamily="18" charset="0"/>
              </a:rPr>
              <a:t>có</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thể</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xử</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lí</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thông</a:t>
            </a:r>
            <a:r>
              <a:rPr lang="en-US" sz="4000" b="1" dirty="0" smtClean="0">
                <a:latin typeface="Times New Roman" pitchFamily="18" charset="0"/>
                <a:cs typeface="Times New Roman" pitchFamily="18" charset="0"/>
              </a:rPr>
              <a:t> tin </a:t>
            </a:r>
            <a:r>
              <a:rPr lang="en-US" sz="4000" b="1" dirty="0" err="1" smtClean="0">
                <a:latin typeface="Times New Roman" pitchFamily="18" charset="0"/>
                <a:cs typeface="Times New Roman" pitchFamily="18" charset="0"/>
              </a:rPr>
              <a:t>Đúng</a:t>
            </a:r>
            <a:r>
              <a:rPr lang="en-US" sz="4000" b="1" dirty="0">
                <a:latin typeface="Times New Roman" pitchFamily="18" charset="0"/>
                <a:cs typeface="Times New Roman" pitchFamily="18" charset="0"/>
              </a:rPr>
              <a: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sai</a:t>
            </a:r>
            <a:r>
              <a:rPr lang="en-US" sz="4000" b="1" dirty="0" smtClean="0">
                <a:latin typeface="Times New Roman" pitchFamily="18" charset="0"/>
                <a:cs typeface="Times New Roman" pitchFamily="18" charset="0"/>
              </a:rPr>
              <a:t>?</a:t>
            </a:r>
            <a:endParaRPr lang="en-US" sz="4000" b="1" dirty="0">
              <a:latin typeface="Times New Roman" pitchFamily="18" charset="0"/>
              <a:cs typeface="Times New Roman" pitchFamily="18" charset="0"/>
            </a:endParaRPr>
          </a:p>
        </p:txBody>
      </p:sp>
      <p:sp>
        <p:nvSpPr>
          <p:cNvPr id="12" name="TextBox 11"/>
          <p:cNvSpPr txBox="1"/>
          <p:nvPr/>
        </p:nvSpPr>
        <p:spPr>
          <a:xfrm>
            <a:off x="8409375" y="3581400"/>
            <a:ext cx="4495800" cy="769441"/>
          </a:xfrm>
          <a:prstGeom prst="rect">
            <a:avLst/>
          </a:prstGeom>
          <a:noFill/>
        </p:spPr>
        <p:txBody>
          <a:bodyPr wrap="square" rtlCol="0">
            <a:spAutoFit/>
          </a:bodyPr>
          <a:lstStyle/>
          <a:p>
            <a:r>
              <a:rPr lang="en-US" sz="4400" b="1" dirty="0" err="1" smtClean="0">
                <a:latin typeface="Times New Roman" pitchFamily="18" charset="0"/>
                <a:cs typeface="Times New Roman" pitchFamily="18" charset="0"/>
              </a:rPr>
              <a:t>Đúng</a:t>
            </a: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169452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343401" y="363682"/>
            <a:ext cx="7467599" cy="215091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9" name="Rounded Rectangle 8"/>
          <p:cNvSpPr/>
          <p:nvPr/>
        </p:nvSpPr>
        <p:spPr>
          <a:xfrm>
            <a:off x="7467601" y="3200400"/>
            <a:ext cx="2667000" cy="1524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68" b="89803" l="0" r="99400">
                        <a14:foregroundMark x1="17200" y1="41776" x2="80000" y2="43860"/>
                        <a14:foregroundMark x1="47100" y1="51316" x2="42300" y2="11513"/>
                        <a14:foregroundMark x1="82600" y1="41996" x2="15900" y2="46820"/>
                        <a14:foregroundMark x1="52200" y1="25439" x2="11700" y2="50548"/>
                        <a14:foregroundMark x1="31400" y1="31360" x2="25300" y2="41996"/>
                        <a14:foregroundMark x1="38900" y1="17763" x2="48000" y2="17325"/>
                        <a14:foregroundMark x1="50400" y1="27632" x2="58500" y2="34101"/>
                        <a14:foregroundMark x1="52900" y1="34539" x2="60300" y2="40789"/>
                        <a14:foregroundMark x1="68800" y1="36184" x2="65800" y2="45066"/>
                        <a14:foregroundMark x1="72700" y1="54934" x2="86300" y2="48246"/>
                        <a14:foregroundMark x1="91300" y1="53509" x2="83300" y2="54934"/>
                      </a14:backgroundRemoval>
                    </a14:imgEffect>
                  </a14:imgLayer>
                </a14:imgProps>
              </a:ext>
              <a:ext uri="{28A0092B-C50C-407E-A947-70E740481C1C}">
                <a14:useLocalDpi xmlns:a14="http://schemas.microsoft.com/office/drawing/2010/main" val="0"/>
              </a:ext>
            </a:extLst>
          </a:blip>
          <a:srcRect t="10909" r="70" b="14950"/>
          <a:stretch/>
        </p:blipFill>
        <p:spPr>
          <a:xfrm>
            <a:off x="586175" y="2303300"/>
            <a:ext cx="3757226" cy="2542310"/>
          </a:xfrm>
          <a:prstGeom prst="rect">
            <a:avLst/>
          </a:prstGeom>
        </p:spPr>
      </p:pic>
      <p:sp>
        <p:nvSpPr>
          <p:cNvPr id="11" name="TextBox 10"/>
          <p:cNvSpPr txBox="1"/>
          <p:nvPr/>
        </p:nvSpPr>
        <p:spPr>
          <a:xfrm>
            <a:off x="5029200" y="587074"/>
            <a:ext cx="6248400" cy="1754326"/>
          </a:xfrm>
          <a:prstGeom prst="rect">
            <a:avLst/>
          </a:prstGeom>
          <a:noFill/>
        </p:spPr>
        <p:txBody>
          <a:bodyPr wrap="square" rtlCol="0">
            <a:spAutoFit/>
          </a:bodyPr>
          <a:lstStyle/>
          <a:p>
            <a:r>
              <a:rPr lang="en-US" sz="3600" b="1" dirty="0" err="1" smtClean="0">
                <a:solidFill>
                  <a:prstClr val="black"/>
                </a:solidFill>
                <a:latin typeface="Times New Roman" pitchFamily="18" charset="0"/>
                <a:cs typeface="Times New Roman" pitchFamily="18" charset="0"/>
              </a:rPr>
              <a:t>Điện</a:t>
            </a:r>
            <a:r>
              <a:rPr lang="en-US" sz="3600" b="1" dirty="0" smtClean="0">
                <a:solidFill>
                  <a:prstClr val="black"/>
                </a:solidFill>
                <a:latin typeface="Times New Roman" pitchFamily="18" charset="0"/>
                <a:cs typeface="Times New Roman" pitchFamily="18" charset="0"/>
              </a:rPr>
              <a:t> </a:t>
            </a:r>
            <a:r>
              <a:rPr lang="en-US" sz="3600" b="1" dirty="0" err="1" smtClean="0">
                <a:solidFill>
                  <a:prstClr val="black"/>
                </a:solidFill>
                <a:latin typeface="Times New Roman" pitchFamily="18" charset="0"/>
                <a:cs typeface="Times New Roman" pitchFamily="18" charset="0"/>
              </a:rPr>
              <a:t>thoại</a:t>
            </a:r>
            <a:r>
              <a:rPr lang="en-US" sz="3600" b="1" smtClean="0">
                <a:solidFill>
                  <a:prstClr val="black"/>
                </a:solidFill>
                <a:latin typeface="Times New Roman" pitchFamily="18" charset="0"/>
                <a:cs typeface="Times New Roman" pitchFamily="18" charset="0"/>
              </a:rPr>
              <a:t> có</a:t>
            </a:r>
            <a:r>
              <a:rPr lang="en-US" sz="3600" b="1" dirty="0" smtClean="0">
                <a:solidFill>
                  <a:prstClr val="black"/>
                </a:solidFill>
                <a:latin typeface="Times New Roman" pitchFamily="18" charset="0"/>
                <a:cs typeface="Times New Roman" pitchFamily="18" charset="0"/>
              </a:rPr>
              <a:t> </a:t>
            </a:r>
            <a:r>
              <a:rPr lang="en-US" sz="3600" b="1" dirty="0" err="1" smtClean="0">
                <a:solidFill>
                  <a:prstClr val="black"/>
                </a:solidFill>
                <a:latin typeface="Times New Roman" pitchFamily="18" charset="0"/>
                <a:cs typeface="Times New Roman" pitchFamily="18" charset="0"/>
              </a:rPr>
              <a:t>thể</a:t>
            </a:r>
            <a:r>
              <a:rPr lang="en-US" sz="3600" b="1" dirty="0" smtClean="0">
                <a:solidFill>
                  <a:prstClr val="black"/>
                </a:solidFill>
                <a:latin typeface="Times New Roman" pitchFamily="18" charset="0"/>
                <a:cs typeface="Times New Roman" pitchFamily="18" charset="0"/>
              </a:rPr>
              <a:t> </a:t>
            </a:r>
            <a:r>
              <a:rPr lang="en-US" sz="3600" b="1" dirty="0" err="1" smtClean="0">
                <a:solidFill>
                  <a:prstClr val="black"/>
                </a:solidFill>
                <a:latin typeface="Times New Roman" pitchFamily="18" charset="0"/>
                <a:cs typeface="Times New Roman" pitchFamily="18" charset="0"/>
              </a:rPr>
              <a:t>xử</a:t>
            </a:r>
            <a:r>
              <a:rPr lang="en-US" sz="3600" b="1" dirty="0" smtClean="0">
                <a:solidFill>
                  <a:prstClr val="black"/>
                </a:solidFill>
                <a:latin typeface="Times New Roman" pitchFamily="18" charset="0"/>
                <a:cs typeface="Times New Roman" pitchFamily="18" charset="0"/>
              </a:rPr>
              <a:t> </a:t>
            </a:r>
            <a:r>
              <a:rPr lang="en-US" sz="3600" b="1" dirty="0" err="1" smtClean="0">
                <a:solidFill>
                  <a:prstClr val="black"/>
                </a:solidFill>
                <a:latin typeface="Times New Roman" pitchFamily="18" charset="0"/>
                <a:cs typeface="Times New Roman" pitchFamily="18" charset="0"/>
              </a:rPr>
              <a:t>lí</a:t>
            </a:r>
            <a:r>
              <a:rPr lang="en-US" sz="3600" b="1" dirty="0" smtClean="0">
                <a:solidFill>
                  <a:prstClr val="black"/>
                </a:solidFill>
                <a:latin typeface="Times New Roman" pitchFamily="18" charset="0"/>
                <a:cs typeface="Times New Roman" pitchFamily="18" charset="0"/>
              </a:rPr>
              <a:t> </a:t>
            </a:r>
            <a:r>
              <a:rPr lang="en-US" sz="3600" b="1" dirty="0" err="1" smtClean="0">
                <a:solidFill>
                  <a:prstClr val="black"/>
                </a:solidFill>
                <a:latin typeface="Times New Roman" pitchFamily="18" charset="0"/>
                <a:cs typeface="Times New Roman" pitchFamily="18" charset="0"/>
              </a:rPr>
              <a:t>thông</a:t>
            </a:r>
            <a:r>
              <a:rPr lang="en-US" sz="3600" b="1" dirty="0" smtClean="0">
                <a:solidFill>
                  <a:prstClr val="black"/>
                </a:solidFill>
                <a:latin typeface="Times New Roman" pitchFamily="18" charset="0"/>
                <a:cs typeface="Times New Roman" pitchFamily="18" charset="0"/>
              </a:rPr>
              <a:t> tin.</a:t>
            </a:r>
          </a:p>
          <a:p>
            <a:pPr algn="ctr"/>
            <a:r>
              <a:rPr lang="en-US" sz="3600" b="1" dirty="0" err="1" smtClean="0">
                <a:solidFill>
                  <a:prstClr val="black"/>
                </a:solidFill>
                <a:latin typeface="Times New Roman" pitchFamily="18" charset="0"/>
                <a:cs typeface="Times New Roman" pitchFamily="18" charset="0"/>
              </a:rPr>
              <a:t>Đúng</a:t>
            </a:r>
            <a:r>
              <a:rPr lang="en-US" sz="3600" b="1" dirty="0" smtClean="0">
                <a:solidFill>
                  <a:prstClr val="black"/>
                </a:solidFill>
                <a:latin typeface="Times New Roman" pitchFamily="18" charset="0"/>
                <a:cs typeface="Times New Roman" pitchFamily="18" charset="0"/>
              </a:rPr>
              <a:t>/ Sai?</a:t>
            </a:r>
            <a:endParaRPr lang="en-US" sz="3600" b="1" dirty="0">
              <a:solidFill>
                <a:prstClr val="black"/>
              </a:solidFill>
              <a:latin typeface="Times New Roman" pitchFamily="18" charset="0"/>
              <a:cs typeface="Times New Roman" pitchFamily="18" charset="0"/>
            </a:endParaRPr>
          </a:p>
        </p:txBody>
      </p:sp>
      <p:sp>
        <p:nvSpPr>
          <p:cNvPr id="12" name="TextBox 11"/>
          <p:cNvSpPr txBox="1"/>
          <p:nvPr/>
        </p:nvSpPr>
        <p:spPr>
          <a:xfrm>
            <a:off x="8001000" y="3423791"/>
            <a:ext cx="2286000" cy="769441"/>
          </a:xfrm>
          <a:prstGeom prst="rect">
            <a:avLst/>
          </a:prstGeom>
          <a:noFill/>
        </p:spPr>
        <p:txBody>
          <a:bodyPr wrap="square" rtlCol="0">
            <a:spAutoFit/>
          </a:bodyPr>
          <a:lstStyle/>
          <a:p>
            <a:r>
              <a:rPr lang="en-US" sz="4400" b="1" dirty="0" err="1" smtClean="0">
                <a:solidFill>
                  <a:prstClr val="black"/>
                </a:solidFill>
                <a:latin typeface="Times New Roman" pitchFamily="18" charset="0"/>
                <a:cs typeface="Times New Roman" pitchFamily="18" charset="0"/>
              </a:rPr>
              <a:t>Đúng</a:t>
            </a:r>
            <a:endParaRPr lang="en-US" sz="4400" b="1" dirty="0">
              <a:solidFill>
                <a:prstClr val="black"/>
              </a:solidFill>
              <a:latin typeface="Times New Roman" pitchFamily="18" charset="0"/>
              <a:cs typeface="Times New Roman" pitchFamily="18" charset="0"/>
            </a:endParaRPr>
          </a:p>
        </p:txBody>
      </p:sp>
      <p:pic>
        <p:nvPicPr>
          <p:cNvPr id="13" name="Picture 12">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92593" l="0" r="99176">
                        <a14:foregroundMark x1="30941" y1="34722" x2="31412" y2="19630"/>
                        <a14:foregroundMark x1="48118" y1="41019" x2="55882" y2="16574"/>
                        <a14:backgroundMark x1="2941" y1="1389" x2="23765" y2="21204"/>
                        <a14:backgroundMark x1="96588" y1="2870" x2="76824" y2="23241"/>
                      </a14:backgroundRemoval>
                    </a14:imgEffect>
                  </a14:imgLayer>
                </a14:imgProps>
              </a:ext>
              <a:ext uri="{28A0092B-C50C-407E-A947-70E740481C1C}">
                <a14:useLocalDpi xmlns:a14="http://schemas.microsoft.com/office/drawing/2010/main" val="0"/>
              </a:ext>
            </a:extLst>
          </a:blip>
          <a:stretch>
            <a:fillRect/>
          </a:stretch>
        </p:blipFill>
        <p:spPr>
          <a:xfrm>
            <a:off x="9168694" y="5004955"/>
            <a:ext cx="1499306" cy="1905000"/>
          </a:xfrm>
          <a:prstGeom prst="rect">
            <a:avLst/>
          </a:prstGeom>
        </p:spPr>
      </p:pic>
    </p:spTree>
    <p:extLst>
      <p:ext uri="{BB962C8B-B14F-4D97-AF65-F5344CB8AC3E}">
        <p14:creationId xmlns:p14="http://schemas.microsoft.com/office/powerpoint/2010/main" val="232603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343401" y="363682"/>
            <a:ext cx="7543799" cy="169371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9" name="Rounded Rectangle 8"/>
          <p:cNvSpPr/>
          <p:nvPr/>
        </p:nvSpPr>
        <p:spPr>
          <a:xfrm>
            <a:off x="8839200" y="3127920"/>
            <a:ext cx="1834875" cy="1524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68" b="89803" l="0" r="99400">
                        <a14:foregroundMark x1="17200" y1="41776" x2="80000" y2="43860"/>
                        <a14:foregroundMark x1="47100" y1="51316" x2="42300" y2="11513"/>
                        <a14:foregroundMark x1="82600" y1="41996" x2="15900" y2="46820"/>
                        <a14:foregroundMark x1="52200" y1="25439" x2="11700" y2="50548"/>
                        <a14:foregroundMark x1="31400" y1="31360" x2="25300" y2="41996"/>
                        <a14:foregroundMark x1="38900" y1="17763" x2="48000" y2="17325"/>
                        <a14:foregroundMark x1="50400" y1="27632" x2="58500" y2="34101"/>
                        <a14:foregroundMark x1="52900" y1="34539" x2="60300" y2="40789"/>
                        <a14:foregroundMark x1="68800" y1="36184" x2="65800" y2="45066"/>
                        <a14:foregroundMark x1="72700" y1="54934" x2="86300" y2="48246"/>
                        <a14:foregroundMark x1="91300" y1="53509" x2="83300" y2="54934"/>
                      </a14:backgroundRemoval>
                    </a14:imgEffect>
                  </a14:imgLayer>
                </a14:imgProps>
              </a:ext>
              <a:ext uri="{28A0092B-C50C-407E-A947-70E740481C1C}">
                <a14:useLocalDpi xmlns:a14="http://schemas.microsoft.com/office/drawing/2010/main" val="0"/>
              </a:ext>
            </a:extLst>
          </a:blip>
          <a:srcRect t="10909" r="70" b="14950"/>
          <a:stretch/>
        </p:blipFill>
        <p:spPr>
          <a:xfrm>
            <a:off x="1524000" y="1731819"/>
            <a:ext cx="3757226" cy="2542310"/>
          </a:xfrm>
          <a:prstGeom prst="rect">
            <a:avLst/>
          </a:prstGeom>
        </p:spPr>
      </p:pic>
      <p:sp>
        <p:nvSpPr>
          <p:cNvPr id="11" name="TextBox 10"/>
          <p:cNvSpPr txBox="1"/>
          <p:nvPr/>
        </p:nvSpPr>
        <p:spPr>
          <a:xfrm>
            <a:off x="4724400" y="640746"/>
            <a:ext cx="6477000" cy="1323439"/>
          </a:xfrm>
          <a:prstGeom prst="rect">
            <a:avLst/>
          </a:prstGeom>
          <a:noFill/>
        </p:spPr>
        <p:txBody>
          <a:bodyPr wrap="square" rtlCol="0">
            <a:spAutoFit/>
          </a:bodyPr>
          <a:lstStyle/>
          <a:p>
            <a:pPr algn="ctr"/>
            <a:r>
              <a:rPr lang="en-US" sz="4000" b="1" dirty="0" err="1" smtClean="0">
                <a:solidFill>
                  <a:prstClr val="black"/>
                </a:solidFill>
                <a:latin typeface="Times New Roman" pitchFamily="18" charset="0"/>
                <a:cs typeface="Times New Roman" pitchFamily="18" charset="0"/>
              </a:rPr>
              <a:t>Bếp</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ga</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có</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thể</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xử</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lí</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thông</a:t>
            </a:r>
            <a:r>
              <a:rPr lang="en-US" sz="4000" b="1" dirty="0" smtClean="0">
                <a:solidFill>
                  <a:prstClr val="black"/>
                </a:solidFill>
                <a:latin typeface="Times New Roman" pitchFamily="18" charset="0"/>
                <a:cs typeface="Times New Roman" pitchFamily="18" charset="0"/>
              </a:rPr>
              <a:t> tin </a:t>
            </a:r>
            <a:r>
              <a:rPr lang="en-US" sz="4000" b="1" dirty="0" err="1" smtClean="0">
                <a:solidFill>
                  <a:prstClr val="black"/>
                </a:solidFill>
                <a:latin typeface="Times New Roman" pitchFamily="18" charset="0"/>
                <a:cs typeface="Times New Roman" pitchFamily="18" charset="0"/>
              </a:rPr>
              <a:t>Đúng</a:t>
            </a:r>
            <a:r>
              <a:rPr lang="en-US" sz="4000" b="1" dirty="0" smtClean="0">
                <a:solidFill>
                  <a:prstClr val="black"/>
                </a:solidFill>
                <a:latin typeface="Times New Roman" pitchFamily="18" charset="0"/>
                <a:cs typeface="Times New Roman" pitchFamily="18" charset="0"/>
              </a:rPr>
              <a:t>/Sai?</a:t>
            </a:r>
            <a:endParaRPr lang="en-US" sz="4000" b="1" dirty="0">
              <a:solidFill>
                <a:prstClr val="black"/>
              </a:solidFill>
              <a:latin typeface="Times New Roman" pitchFamily="18" charset="0"/>
              <a:cs typeface="Times New Roman" pitchFamily="18" charset="0"/>
            </a:endParaRPr>
          </a:p>
        </p:txBody>
      </p:sp>
      <p:sp>
        <p:nvSpPr>
          <p:cNvPr id="12" name="TextBox 11"/>
          <p:cNvSpPr txBox="1"/>
          <p:nvPr/>
        </p:nvSpPr>
        <p:spPr>
          <a:xfrm>
            <a:off x="9220200" y="3505200"/>
            <a:ext cx="1752600" cy="769441"/>
          </a:xfrm>
          <a:prstGeom prst="rect">
            <a:avLst/>
          </a:prstGeom>
          <a:noFill/>
        </p:spPr>
        <p:txBody>
          <a:bodyPr wrap="square" rtlCol="0">
            <a:spAutoFit/>
          </a:bodyPr>
          <a:lstStyle/>
          <a:p>
            <a:r>
              <a:rPr lang="en-US" sz="4400" b="1" dirty="0" smtClean="0">
                <a:solidFill>
                  <a:prstClr val="black"/>
                </a:solidFill>
                <a:latin typeface="Times New Roman" pitchFamily="18" charset="0"/>
                <a:cs typeface="Times New Roman" pitchFamily="18" charset="0"/>
              </a:rPr>
              <a:t>Sai</a:t>
            </a:r>
            <a:endParaRPr lang="en-US" sz="4400" b="1" dirty="0">
              <a:solidFill>
                <a:prstClr val="black"/>
              </a:solidFill>
              <a:latin typeface="Times New Roman" pitchFamily="18" charset="0"/>
              <a:cs typeface="Times New Roman" pitchFamily="18" charset="0"/>
            </a:endParaRPr>
          </a:p>
        </p:txBody>
      </p:sp>
      <p:pic>
        <p:nvPicPr>
          <p:cNvPr id="13" name="Picture 12">
            <a:hlinkClick r:id="rId5" action="ppaction://hlinksldjump"/>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2315" l="9883" r="100000">
                        <a14:foregroundMark x1="49309" y1="79630" x2="52285" y2="33981"/>
                        <a14:foregroundMark x1="62487" y1="56389" x2="69501" y2="43796"/>
                      </a14:backgroundRemoval>
                    </a14:imgEffect>
                  </a14:imgLayer>
                </a14:imgProps>
              </a:ext>
              <a:ext uri="{28A0092B-C50C-407E-A947-70E740481C1C}">
                <a14:useLocalDpi xmlns:a14="http://schemas.microsoft.com/office/drawing/2010/main" val="0"/>
              </a:ext>
            </a:extLst>
          </a:blip>
          <a:srcRect l="12670" t="13333" b="7071"/>
          <a:stretch/>
        </p:blipFill>
        <p:spPr>
          <a:xfrm>
            <a:off x="8970818" y="4953001"/>
            <a:ext cx="1697183" cy="1775381"/>
          </a:xfrm>
          <a:prstGeom prst="rect">
            <a:avLst/>
          </a:prstGeom>
        </p:spPr>
      </p:pic>
    </p:spTree>
    <p:extLst>
      <p:ext uri="{BB962C8B-B14F-4D97-AF65-F5344CB8AC3E}">
        <p14:creationId xmlns:p14="http://schemas.microsoft.com/office/powerpoint/2010/main" val="232603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733800" y="363683"/>
            <a:ext cx="8077199" cy="1524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9" name="Rounded Rectangle 8"/>
          <p:cNvSpPr/>
          <p:nvPr/>
        </p:nvSpPr>
        <p:spPr>
          <a:xfrm>
            <a:off x="8382001" y="3200400"/>
            <a:ext cx="2057400" cy="1524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68" b="89803" l="0" r="99400">
                        <a14:foregroundMark x1="17200" y1="41776" x2="80000" y2="43860"/>
                        <a14:foregroundMark x1="47100" y1="51316" x2="42300" y2="11513"/>
                        <a14:foregroundMark x1="82600" y1="41996" x2="15900" y2="46820"/>
                        <a14:foregroundMark x1="52200" y1="25439" x2="11700" y2="50548"/>
                        <a14:foregroundMark x1="31400" y1="31360" x2="25300" y2="41996"/>
                        <a14:foregroundMark x1="38900" y1="17763" x2="48000" y2="17325"/>
                        <a14:foregroundMark x1="50400" y1="27632" x2="58500" y2="34101"/>
                        <a14:foregroundMark x1="52900" y1="34539" x2="60300" y2="40789"/>
                        <a14:foregroundMark x1="68800" y1="36184" x2="65800" y2="45066"/>
                        <a14:foregroundMark x1="72700" y1="54934" x2="86300" y2="48246"/>
                        <a14:foregroundMark x1="91300" y1="53509" x2="83300" y2="54934"/>
                      </a14:backgroundRemoval>
                    </a14:imgEffect>
                  </a14:imgLayer>
                </a14:imgProps>
              </a:ext>
              <a:ext uri="{28A0092B-C50C-407E-A947-70E740481C1C}">
                <a14:useLocalDpi xmlns:a14="http://schemas.microsoft.com/office/drawing/2010/main" val="0"/>
              </a:ext>
            </a:extLst>
          </a:blip>
          <a:srcRect t="10909" r="70" b="14950"/>
          <a:stretch/>
        </p:blipFill>
        <p:spPr>
          <a:xfrm>
            <a:off x="1524000" y="1731819"/>
            <a:ext cx="3757226" cy="2542310"/>
          </a:xfrm>
          <a:prstGeom prst="rect">
            <a:avLst/>
          </a:prstGeom>
        </p:spPr>
      </p:pic>
      <p:sp>
        <p:nvSpPr>
          <p:cNvPr id="11" name="TextBox 10"/>
          <p:cNvSpPr txBox="1"/>
          <p:nvPr/>
        </p:nvSpPr>
        <p:spPr>
          <a:xfrm>
            <a:off x="4038600" y="531174"/>
            <a:ext cx="7620000" cy="1323439"/>
          </a:xfrm>
          <a:prstGeom prst="rect">
            <a:avLst/>
          </a:prstGeom>
          <a:noFill/>
        </p:spPr>
        <p:txBody>
          <a:bodyPr wrap="square" rtlCol="0">
            <a:spAutoFit/>
          </a:bodyPr>
          <a:lstStyle/>
          <a:p>
            <a:pPr algn="ctr"/>
            <a:r>
              <a:rPr lang="en-US" sz="4000" b="1" dirty="0" err="1" smtClean="0">
                <a:solidFill>
                  <a:prstClr val="black"/>
                </a:solidFill>
                <a:latin typeface="Times New Roman" pitchFamily="18" charset="0"/>
                <a:cs typeface="Times New Roman" pitchFamily="18" charset="0"/>
              </a:rPr>
              <a:t>Xe</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máy</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có</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thể</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xử</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lí</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thông</a:t>
            </a:r>
            <a:r>
              <a:rPr lang="en-US" sz="4000" b="1" dirty="0" smtClean="0">
                <a:solidFill>
                  <a:prstClr val="black"/>
                </a:solidFill>
                <a:latin typeface="Times New Roman" pitchFamily="18" charset="0"/>
                <a:cs typeface="Times New Roman" pitchFamily="18" charset="0"/>
              </a:rPr>
              <a:t> tin </a:t>
            </a:r>
            <a:r>
              <a:rPr lang="en-US" sz="4000" b="1" dirty="0" err="1" smtClean="0">
                <a:solidFill>
                  <a:prstClr val="black"/>
                </a:solidFill>
                <a:latin typeface="Times New Roman" pitchFamily="18" charset="0"/>
                <a:cs typeface="Times New Roman" pitchFamily="18" charset="0"/>
              </a:rPr>
              <a:t>Đúng</a:t>
            </a:r>
            <a:r>
              <a:rPr lang="en-US" sz="4000" b="1" dirty="0" smtClean="0">
                <a:solidFill>
                  <a:prstClr val="black"/>
                </a:solidFill>
                <a:latin typeface="Times New Roman" pitchFamily="18" charset="0"/>
                <a:cs typeface="Times New Roman" pitchFamily="18" charset="0"/>
              </a:rPr>
              <a:t>/Sai?</a:t>
            </a:r>
            <a:endParaRPr lang="en-US" sz="4000" b="1" dirty="0">
              <a:solidFill>
                <a:prstClr val="black"/>
              </a:solidFill>
              <a:latin typeface="Times New Roman" pitchFamily="18" charset="0"/>
              <a:cs typeface="Times New Roman" pitchFamily="18" charset="0"/>
            </a:endParaRPr>
          </a:p>
        </p:txBody>
      </p:sp>
      <p:sp>
        <p:nvSpPr>
          <p:cNvPr id="12" name="TextBox 11"/>
          <p:cNvSpPr txBox="1"/>
          <p:nvPr/>
        </p:nvSpPr>
        <p:spPr>
          <a:xfrm>
            <a:off x="8610601" y="3429000"/>
            <a:ext cx="1600200" cy="707886"/>
          </a:xfrm>
          <a:prstGeom prst="rect">
            <a:avLst/>
          </a:prstGeom>
          <a:noFill/>
        </p:spPr>
        <p:txBody>
          <a:bodyPr wrap="square" rtlCol="0">
            <a:spAutoFit/>
          </a:bodyPr>
          <a:lstStyle/>
          <a:p>
            <a:pPr algn="ctr"/>
            <a:r>
              <a:rPr lang="en-US" sz="4000" b="1" dirty="0" smtClean="0">
                <a:solidFill>
                  <a:prstClr val="black"/>
                </a:solidFill>
                <a:latin typeface="Times New Roman" pitchFamily="18" charset="0"/>
                <a:cs typeface="Times New Roman" pitchFamily="18" charset="0"/>
              </a:rPr>
              <a:t>Sai</a:t>
            </a:r>
            <a:endParaRPr lang="en-US" sz="4000" b="1" dirty="0">
              <a:solidFill>
                <a:prstClr val="black"/>
              </a:solidFill>
              <a:latin typeface="Times New Roman" pitchFamily="18" charset="0"/>
              <a:cs typeface="Times New Roman" pitchFamily="18" charset="0"/>
            </a:endParaRPr>
          </a:p>
        </p:txBody>
      </p:sp>
      <p:pic>
        <p:nvPicPr>
          <p:cNvPr id="13" name="Picture 1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000" b="99667" l="10000" r="90000">
                        <a14:foregroundMark x1="56667" y1="85000" x2="50000" y2="21667"/>
                        <a14:foregroundMark x1="48000" y1="81333" x2="60000" y2="26333"/>
                        <a14:foregroundMark x1="39000" y1="82667" x2="43000" y2="26333"/>
                        <a14:foregroundMark x1="34333" y1="48333" x2="51000" y2="24000"/>
                        <a14:foregroundMark x1="32000" y1="76333" x2="59333" y2="25000"/>
                      </a14:backgroundRemoval>
                    </a14:imgEffect>
                  </a14:imgLayer>
                </a14:imgProps>
              </a:ext>
              <a:ext uri="{28A0092B-C50C-407E-A947-70E740481C1C}">
                <a14:useLocalDpi xmlns:a14="http://schemas.microsoft.com/office/drawing/2010/main" val="0"/>
              </a:ext>
            </a:extLst>
          </a:blip>
          <a:srcRect l="12907" r="11671"/>
          <a:stretch/>
        </p:blipFill>
        <p:spPr>
          <a:xfrm>
            <a:off x="9245600" y="4972050"/>
            <a:ext cx="1422400" cy="1885950"/>
          </a:xfrm>
          <a:prstGeom prst="rect">
            <a:avLst/>
          </a:prstGeom>
        </p:spPr>
      </p:pic>
    </p:spTree>
    <p:extLst>
      <p:ext uri="{BB962C8B-B14F-4D97-AF65-F5344CB8AC3E}">
        <p14:creationId xmlns:p14="http://schemas.microsoft.com/office/powerpoint/2010/main" val="232603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1828800" y="2057400"/>
            <a:ext cx="8511990" cy="3206769"/>
          </a:xfrm>
          <a:prstGeom prst="horizontalScroll">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smtClean="0">
                <a:latin typeface="Arial" panose="020B0604020202020204" pitchFamily="34" charset="0"/>
                <a:cs typeface="Arial" panose="020B0604020202020204" pitchFamily="34" charset="0"/>
              </a:rPr>
              <a:t>Hãy</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kể</a:t>
            </a:r>
            <a:r>
              <a:rPr lang="en-US" sz="3200" b="1" dirty="0" smtClean="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tên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một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số</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loại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đồ</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dùng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có</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thể</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xử</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lí</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thông</a:t>
            </a:r>
            <a:r>
              <a:rPr lang="en-US" sz="3200" b="1" dirty="0">
                <a:latin typeface="Arial" panose="020B0604020202020204" pitchFamily="34" charset="0"/>
                <a:cs typeface="Arial" panose="020B0604020202020204" pitchFamily="34" charset="0"/>
              </a:rPr>
              <a:t> tin </a:t>
            </a:r>
            <a:r>
              <a:rPr lang="en-US" sz="3200" b="1" dirty="0" err="1">
                <a:latin typeface="Arial" panose="020B0604020202020204" pitchFamily="34" charset="0"/>
                <a:cs typeface="Arial" panose="020B0604020202020204" pitchFamily="34" charset="0"/>
              </a:rPr>
              <a:t>trong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gia</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đình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em</a:t>
            </a:r>
            <a:r>
              <a:rPr lang="en-US" sz="3200" b="1" dirty="0">
                <a:latin typeface="Arial" panose="020B0604020202020204" pitchFamily="34" charset="0"/>
                <a:cs typeface="Arial" panose="020B0604020202020204" pitchFamily="34" charset="0"/>
              </a:rPr>
              <a:t>.</a:t>
            </a:r>
            <a:endParaRPr lang="en-US" sz="3200" b="1" dirty="0">
              <a:solidFill>
                <a:srgbClr val="FFFFCC"/>
              </a:solidFill>
              <a:latin typeface="Arial" panose="020B0604020202020204" pitchFamily="34" charset="0"/>
              <a:cs typeface="Arial" panose="020B0604020202020204" pitchFamily="34" charset="0"/>
            </a:endParaRPr>
          </a:p>
        </p:txBody>
      </p:sp>
      <p:grpSp>
        <p:nvGrpSpPr>
          <p:cNvPr id="9" name="Group 8"/>
          <p:cNvGrpSpPr/>
          <p:nvPr/>
        </p:nvGrpSpPr>
        <p:grpSpPr>
          <a:xfrm>
            <a:off x="3933487" y="155474"/>
            <a:ext cx="4353220" cy="645358"/>
            <a:chOff x="4041063" y="747142"/>
            <a:chExt cx="4353220" cy="645358"/>
          </a:xfrm>
        </p:grpSpPr>
        <p:sp>
          <p:nvSpPr>
            <p:cNvPr id="10" name="Rounded Rectangle 9"/>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4902348" y="773790"/>
              <a:ext cx="589389" cy="565168"/>
            </a:xfrm>
            <a:prstGeom prst="rect">
              <a:avLst/>
            </a:prstGeom>
          </p:spPr>
        </p:pic>
      </p:grpSp>
    </p:spTree>
    <p:extLst>
      <p:ext uri="{BB962C8B-B14F-4D97-AF65-F5344CB8AC3E}">
        <p14:creationId xmlns:p14="http://schemas.microsoft.com/office/powerpoint/2010/main" val="109170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933487" y="15547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CỦNG CỐ</a:t>
            </a:r>
            <a:endParaRPr lang="en-US" sz="3200" b="1" dirty="0">
              <a:solidFill>
                <a:srgbClr val="0070C0"/>
              </a:solidFill>
              <a:latin typeface="Arial" panose="020B0604020202020204" pitchFamily="34" charset="0"/>
              <a:cs typeface="Arial" panose="020B0604020202020204" pitchFamily="34" charset="0"/>
            </a:endParaRPr>
          </a:p>
        </p:txBody>
      </p:sp>
      <p:sp>
        <p:nvSpPr>
          <p:cNvPr id="7" name="Rounded Rectangle 6"/>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orizontal Scroll 7"/>
          <p:cNvSpPr/>
          <p:nvPr/>
        </p:nvSpPr>
        <p:spPr>
          <a:xfrm>
            <a:off x="2743202" y="1984934"/>
            <a:ext cx="7736114"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Ngày nay, nhiều loại máy có thể xử lí thông tin nhận được để quyết định hành động giúp con người trong công việc.</a:t>
            </a:r>
            <a:endParaRPr lang="en-US" sz="28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769007" y="1796674"/>
            <a:ext cx="1974195" cy="2926417"/>
          </a:xfrm>
          <a:prstGeom prst="rect">
            <a:avLst/>
          </a:prstGeom>
        </p:spPr>
      </p:pic>
    </p:spTree>
    <p:extLst>
      <p:ext uri="{BB962C8B-B14F-4D97-AF65-F5344CB8AC3E}">
        <p14:creationId xmlns:p14="http://schemas.microsoft.com/office/powerpoint/2010/main" val="354947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58588" y="1501253"/>
            <a:ext cx="11636188" cy="4611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Kiểm</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tra</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bài</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cũ</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sp>
        <p:nvSpPr>
          <p:cNvPr id="8" name="Cloud Callout 1">
            <a:extLst>
              <a:ext uri="{FF2B5EF4-FFF2-40B4-BE49-F238E27FC236}">
                <a16:creationId xmlns="" xmlns:a16="http://schemas.microsoft.com/office/drawing/2014/main" id="{CEF4D80B-0136-DA40-A050-C7F1E816987F}"/>
              </a:ext>
            </a:extLst>
          </p:cNvPr>
          <p:cNvSpPr/>
          <p:nvPr/>
        </p:nvSpPr>
        <p:spPr>
          <a:xfrm>
            <a:off x="439272" y="1501252"/>
            <a:ext cx="11412070" cy="4387621"/>
          </a:xfrm>
          <a:prstGeom prst="cloudCallout">
            <a:avLst>
              <a:gd name="adj1" fmla="val -36925"/>
              <a:gd name="adj2" fmla="val -1924"/>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err="1" smtClean="0">
                <a:latin typeface="Arial" panose="020B0604020202020204" pitchFamily="34" charset="0"/>
                <a:cs typeface="Arial" panose="020B0604020202020204" pitchFamily="34" charset="0"/>
              </a:rPr>
              <a:t>Thấy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trời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sắp</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mưa</a:t>
            </a:r>
            <a:r>
              <a:rPr lang="en-US" sz="2800" b="1" dirty="0" smtClean="0">
                <a:latin typeface="Arial" panose="020B0604020202020204" pitchFamily="34" charset="0"/>
                <a:cs typeface="Arial" panose="020B0604020202020204" pitchFamily="34" charset="0"/>
              </a:rPr>
              <a:t> to, </a:t>
            </a:r>
            <a:r>
              <a:rPr lang="en-US" sz="2800" b="1" dirty="0" err="1" smtClean="0">
                <a:latin typeface="Arial" panose="020B0604020202020204" pitchFamily="34" charset="0"/>
                <a:cs typeface="Arial" panose="020B0604020202020204" pitchFamily="34" charset="0"/>
              </a:rPr>
              <a:t>Hoa</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đã</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nhanh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chóng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cất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quần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áo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đang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phơi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vào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nhà</a:t>
            </a:r>
            <a:r>
              <a:rPr lang="en-US" sz="2800" b="1" dirty="0" smtClean="0">
                <a:latin typeface="Arial" panose="020B0604020202020204" pitchFamily="34" charset="0"/>
                <a:cs typeface="Arial" panose="020B0604020202020204" pitchFamily="34" charset="0"/>
              </a:rPr>
              <a:t>.</a:t>
            </a:r>
          </a:p>
          <a:p>
            <a:pPr algn="ctr"/>
            <a:endParaRPr lang="en-US" sz="2800" b="1" dirty="0" smtClean="0">
              <a:latin typeface="Arial" panose="020B0604020202020204" pitchFamily="34" charset="0"/>
              <a:cs typeface="Arial" panose="020B0604020202020204" pitchFamily="34" charset="0"/>
            </a:endParaRPr>
          </a:p>
          <a:p>
            <a:pPr marL="457200" indent="-457200" algn="ctr">
              <a:buFont typeface="Arial" panose="020B0604020202020204" pitchFamily="34" charset="0"/>
              <a:buChar char="•"/>
            </a:pPr>
            <a:r>
              <a:rPr lang="en-US" sz="2800" b="1" dirty="0" err="1" smtClean="0">
                <a:latin typeface="Arial" panose="020B0604020202020204" pitchFamily="34" charset="0"/>
                <a:cs typeface="Arial" panose="020B0604020202020204" pitchFamily="34" charset="0"/>
              </a:rPr>
              <a:t>Thông</a:t>
            </a:r>
            <a:r>
              <a:rPr lang="en-US" sz="2800" b="1" dirty="0" smtClean="0">
                <a:latin typeface="Arial" panose="020B0604020202020204" pitchFamily="34" charset="0"/>
                <a:cs typeface="Arial" panose="020B0604020202020204" pitchFamily="34" charset="0"/>
              </a:rPr>
              <a:t> tin </a:t>
            </a:r>
            <a:r>
              <a:rPr lang="en-US" sz="2800" b="1" dirty="0" err="1" smtClean="0">
                <a:latin typeface="Arial" panose="020B0604020202020204" pitchFamily="34" charset="0"/>
                <a:cs typeface="Arial" panose="020B0604020202020204" pitchFamily="34" charset="0"/>
              </a:rPr>
              <a:t>mà</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bạn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Hoa</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nhận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được</a:t>
            </a:r>
            <a:r>
              <a:rPr lang="en-US" sz="2800" b="1" dirty="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là</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gì</a:t>
            </a:r>
            <a:r>
              <a:rPr lang="en-US" sz="2800" b="1" dirty="0" smtClean="0">
                <a:latin typeface="Arial" panose="020B0604020202020204" pitchFamily="34" charset="0"/>
                <a:cs typeface="Arial" panose="020B0604020202020204" pitchFamily="34" charset="0"/>
              </a:rPr>
              <a:t>?</a:t>
            </a:r>
          </a:p>
          <a:p>
            <a:pPr marL="457200" indent="-457200" algn="ctr">
              <a:buFont typeface="Arial" panose="020B0604020202020204" pitchFamily="34" charset="0"/>
              <a:buChar char="•"/>
            </a:pPr>
            <a:r>
              <a:rPr lang="en-US" sz="2800" b="1" dirty="0" err="1" smtClean="0">
                <a:latin typeface="Arial" panose="020B0604020202020204" pitchFamily="34" charset="0"/>
                <a:cs typeface="Arial" panose="020B0604020202020204" pitchFamily="34" charset="0"/>
              </a:rPr>
              <a:t>Bạn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Hoa</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đã</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xử</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lí</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thông</a:t>
            </a:r>
            <a:r>
              <a:rPr lang="en-US" sz="2800" b="1" dirty="0" smtClean="0">
                <a:latin typeface="Arial" panose="020B0604020202020204" pitchFamily="34" charset="0"/>
                <a:cs typeface="Arial" panose="020B0604020202020204" pitchFamily="34" charset="0"/>
              </a:rPr>
              <a:t> tin </a:t>
            </a:r>
            <a:r>
              <a:rPr lang="en-US" sz="2800" b="1" dirty="0" err="1" smtClean="0">
                <a:latin typeface="Arial" panose="020B0604020202020204" pitchFamily="34" charset="0"/>
                <a:cs typeface="Arial" panose="020B0604020202020204" pitchFamily="34" charset="0"/>
              </a:rPr>
              <a:t>đó</a:t>
            </a:r>
            <a:r>
              <a:rPr lang="en-US" sz="2800" b="1" dirty="0" smtClean="0">
                <a:latin typeface="Arial" panose="020B0604020202020204" pitchFamily="34" charset="0"/>
                <a:cs typeface="Arial" panose="020B0604020202020204" pitchFamily="34" charset="0"/>
              </a:rPr>
              <a:t> ở </a:t>
            </a:r>
            <a:r>
              <a:rPr lang="en-US" sz="2800" b="1" dirty="0" err="1" smtClean="0">
                <a:latin typeface="Arial" panose="020B0604020202020204" pitchFamily="34" charset="0"/>
                <a:cs typeface="Arial" panose="020B0604020202020204" pitchFamily="34" charset="0"/>
              </a:rPr>
              <a:t>đâu</a:t>
            </a:r>
            <a:r>
              <a:rPr lang="en-US" sz="2800" b="1" dirty="0" smtClean="0">
                <a:latin typeface="Arial" panose="020B0604020202020204" pitchFamily="34" charset="0"/>
                <a:cs typeface="Arial" panose="020B0604020202020204" pitchFamily="34" charset="0"/>
              </a:rPr>
              <a:t>?</a:t>
            </a:r>
          </a:p>
          <a:p>
            <a:pPr marL="457200" indent="-457200" algn="ctr">
              <a:buFont typeface="Arial" panose="020B0604020202020204" pitchFamily="34" charset="0"/>
              <a:buChar char="•"/>
            </a:pPr>
            <a:r>
              <a:rPr lang="en-US" sz="2800" b="1" dirty="0" err="1" smtClean="0">
                <a:latin typeface="Arial" panose="020B0604020202020204" pitchFamily="34" charset="0"/>
                <a:cs typeface="Arial" panose="020B0604020202020204" pitchFamily="34" charset="0"/>
              </a:rPr>
              <a:t>Quyết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định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của</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bạn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Hoa</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là</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gì</a:t>
            </a:r>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43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4345"/>
          <a:stretch/>
        </p:blipFill>
        <p:spPr>
          <a:xfrm>
            <a:off x="2356143" y="-7466"/>
            <a:ext cx="7003010" cy="5247769"/>
          </a:xfrm>
          <a:prstGeom prst="rect">
            <a:avLst/>
          </a:prstGeom>
        </p:spPr>
      </p:pic>
      <p:pic>
        <p:nvPicPr>
          <p:cNvPr id="5" name="Picture 4"/>
          <p:cNvPicPr>
            <a:picLocks noChangeAspect="1"/>
          </p:cNvPicPr>
          <p:nvPr/>
        </p:nvPicPr>
        <p:blipFill>
          <a:blip r:embed="rId4"/>
          <a:stretch>
            <a:fillRect/>
          </a:stretch>
        </p:blipFill>
        <p:spPr>
          <a:xfrm>
            <a:off x="3267635" y="5196761"/>
            <a:ext cx="8162364" cy="170158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3" name="Rectangle 2"/>
          <p:cNvSpPr/>
          <p:nvPr/>
        </p:nvSpPr>
        <p:spPr>
          <a:xfrm>
            <a:off x="2944906" y="661180"/>
            <a:ext cx="5983941" cy="3573195"/>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dirty="0" smtClean="0">
              <a:latin typeface="Arial" panose="020B0604020202020204" pitchFamily="34" charset="0"/>
              <a:cs typeface="Arial" panose="020B0604020202020204" pitchFamily="34" charset="0"/>
            </a:endParaRPr>
          </a:p>
          <a:p>
            <a:pPr algn="ctr"/>
            <a:endParaRPr lang="en-US" sz="3800" dirty="0">
              <a:latin typeface="Arial" panose="020B0604020202020204" pitchFamily="34" charset="0"/>
              <a:cs typeface="Arial" panose="020B0604020202020204" pitchFamily="34" charset="0"/>
            </a:endParaRPr>
          </a:p>
          <a:p>
            <a:pPr algn="ctr">
              <a:lnSpc>
                <a:spcPct val="150000"/>
              </a:lnSpc>
            </a:pPr>
            <a:r>
              <a:rPr lang="en-US" sz="3600" b="1" spc="-70" dirty="0" err="1"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Bài</a:t>
            </a:r>
            <a:r>
              <a:rPr lang="en-US" sz="3600" b="1" spc="-70" dirty="0"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 4 </a:t>
            </a:r>
          </a:p>
          <a:p>
            <a:pPr algn="ctr">
              <a:lnSpc>
                <a:spcPct val="150000"/>
              </a:lnSpc>
            </a:pPr>
            <a:r>
              <a:rPr lang="en-US" sz="3600" b="1" spc="-70" dirty="0"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MÁY XỬ LÝ THÔNG TIN</a:t>
            </a:r>
            <a:endParaRPr lang="en-US" sz="3600" b="1" spc="-70" dirty="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053884" y="1251355"/>
            <a:ext cx="4842992" cy="815608"/>
          </a:xfrm>
          <a:prstGeom prst="rect">
            <a:avLst/>
          </a:prstGeom>
          <a:noFill/>
        </p:spPr>
        <p:txBody>
          <a:bodyPr wrap="none" lIns="91440" tIns="45720" rIns="91440" bIns="45720">
            <a:spAutoFit/>
          </a:bodyPr>
          <a:lstStyle/>
          <a:p>
            <a:pPr algn="ctr"/>
            <a:r>
              <a:rPr lang="en-US" sz="4700" b="1" cap="none" spc="-300" dirty="0" smtClean="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MÁY TÍNH VÀ EM</a:t>
            </a:r>
            <a:endParaRPr lang="en-US" sz="4700" b="1" cap="none" spc="-300" dirty="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3039036" y="1048869"/>
            <a:ext cx="1096582" cy="1127633"/>
          </a:xfrm>
          <a:prstGeom prst="ellipse">
            <a:avLst/>
          </a:prstGeom>
          <a:blipFill>
            <a:blip r:embed="rId7"/>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5834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65174" y="334359"/>
            <a:ext cx="4353220" cy="595086"/>
            <a:chOff x="3865174" y="226783"/>
            <a:chExt cx="4353220" cy="59508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stretch>
              <a:fillRect/>
            </a:stretch>
          </p:blipFill>
          <p:spPr>
            <a:xfrm>
              <a:off x="4753883" y="247862"/>
              <a:ext cx="561975" cy="561975"/>
            </a:xfrm>
            <a:prstGeom prst="rect">
              <a:avLst/>
            </a:prstGeom>
            <a:grpFill/>
          </p:spPr>
        </p:pic>
      </p:grpSp>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003611" y="2086998"/>
            <a:ext cx="8202704" cy="3177171"/>
          </a:xfrm>
          <a:prstGeom prst="horizontalScroll">
            <a:avLst/>
          </a:prstGeom>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200" b="1" dirty="0" err="1">
                <a:solidFill>
                  <a:schemeClr val="tx1"/>
                </a:solidFill>
                <a:latin typeface="Arial" panose="020B0604020202020204" pitchFamily="34" charset="0"/>
                <a:cs typeface="Arial" panose="020B0604020202020204" pitchFamily="34" charset="0"/>
              </a:rPr>
              <a:t>Em</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hãy</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kể</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tên</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các</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đồ</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dùng</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thiết</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bị</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hoạt</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động</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bằng</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điện</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trong</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gia</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đình</a:t>
            </a:r>
            <a:r>
              <a:rPr lang="en-US" sz="3200" b="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7740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ounded Rectangle 21"/>
          <p:cNvSpPr/>
          <p:nvPr/>
        </p:nvSpPr>
        <p:spPr>
          <a:xfrm>
            <a:off x="319314" y="1204686"/>
            <a:ext cx="11582400"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lumMod val="50000"/>
                  <a:lumOff val="50000"/>
                </a:schemeClr>
              </a:solidFill>
            </a:endParaRPr>
          </a:p>
        </p:txBody>
      </p:sp>
      <p:grpSp>
        <p:nvGrpSpPr>
          <p:cNvPr id="17" name="Group 16"/>
          <p:cNvGrpSpPr/>
          <p:nvPr/>
        </p:nvGrpSpPr>
        <p:grpSpPr>
          <a:xfrm>
            <a:off x="3865174" y="334359"/>
            <a:ext cx="4353220" cy="595086"/>
            <a:chOff x="3865174" y="226783"/>
            <a:chExt cx="4353220" cy="595086"/>
          </a:xfrm>
          <a:solidFill>
            <a:srgbClr val="FFFF00"/>
          </a:solidFill>
        </p:grpSpPr>
        <p:sp>
          <p:nvSpPr>
            <p:cNvPr id="18" name="Rounded Rectangle 17"/>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3"/>
            <a:stretch>
              <a:fillRect/>
            </a:stretch>
          </p:blipFill>
          <p:spPr>
            <a:xfrm>
              <a:off x="4753883" y="247862"/>
              <a:ext cx="561975" cy="561975"/>
            </a:xfrm>
            <a:prstGeom prst="rect">
              <a:avLst/>
            </a:prstGeom>
            <a:grpFill/>
          </p:spPr>
        </p:pic>
      </p:grpSp>
      <p:sp>
        <p:nvSpPr>
          <p:cNvPr id="2" name="Rounded Rectangle 1"/>
          <p:cNvSpPr/>
          <p:nvPr/>
        </p:nvSpPr>
        <p:spPr>
          <a:xfrm>
            <a:off x="642043" y="2076736"/>
            <a:ext cx="10254557" cy="401478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en-US" sz="3200" dirty="0" err="1">
                <a:solidFill>
                  <a:srgbClr val="3333CC"/>
                </a:solidFill>
                <a:latin typeface="Arial" panose="020B0604020202020204" pitchFamily="34" charset="0"/>
                <a:cs typeface="Arial" panose="020B0604020202020204" pitchFamily="34" charset="0"/>
              </a:rPr>
              <a:t>Sáng</a:t>
            </a:r>
            <a:r>
              <a:rPr lang="en-US" sz="3200" dirty="0">
                <a:solidFill>
                  <a:srgbClr val="3333CC"/>
                </a:solidFill>
                <a:latin typeface="Arial" panose="020B0604020202020204" pitchFamily="34" charset="0"/>
                <a:cs typeface="Arial" panose="020B0604020202020204" pitchFamily="34" charset="0"/>
              </a:rPr>
              <a:t> nay, </a:t>
            </a:r>
            <a:r>
              <a:rPr lang="en-US" sz="3200" dirty="0" err="1">
                <a:solidFill>
                  <a:srgbClr val="3333CC"/>
                </a:solidFill>
                <a:latin typeface="Arial" panose="020B0604020202020204" pitchFamily="34" charset="0"/>
                <a:cs typeface="Arial" panose="020B0604020202020204" pitchFamily="34" charset="0"/>
              </a:rPr>
              <a:t>bố</a:t>
            </a:r>
            <a:r>
              <a:rPr lang="en-US" sz="3200" dirty="0">
                <a:solidFill>
                  <a:srgbClr val="3333CC"/>
                </a:solidFill>
                <a:latin typeface="Arial" panose="020B0604020202020204" pitchFamily="34" charset="0"/>
                <a:cs typeface="Arial" panose="020B0604020202020204" pitchFamily="34" charset="0"/>
              </a:rPr>
              <a:t> Minh </a:t>
            </a:r>
            <a:r>
              <a:rPr lang="en-US" sz="3200" dirty="0" err="1">
                <a:solidFill>
                  <a:srgbClr val="3333CC"/>
                </a:solidFill>
                <a:latin typeface="Arial" panose="020B0604020202020204" pitchFamily="34" charset="0"/>
                <a:cs typeface="Arial" panose="020B0604020202020204" pitchFamily="34" charset="0"/>
              </a:rPr>
              <a:t>vừa</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mua</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chiếc</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ti</a:t>
            </a:r>
            <a:r>
              <a:rPr lang="en-US" sz="3200" dirty="0">
                <a:solidFill>
                  <a:srgbClr val="3333CC"/>
                </a:solidFill>
                <a:latin typeface="Arial" panose="020B0604020202020204" pitchFamily="34" charset="0"/>
                <a:cs typeface="Arial" panose="020B0604020202020204" pitchFamily="34" charset="0"/>
              </a:rPr>
              <a:t> vi. </a:t>
            </a:r>
            <a:r>
              <a:rPr lang="en-US" sz="3200" dirty="0" err="1">
                <a:solidFill>
                  <a:srgbClr val="3333CC"/>
                </a:solidFill>
                <a:latin typeface="Arial" panose="020B0604020202020204" pitchFamily="34" charset="0"/>
                <a:cs typeface="Arial" panose="020B0604020202020204" pitchFamily="34" charset="0"/>
              </a:rPr>
              <a:t>Sau</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khi</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lắp</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đặt</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bố</a:t>
            </a:r>
            <a:r>
              <a:rPr lang="en-US" sz="3200" dirty="0">
                <a:solidFill>
                  <a:srgbClr val="3333CC"/>
                </a:solidFill>
                <a:latin typeface="Arial" panose="020B0604020202020204" pitchFamily="34" charset="0"/>
                <a:cs typeface="Arial" panose="020B0604020202020204" pitchFamily="34" charset="0"/>
              </a:rPr>
              <a:t> Minh </a:t>
            </a:r>
            <a:r>
              <a:rPr lang="en-US" sz="3200" dirty="0" err="1">
                <a:solidFill>
                  <a:srgbClr val="3333CC"/>
                </a:solidFill>
                <a:latin typeface="Arial" panose="020B0604020202020204" pitchFamily="34" charset="0"/>
                <a:cs typeface="Arial" panose="020B0604020202020204" pitchFamily="34" charset="0"/>
              </a:rPr>
              <a:t>dùng</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điều</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khiển</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chuyển</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nhiều</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kênh</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để</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thử</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Ngoài</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ra</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bố</a:t>
            </a:r>
            <a:r>
              <a:rPr lang="en-US" sz="3200" dirty="0">
                <a:solidFill>
                  <a:srgbClr val="3333CC"/>
                </a:solidFill>
                <a:latin typeface="Arial" panose="020B0604020202020204" pitchFamily="34" charset="0"/>
                <a:cs typeface="Arial" panose="020B0604020202020204" pitchFamily="34" charset="0"/>
              </a:rPr>
              <a:t> Minh </a:t>
            </a:r>
            <a:r>
              <a:rPr lang="en-US" sz="3200" dirty="0" err="1">
                <a:solidFill>
                  <a:srgbClr val="3333CC"/>
                </a:solidFill>
                <a:latin typeface="Arial" panose="020B0604020202020204" pitchFamily="34" charset="0"/>
                <a:cs typeface="Arial" panose="020B0604020202020204" pitchFamily="34" charset="0"/>
              </a:rPr>
              <a:t>còn</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xem</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được</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các</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thông</a:t>
            </a:r>
            <a:r>
              <a:rPr lang="en-US" sz="3200" dirty="0">
                <a:solidFill>
                  <a:srgbClr val="3333CC"/>
                </a:solidFill>
                <a:latin typeface="Arial" panose="020B0604020202020204" pitchFamily="34" charset="0"/>
                <a:cs typeface="Arial" panose="020B0604020202020204" pitchFamily="34" charset="0"/>
              </a:rPr>
              <a:t> tin </a:t>
            </a:r>
            <a:r>
              <a:rPr lang="en-US" sz="3200" dirty="0" err="1">
                <a:solidFill>
                  <a:srgbClr val="3333CC"/>
                </a:solidFill>
                <a:latin typeface="Arial" panose="020B0604020202020204" pitchFamily="34" charset="0"/>
                <a:cs typeface="Arial" panose="020B0604020202020204" pitchFamily="34" charset="0"/>
              </a:rPr>
              <a:t>trên</a:t>
            </a:r>
            <a:r>
              <a:rPr lang="en-US" sz="3200" dirty="0">
                <a:solidFill>
                  <a:srgbClr val="3333CC"/>
                </a:solidFill>
                <a:latin typeface="Arial" panose="020B0604020202020204" pitchFamily="34" charset="0"/>
                <a:cs typeface="Arial" panose="020B0604020202020204" pitchFamily="34" charset="0"/>
              </a:rPr>
              <a:t> Internet. Minh </a:t>
            </a:r>
            <a:r>
              <a:rPr lang="en-US" sz="3200" dirty="0" err="1">
                <a:solidFill>
                  <a:srgbClr val="3333CC"/>
                </a:solidFill>
                <a:latin typeface="Arial" panose="020B0604020202020204" pitchFamily="34" charset="0"/>
                <a:cs typeface="Arial" panose="020B0604020202020204" pitchFamily="34" charset="0"/>
              </a:rPr>
              <a:t>ngạc</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nhiên</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vì</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ti</a:t>
            </a:r>
            <a:r>
              <a:rPr lang="en-US" sz="3200" dirty="0">
                <a:solidFill>
                  <a:srgbClr val="3333CC"/>
                </a:solidFill>
                <a:latin typeface="Arial" panose="020B0604020202020204" pitchFamily="34" charset="0"/>
                <a:cs typeface="Arial" panose="020B0604020202020204" pitchFamily="34" charset="0"/>
              </a:rPr>
              <a:t> vi </a:t>
            </a:r>
            <a:r>
              <a:rPr lang="en-US" sz="3200" dirty="0" err="1">
                <a:solidFill>
                  <a:srgbClr val="3333CC"/>
                </a:solidFill>
                <a:latin typeface="Arial" panose="020B0604020202020204" pitchFamily="34" charset="0"/>
                <a:cs typeface="Arial" panose="020B0604020202020204" pitchFamily="34" charset="0"/>
              </a:rPr>
              <a:t>chuyển</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được</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nhiều</a:t>
            </a:r>
            <a:r>
              <a:rPr lang="en-US" sz="3200" dirty="0">
                <a:solidFill>
                  <a:srgbClr val="3333CC"/>
                </a:solidFill>
                <a:latin typeface="Arial" panose="020B0604020202020204" pitchFamily="34" charset="0"/>
                <a:cs typeface="Arial" panose="020B0604020202020204" pitchFamily="34" charset="0"/>
              </a:rPr>
              <a:t> </a:t>
            </a:r>
            <a:r>
              <a:rPr lang="en-US" sz="3200" dirty="0" err="1">
                <a:solidFill>
                  <a:srgbClr val="3333CC"/>
                </a:solidFill>
                <a:latin typeface="Arial" panose="020B0604020202020204" pitchFamily="34" charset="0"/>
                <a:cs typeface="Arial" panose="020B0604020202020204" pitchFamily="34" charset="0"/>
              </a:rPr>
              <a:t>kênh</a:t>
            </a:r>
            <a:r>
              <a:rPr lang="en-US" sz="3200" dirty="0">
                <a:solidFill>
                  <a:srgbClr val="3333CC"/>
                </a:solidFill>
                <a:latin typeface="Arial" panose="020B0604020202020204" pitchFamily="34" charset="0"/>
                <a:cs typeface="Arial" panose="020B0604020202020204" pitchFamily="34" charset="0"/>
              </a:rPr>
              <a:t>. </a:t>
            </a:r>
          </a:p>
        </p:txBody>
      </p:sp>
      <p:sp>
        <p:nvSpPr>
          <p:cNvPr id="3" name="Oval 2"/>
          <p:cNvSpPr/>
          <p:nvPr/>
        </p:nvSpPr>
        <p:spPr>
          <a:xfrm>
            <a:off x="1752600" y="1317026"/>
            <a:ext cx="2840639" cy="6664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err="1">
                <a:solidFill>
                  <a:schemeClr val="bg1"/>
                </a:solidFill>
                <a:latin typeface="Arial" panose="020B0604020202020204" pitchFamily="34" charset="0"/>
                <a:cs typeface="Arial" panose="020B0604020202020204" pitchFamily="34" charset="0"/>
              </a:rPr>
              <a:t>Tình</a:t>
            </a:r>
            <a:r>
              <a:rPr lang="en-US" sz="2600" b="1" dirty="0">
                <a:solidFill>
                  <a:schemeClr val="bg1"/>
                </a:solidFill>
                <a:latin typeface="Arial" panose="020B0604020202020204" pitchFamily="34" charset="0"/>
                <a:cs typeface="Arial" panose="020B0604020202020204" pitchFamily="34" charset="0"/>
              </a:rPr>
              <a:t> </a:t>
            </a:r>
            <a:r>
              <a:rPr lang="en-US" sz="2600" b="1" dirty="0" err="1">
                <a:solidFill>
                  <a:schemeClr val="bg1"/>
                </a:solidFill>
                <a:latin typeface="Arial" panose="020B0604020202020204" pitchFamily="34" charset="0"/>
                <a:cs typeface="Arial" panose="020B0604020202020204" pitchFamily="34" charset="0"/>
              </a:rPr>
              <a:t>huống</a:t>
            </a:r>
            <a:endParaRPr lang="en-US" sz="2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744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7" name="Group 6"/>
          <p:cNvGrpSpPr/>
          <p:nvPr/>
        </p:nvGrpSpPr>
        <p:grpSpPr>
          <a:xfrm>
            <a:off x="882684" y="1390706"/>
            <a:ext cx="3987566" cy="584775"/>
            <a:chOff x="712076" y="1405392"/>
            <a:chExt cx="3987566"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3480440"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xử</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lý</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tin</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Rounded Rectangle 12"/>
          <p:cNvSpPr/>
          <p:nvPr/>
        </p:nvSpPr>
        <p:spPr>
          <a:xfrm>
            <a:off x="5179603" y="3842857"/>
            <a:ext cx="6461938" cy="2353226"/>
          </a:xfrm>
          <a:prstGeom prst="roundRect">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indent="-403225" algn="just">
              <a:lnSpc>
                <a:spcPct val="120000"/>
              </a:lnSpc>
              <a:spcAft>
                <a:spcPts val="1200"/>
              </a:spcAft>
              <a:buClr>
                <a:srgbClr val="FFFF00"/>
              </a:buClr>
              <a:buFont typeface="Wingdings" panose="05000000000000000000" pitchFamily="2" charset="2"/>
              <a:buChar char="q"/>
            </a:pPr>
            <a:r>
              <a:rPr lang="en-US" sz="2200" b="1" dirty="0" err="1">
                <a:latin typeface="Arial" panose="020B0604020202020204" pitchFamily="34" charset="0"/>
                <a:cs typeface="Arial" panose="020B0604020202020204" pitchFamily="34" charset="0"/>
              </a:rPr>
              <a:t>Em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hãy</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trao</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đổi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với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bạn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và</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cho</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biết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khi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bố</a:t>
            </a:r>
            <a:r>
              <a:rPr lang="en-US" sz="2200" b="1" dirty="0">
                <a:latin typeface="Arial" panose="020B0604020202020204" pitchFamily="34" charset="0"/>
                <a:cs typeface="Arial" panose="020B0604020202020204" pitchFamily="34" charset="0"/>
              </a:rPr>
              <a:t> Minh </a:t>
            </a:r>
            <a:r>
              <a:rPr lang="en-US" sz="2200" b="1" dirty="0" err="1">
                <a:latin typeface="Arial" panose="020B0604020202020204" pitchFamily="34" charset="0"/>
                <a:cs typeface="Arial" panose="020B0604020202020204" pitchFamily="34" charset="0"/>
              </a:rPr>
              <a:t>bấm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chuyển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kênh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thì</a:t>
            </a:r>
            <a:r>
              <a:rPr lang="en-US" sz="2200" b="1" dirty="0">
                <a:latin typeface="Arial" panose="020B0604020202020204" pitchFamily="34" charset="0"/>
                <a:cs typeface="Arial" panose="020B0604020202020204" pitchFamily="34" charset="0"/>
              </a:rPr>
              <a:t>:</a:t>
            </a:r>
          </a:p>
          <a:p>
            <a:pPr marL="739775" indent="-336550" algn="just">
              <a:lnSpc>
                <a:spcPct val="110000"/>
              </a:lnSpc>
              <a:spcAft>
                <a:spcPts val="600"/>
              </a:spcAft>
              <a:buClr>
                <a:srgbClr val="FFFF00"/>
              </a:buClr>
              <a:buFont typeface="Arial" panose="020B0604020202020204" pitchFamily="34" charset="0"/>
              <a:buChar char="•"/>
            </a:pPr>
            <a:r>
              <a:rPr lang="vi-VN" sz="2200" dirty="0">
                <a:latin typeface="Arial" panose="020B0604020202020204" pitchFamily="34" charset="0"/>
                <a:cs typeface="Arial" panose="020B0604020202020204" pitchFamily="34" charset="0"/>
              </a:rPr>
              <a:t>Ti vi nhận được thông tin gì</a:t>
            </a:r>
            <a:r>
              <a:rPr lang="vi-VN" sz="2200" dirty="0" smtClean="0">
                <a:latin typeface="Arial" panose="020B0604020202020204" pitchFamily="34" charset="0"/>
                <a:cs typeface="Arial" panose="020B0604020202020204" pitchFamily="34" charset="0"/>
              </a:rPr>
              <a:t>?</a:t>
            </a:r>
            <a:endParaRPr lang="en-US" sz="2200" dirty="0" smtClean="0">
              <a:latin typeface="Arial" panose="020B0604020202020204" pitchFamily="34" charset="0"/>
              <a:cs typeface="Arial" panose="020B0604020202020204" pitchFamily="34" charset="0"/>
            </a:endParaRPr>
          </a:p>
          <a:p>
            <a:pPr marL="739775" indent="-336550" algn="just">
              <a:lnSpc>
                <a:spcPct val="110000"/>
              </a:lnSpc>
              <a:spcAft>
                <a:spcPts val="600"/>
              </a:spcAft>
              <a:buClr>
                <a:srgbClr val="FFFF00"/>
              </a:buClr>
              <a:buFont typeface="Arial" panose="020B0604020202020204" pitchFamily="34" charset="0"/>
              <a:buChar char="•"/>
            </a:pPr>
            <a:r>
              <a:rPr lang="vi-VN" sz="2200" dirty="0">
                <a:latin typeface="Arial" panose="020B0604020202020204" pitchFamily="34" charset="0"/>
                <a:cs typeface="Arial" panose="020B0604020202020204" pitchFamily="34" charset="0"/>
              </a:rPr>
              <a:t>Sau khi ti vi xử lí thông tin thì kết quả xử lí như thế nào?</a:t>
            </a:r>
            <a:endParaRPr lang="en-US" sz="2200" b="1"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5179603" y="2192483"/>
            <a:ext cx="6420998" cy="1443048"/>
          </a:xfrm>
          <a:prstGeom prst="roundRect">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200" b="1" dirty="0"/>
              <a:t>a. Bố Minh dùng điều khiển để chuyển kênh. Khi đó ti vi nhận được thông tin là số được bấm; kết quả xử lí là mở kênh ứng với số đó.</a:t>
            </a:r>
            <a:endParaRPr lang="en-US" sz="22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617272" y="2341637"/>
            <a:ext cx="4384906" cy="3429603"/>
          </a:xfrm>
          <a:prstGeom prst="rect">
            <a:avLst/>
          </a:prstGeom>
          <a:ln w="12700">
            <a:solidFill>
              <a:schemeClr val="tx1"/>
            </a:solidFill>
          </a:ln>
        </p:spPr>
      </p:pic>
    </p:spTree>
    <p:extLst>
      <p:ext uri="{BB962C8B-B14F-4D97-AF65-F5344CB8AC3E}">
        <p14:creationId xmlns:p14="http://schemas.microsoft.com/office/powerpoint/2010/main" val="188852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sp>
        <p:nvSpPr>
          <p:cNvPr id="7" name="Rounded Rectangle 6"/>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882684" y="1390706"/>
            <a:ext cx="3987566" cy="584775"/>
            <a:chOff x="712076" y="1405392"/>
            <a:chExt cx="3987566"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0" name="TextBox 9"/>
            <p:cNvSpPr txBox="1"/>
            <p:nvPr/>
          </p:nvSpPr>
          <p:spPr>
            <a:xfrm>
              <a:off x="1219202" y="1459948"/>
              <a:ext cx="3480440"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xử</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lý</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tin</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Rounded Rectangle 12"/>
          <p:cNvSpPr/>
          <p:nvPr/>
        </p:nvSpPr>
        <p:spPr>
          <a:xfrm>
            <a:off x="528917" y="4197866"/>
            <a:ext cx="7025549" cy="2011865"/>
          </a:xfrm>
          <a:prstGeom prst="roundRect">
            <a:avLst/>
          </a:prstGeom>
          <a:solidFill>
            <a:schemeClr val="accent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20000"/>
              </a:lnSpc>
              <a:spcAft>
                <a:spcPts val="1200"/>
              </a:spcAft>
              <a:buClr>
                <a:srgbClr val="FFFF00"/>
              </a:buClr>
              <a:buFont typeface="Wingdings" panose="05000000000000000000" pitchFamily="2" charset="2"/>
              <a:buChar char="q"/>
            </a:pPr>
            <a:r>
              <a:rPr lang="vi-VN" sz="2800" b="1" dirty="0" smtClean="0"/>
              <a:t>Em </a:t>
            </a:r>
            <a:r>
              <a:rPr lang="vi-VN" sz="2800" b="1" dirty="0"/>
              <a:t>hãy cùng bạn quan sát hình 4.1a, 4.1b và cho biết: Thang máy nhận được thông tin gì? Kết quả xử lí ra sao?</a:t>
            </a:r>
            <a:endParaRPr lang="en-US" sz="2800" b="1"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528918" y="2040366"/>
            <a:ext cx="6893858" cy="2049298"/>
          </a:xfrm>
          <a:prstGeom prst="round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800" b="1" dirty="0"/>
              <a:t>b. Với thang máy thông thường: Trước khi vào bấm nút chọn lên hoặc xuống; khi vào trong thì bấm số tầng muốn đến.</a:t>
            </a:r>
            <a:endParaRPr lang="en-US" sz="28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7554467" y="2538487"/>
            <a:ext cx="4067031" cy="3220872"/>
          </a:xfrm>
          <a:prstGeom prst="rect">
            <a:avLst/>
          </a:prstGeom>
        </p:spPr>
      </p:pic>
    </p:spTree>
    <p:extLst>
      <p:ext uri="{BB962C8B-B14F-4D97-AF65-F5344CB8AC3E}">
        <p14:creationId xmlns:p14="http://schemas.microsoft.com/office/powerpoint/2010/main" val="297556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414190" y="1183116"/>
            <a:ext cx="11255188"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63621" y="254079"/>
              <a:ext cx="571500" cy="552450"/>
            </a:xfrm>
            <a:prstGeom prst="rect">
              <a:avLst/>
            </a:prstGeom>
          </p:spPr>
        </p:pic>
      </p:grpSp>
      <p:grpSp>
        <p:nvGrpSpPr>
          <p:cNvPr id="11" name="Group 10"/>
          <p:cNvGrpSpPr/>
          <p:nvPr/>
        </p:nvGrpSpPr>
        <p:grpSpPr>
          <a:xfrm>
            <a:off x="1005516" y="1390706"/>
            <a:ext cx="5980099" cy="584775"/>
            <a:chOff x="712076" y="1405392"/>
            <a:chExt cx="5980099"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3" name="TextBox 12"/>
            <p:cNvSpPr txBox="1"/>
            <p:nvPr/>
          </p:nvSpPr>
          <p:spPr>
            <a:xfrm>
              <a:off x="1219202" y="1459948"/>
              <a:ext cx="5472973" cy="523220"/>
            </a:xfrm>
            <a:prstGeom prst="rect">
              <a:avLst/>
            </a:prstGeom>
            <a:noFill/>
          </p:spPr>
          <p:txBody>
            <a:bodyPr wrap="none" rtlCol="0">
              <a:spAutoFit/>
            </a:bodyPr>
            <a:lstStyle/>
            <a:p>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Robot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làm</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việc</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thay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con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người</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4" name="Picture 3"/>
          <p:cNvPicPr>
            <a:picLocks noChangeAspect="1"/>
          </p:cNvPicPr>
          <p:nvPr/>
        </p:nvPicPr>
        <p:blipFill>
          <a:blip r:embed="rId4"/>
          <a:stretch>
            <a:fillRect/>
          </a:stretch>
        </p:blipFill>
        <p:spPr>
          <a:xfrm>
            <a:off x="7861112" y="2674961"/>
            <a:ext cx="3261814" cy="2743201"/>
          </a:xfrm>
          <a:prstGeom prst="rect">
            <a:avLst/>
          </a:prstGeom>
        </p:spPr>
      </p:pic>
      <p:sp>
        <p:nvSpPr>
          <p:cNvPr id="8" name="Rounded Rectangle 7"/>
          <p:cNvSpPr/>
          <p:nvPr/>
        </p:nvSpPr>
        <p:spPr>
          <a:xfrm>
            <a:off x="788894" y="2209058"/>
            <a:ext cx="6714565" cy="187162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800" dirty="0">
                <a:solidFill>
                  <a:schemeClr val="tx1"/>
                </a:solidFill>
              </a:rPr>
              <a:t>Với robot lau nhà, khi người dùng chọn chế độ hoạt động cạnh tường, robot sẽ thực hiện hút bụi cạnh tường.</a:t>
            </a:r>
            <a:endParaRPr lang="en-US" sz="2800" dirty="0">
              <a:solidFill>
                <a:schemeClr val="tx1"/>
              </a:solidFill>
              <a:latin typeface="Arial" panose="020B0604020202020204" pitchFamily="34" charset="0"/>
              <a:cs typeface="Arial" panose="020B0604020202020204" pitchFamily="34" charset="0"/>
            </a:endParaRPr>
          </a:p>
        </p:txBody>
      </p:sp>
      <p:sp>
        <p:nvSpPr>
          <p:cNvPr id="23" name="Rounded Rectangle 22"/>
          <p:cNvSpPr/>
          <p:nvPr/>
        </p:nvSpPr>
        <p:spPr>
          <a:xfrm>
            <a:off x="788894" y="4383197"/>
            <a:ext cx="6714565" cy="18716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20000"/>
              </a:lnSpc>
              <a:spcAft>
                <a:spcPts val="600"/>
              </a:spcAft>
              <a:buClr>
                <a:srgbClr val="FF0000"/>
              </a:buClr>
              <a:buFont typeface="Wingdings" panose="05000000000000000000" pitchFamily="2" charset="2"/>
              <a:buChar char="q"/>
            </a:pPr>
            <a:r>
              <a:rPr lang="vi-VN" sz="2800" dirty="0">
                <a:solidFill>
                  <a:schemeClr val="tx1"/>
                </a:solidFill>
              </a:rPr>
              <a:t>Em hãy trao đổi với bạn và cho biết robot lau nhà đã nhận được thông tin gì? Kết quả xử lí như thế nào?</a:t>
            </a:r>
            <a:endParaRPr lang="en-US" sz="2800" spc="-1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854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ounded Rectangle 12"/>
          <p:cNvSpPr/>
          <p:nvPr/>
        </p:nvSpPr>
        <p:spPr>
          <a:xfrm>
            <a:off x="492901" y="1120466"/>
            <a:ext cx="11228294"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09600" y="1776215"/>
            <a:ext cx="6258039" cy="2057230"/>
          </a:xfrm>
          <a:prstGeom prst="rect">
            <a:avLst/>
          </a:prstGeom>
          <a:solidFill>
            <a:schemeClr val="accent2">
              <a:lumMod val="20000"/>
              <a:lumOff val="80000"/>
            </a:schemeClr>
          </a:solidFill>
          <a:ln w="28575">
            <a:noFill/>
          </a:ln>
        </p:spPr>
        <p:txBody>
          <a:bodyPr wrap="square">
            <a:spAutoFit/>
          </a:bodyPr>
          <a:lstStyle/>
          <a:p>
            <a:pPr algn="just">
              <a:lnSpc>
                <a:spcPct val="114000"/>
              </a:lnSpc>
            </a:pPr>
            <a:r>
              <a:rPr lang="vi-VN" sz="2800" dirty="0"/>
              <a:t>Với robot trong bệnh viện, khi người dùng chọn chế độ phát thuốc, robot sẽ tự động đi phát thuốc cho bệnh nhân ở các phòng.</a:t>
            </a:r>
            <a:endParaRPr lang="en-US" sz="2800" dirty="0">
              <a:latin typeface="Arial" panose="020B0604020202020204" pitchFamily="34" charset="0"/>
              <a:cs typeface="Arial" panose="020B0604020202020204" pitchFamily="34" charset="0"/>
            </a:endParaRPr>
          </a:p>
        </p:txBody>
      </p:sp>
      <p:sp>
        <p:nvSpPr>
          <p:cNvPr id="15" name="TextBox 14"/>
          <p:cNvSpPr txBox="1"/>
          <p:nvPr/>
        </p:nvSpPr>
        <p:spPr>
          <a:xfrm>
            <a:off x="609600" y="4165026"/>
            <a:ext cx="6258039" cy="1606274"/>
          </a:xfrm>
          <a:prstGeom prst="rect">
            <a:avLst/>
          </a:prstGeom>
          <a:solidFill>
            <a:schemeClr val="accent4">
              <a:lumMod val="40000"/>
              <a:lumOff val="60000"/>
            </a:schemeClr>
          </a:solidFill>
          <a:ln>
            <a:solidFill>
              <a:schemeClr val="bg1"/>
            </a:solidFill>
          </a:ln>
        </p:spPr>
        <p:txBody>
          <a:bodyPr wrap="square" rtlCol="0">
            <a:spAutoFit/>
          </a:bodyPr>
          <a:lstStyle/>
          <a:p>
            <a:pPr marL="457200" indent="-457200" algn="just">
              <a:lnSpc>
                <a:spcPct val="120000"/>
              </a:lnSpc>
              <a:spcAft>
                <a:spcPts val="600"/>
              </a:spcAft>
              <a:buClr>
                <a:srgbClr val="FF0000"/>
              </a:buClr>
              <a:buFont typeface="Wingdings" panose="05000000000000000000" pitchFamily="2" charset="2"/>
              <a:buChar char="q"/>
            </a:pPr>
            <a:r>
              <a:rPr lang="en-US" sz="2800" dirty="0" err="1"/>
              <a:t>Em</a:t>
            </a:r>
            <a:r>
              <a:rPr lang="en-US" sz="2800" dirty="0"/>
              <a:t> </a:t>
            </a:r>
            <a:r>
              <a:rPr lang="en-US" sz="2800" dirty="0" err="1"/>
              <a:t>hãy</a:t>
            </a:r>
            <a:r>
              <a:rPr lang="en-US" sz="2800" dirty="0"/>
              <a:t> </a:t>
            </a:r>
            <a:r>
              <a:rPr lang="en-US" sz="2800" dirty="0" err="1"/>
              <a:t>trao</a:t>
            </a:r>
            <a:r>
              <a:rPr lang="en-US" sz="2800" dirty="0"/>
              <a:t> </a:t>
            </a:r>
            <a:r>
              <a:rPr lang="en-US" sz="2800" dirty="0" err="1"/>
              <a:t>đổi</a:t>
            </a:r>
            <a:r>
              <a:rPr lang="en-US" sz="2800" dirty="0"/>
              <a:t> </a:t>
            </a:r>
            <a:r>
              <a:rPr lang="en-US" sz="2800" dirty="0" err="1"/>
              <a:t>với</a:t>
            </a:r>
            <a:r>
              <a:rPr lang="en-US" sz="2800" dirty="0"/>
              <a:t> </a:t>
            </a:r>
            <a:r>
              <a:rPr lang="en-US" sz="2800" dirty="0" err="1"/>
              <a:t>bạn</a:t>
            </a:r>
            <a:r>
              <a:rPr lang="en-US" sz="2800" dirty="0"/>
              <a:t> </a:t>
            </a:r>
            <a:r>
              <a:rPr lang="en-US" sz="2800" dirty="0" err="1"/>
              <a:t>và</a:t>
            </a:r>
            <a:r>
              <a:rPr lang="en-US" sz="2800" dirty="0"/>
              <a:t> </a:t>
            </a:r>
            <a:r>
              <a:rPr lang="en-US" sz="2800" dirty="0" err="1"/>
              <a:t>cho</a:t>
            </a:r>
            <a:r>
              <a:rPr lang="en-US" sz="2800" dirty="0"/>
              <a:t> </a:t>
            </a:r>
            <a:r>
              <a:rPr lang="en-US" sz="2800" dirty="0" err="1"/>
              <a:t>biết</a:t>
            </a:r>
            <a:r>
              <a:rPr lang="en-US" sz="2800" dirty="0"/>
              <a:t>: Robot </a:t>
            </a:r>
            <a:r>
              <a:rPr lang="en-US" sz="2800" dirty="0" err="1"/>
              <a:t>trong</a:t>
            </a:r>
            <a:r>
              <a:rPr lang="en-US" sz="2800" dirty="0"/>
              <a:t> </a:t>
            </a:r>
            <a:r>
              <a:rPr lang="en-US" sz="2800" dirty="0" err="1"/>
              <a:t>bệnh</a:t>
            </a:r>
            <a:r>
              <a:rPr lang="en-US" sz="2800" dirty="0"/>
              <a:t> </a:t>
            </a:r>
            <a:r>
              <a:rPr lang="en-US" sz="2800" dirty="0" err="1"/>
              <a:t>viện</a:t>
            </a:r>
            <a:r>
              <a:rPr lang="en-US" sz="2800" dirty="0"/>
              <a:t> </a:t>
            </a:r>
            <a:r>
              <a:rPr lang="en-US" sz="2800" dirty="0" err="1"/>
              <a:t>nhận</a:t>
            </a:r>
            <a:r>
              <a:rPr lang="en-US" sz="2800" dirty="0"/>
              <a:t> </a:t>
            </a:r>
            <a:r>
              <a:rPr lang="en-US" sz="2800" dirty="0" err="1"/>
              <a:t>thông</a:t>
            </a:r>
            <a:r>
              <a:rPr lang="en-US" sz="2800" dirty="0"/>
              <a:t> tin </a:t>
            </a:r>
            <a:r>
              <a:rPr lang="en-US" sz="2800" dirty="0" err="1"/>
              <a:t>gì</a:t>
            </a:r>
            <a:r>
              <a:rPr lang="en-US" sz="2800" dirty="0"/>
              <a:t> </a:t>
            </a:r>
            <a:r>
              <a:rPr lang="en-US" sz="2800" dirty="0" err="1"/>
              <a:t>và</a:t>
            </a:r>
            <a:r>
              <a:rPr lang="en-US" sz="2800" dirty="0"/>
              <a:t> </a:t>
            </a:r>
            <a:r>
              <a:rPr lang="en-US" sz="2800" dirty="0" err="1"/>
              <a:t>kết</a:t>
            </a:r>
            <a:r>
              <a:rPr lang="en-US" sz="2800" dirty="0"/>
              <a:t> </a:t>
            </a:r>
            <a:r>
              <a:rPr lang="en-US" sz="2800" dirty="0" err="1"/>
              <a:t>quả</a:t>
            </a:r>
            <a:r>
              <a:rPr lang="en-US" sz="2800" dirty="0"/>
              <a:t> </a:t>
            </a:r>
            <a:r>
              <a:rPr lang="en-US" sz="2800" dirty="0" err="1"/>
              <a:t>xử</a:t>
            </a:r>
            <a:r>
              <a:rPr lang="en-US" sz="2800" dirty="0"/>
              <a:t> </a:t>
            </a:r>
            <a:r>
              <a:rPr lang="en-US" sz="2800" dirty="0" err="1"/>
              <a:t>lí</a:t>
            </a:r>
            <a:r>
              <a:rPr lang="en-US" sz="2800" dirty="0"/>
              <a:t> </a:t>
            </a:r>
            <a:r>
              <a:rPr lang="en-US" sz="2800" dirty="0" err="1"/>
              <a:t>ra</a:t>
            </a:r>
            <a:r>
              <a:rPr lang="en-US" sz="2800" dirty="0"/>
              <a:t> </a:t>
            </a:r>
            <a:r>
              <a:rPr lang="en-US" sz="2800" dirty="0" err="1"/>
              <a:t>sao</a:t>
            </a:r>
            <a:r>
              <a:rPr lang="en-US" sz="2800" dirty="0"/>
              <a:t>? </a:t>
            </a:r>
            <a:endParaRPr lang="en-US" sz="2800" spc="-150" dirty="0" smtClean="0">
              <a:solidFill>
                <a:srgbClr val="3333CC"/>
              </a:solidFill>
              <a:latin typeface="Arial" panose="020B0604020202020204" pitchFamily="34" charset="0"/>
              <a:cs typeface="Arial" panose="020B0604020202020204" pitchFamily="34" charset="0"/>
            </a:endParaRPr>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3"/>
            <a:stretch>
              <a:fillRect/>
            </a:stretch>
          </p:blipFill>
          <p:spPr>
            <a:xfrm>
              <a:off x="4712495" y="845675"/>
              <a:ext cx="576956" cy="614616"/>
            </a:xfrm>
            <a:prstGeom prst="rect">
              <a:avLst/>
            </a:prstGeom>
          </p:spPr>
        </p:pic>
      </p:grpSp>
      <p:pic>
        <p:nvPicPr>
          <p:cNvPr id="2" name="Picture 1"/>
          <p:cNvPicPr>
            <a:picLocks noChangeAspect="1"/>
          </p:cNvPicPr>
          <p:nvPr/>
        </p:nvPicPr>
        <p:blipFill>
          <a:blip r:embed="rId4"/>
          <a:stretch>
            <a:fillRect/>
          </a:stretch>
        </p:blipFill>
        <p:spPr>
          <a:xfrm>
            <a:off x="6867639" y="1918083"/>
            <a:ext cx="4501863" cy="3610519"/>
          </a:xfrm>
          <a:prstGeom prst="rect">
            <a:avLst/>
          </a:prstGeom>
        </p:spPr>
      </p:pic>
    </p:spTree>
    <p:extLst>
      <p:ext uri="{BB962C8B-B14F-4D97-AF65-F5344CB8AC3E}">
        <p14:creationId xmlns:p14="http://schemas.microsoft.com/office/powerpoint/2010/main" val="154333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65&quot;/&gt;&lt;/object&gt;&lt;object type=&quot;3&quot; unique_id=&quot;10007&quot;&gt;&lt;property id=&quot;20148&quot; value=&quot;5&quot;/&gt;&lt;property id=&quot;20300&quot; value=&quot;Slide 5&quot;/&gt;&lt;property id=&quot;20307&quot; value=&quot;264&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1&quot;/&gt;&lt;/object&gt;&lt;object type=&quot;3&quot; unique_id=&quot;10011&quot;&gt;&lt;property id=&quot;20148&quot; value=&quot;5&quot;/&gt;&lt;property id=&quot;20300&quot; value=&quot;Slide 9&quot;/&gt;&lt;property id=&quot;20307&quot; value=&quot;260&quot;/&gt;&lt;/object&gt;&lt;object type=&quot;3&quot; unique_id=&quot;10012&quot;&gt;&lt;property id=&quot;20148&quot; value=&quot;5&quot;/&gt;&lt;property id=&quot;20300&quot; value=&quot;Slide 10&quot;/&gt;&lt;property id=&quot;20307&quot; value=&quot;259&quot;/&gt;&lt;/object&gt;&lt;object type=&quot;3&quot; unique_id=&quot;10049&quot;&gt;&lt;property id=&quot;20148&quot; value=&quot;5&quot;/&gt;&lt;property id=&quot;20300&quot; value=&quot;Slide 11&quot;/&gt;&lt;property id=&quot;20307&quot; value=&quot;266&quot;/&gt;&lt;/object&gt;&lt;/object&gt;&lt;object type=&quot;8&quot; unique_id=&quot;1002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589</Words>
  <Application>Microsoft Office PowerPoint</Application>
  <PresentationFormat>Widescreen</PresentationFormat>
  <Paragraphs>54</Paragraphs>
  <Slides>18</Slides>
  <Notes>1</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18</vt:i4>
      </vt:variant>
    </vt:vector>
  </HeadingPairs>
  <TitlesOfParts>
    <vt:vector size="27" baseType="lpstr">
      <vt:lpstr>Arial</vt:lpstr>
      <vt:lpstr>Calibri</vt:lpstr>
      <vt:lpstr>Tahoma</vt:lpstr>
      <vt:lpstr>Times New Roman</vt:lpstr>
      <vt:lpstr>Wingdings</vt:lpstr>
      <vt:lpstr>Office Theme</vt:lpstr>
      <vt:lpstr>5_Office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TINHTU</cp:lastModifiedBy>
  <cp:revision>23</cp:revision>
  <dcterms:created xsi:type="dcterms:W3CDTF">2020-08-07T08:14:36Z</dcterms:created>
  <dcterms:modified xsi:type="dcterms:W3CDTF">2024-10-03T12:52:18Z</dcterms:modified>
</cp:coreProperties>
</file>