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04" r:id="rId12"/>
    <p:sldMasterId id="2147483816" r:id="rId13"/>
    <p:sldMasterId id="2147483828" r:id="rId14"/>
    <p:sldMasterId id="2147483852" r:id="rId15"/>
    <p:sldMasterId id="2147483864" r:id="rId16"/>
    <p:sldMasterId id="2147483888" r:id="rId17"/>
  </p:sldMasterIdLst>
  <p:notesMasterIdLst>
    <p:notesMasterId r:id="rId48"/>
  </p:notesMasterIdLst>
  <p:sldIdLst>
    <p:sldId id="265" r:id="rId18"/>
    <p:sldId id="266" r:id="rId19"/>
    <p:sldId id="256" r:id="rId20"/>
    <p:sldId id="258" r:id="rId21"/>
    <p:sldId id="263" r:id="rId22"/>
    <p:sldId id="261" r:id="rId23"/>
    <p:sldId id="259" r:id="rId24"/>
    <p:sldId id="269" r:id="rId25"/>
    <p:sldId id="270" r:id="rId26"/>
    <p:sldId id="272" r:id="rId27"/>
    <p:sldId id="271" r:id="rId28"/>
    <p:sldId id="273" r:id="rId29"/>
    <p:sldId id="274" r:id="rId30"/>
    <p:sldId id="275" r:id="rId31"/>
    <p:sldId id="293" r:id="rId32"/>
    <p:sldId id="276" r:id="rId33"/>
    <p:sldId id="277" r:id="rId34"/>
    <p:sldId id="278" r:id="rId35"/>
    <p:sldId id="279" r:id="rId36"/>
    <p:sldId id="281" r:id="rId37"/>
    <p:sldId id="289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91" r:id="rId46"/>
    <p:sldId id="292" r:id="rId47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62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EA7ED-A946-47CB-9A0D-E3522E9C37C7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65FF-7682-4403-8745-E65D2623C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38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B65FF-7682-4403-8745-E65D2623CF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38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B65FF-7682-4403-8745-E65D2623CF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3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246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313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0115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768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61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706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62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648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79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871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9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195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8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221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829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762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837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429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314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060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227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26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734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131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486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61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782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344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183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629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486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341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16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155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9819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985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916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426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308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404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922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044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93968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9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831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515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845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668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644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728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903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498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7060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174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59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387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401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484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659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1014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6715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2557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652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795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897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01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102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37842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087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025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661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2605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444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061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589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382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42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8420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586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211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44319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2100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240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9501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95598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148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1525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84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349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857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8725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8174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3329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846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0603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8882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13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66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67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49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14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02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73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15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83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38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10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84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3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73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66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49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14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02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73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155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83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38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102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8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321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349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66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493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14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02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925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381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29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697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8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549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2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69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885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40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18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261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18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859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354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56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51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647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95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669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174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7834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01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216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042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980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32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458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51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965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334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563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950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016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029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134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23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9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410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785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724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841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842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551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124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41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099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19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53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366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36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1138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398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043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454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761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72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0295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590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93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5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4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1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3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D8208-91C4-4FFE-9ADC-6D7DAF1D62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5B95E-39A1-41B8-8BE0-1D54DA6D8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0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7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6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6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6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00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93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7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2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55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slide" Target="slide28.xml"/><Relationship Id="rId5" Type="http://schemas.microsoft.com/office/2007/relationships/hdphoto" Target="../media/hdphoto5.wdp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7.xml"/><Relationship Id="rId5" Type="http://schemas.openxmlformats.org/officeDocument/2006/relationships/slide" Target="slide2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26.xml"/><Relationship Id="rId3" Type="http://schemas.openxmlformats.org/officeDocument/2006/relationships/slideLayout" Target="../slideLayouts/slideLayout155.xml"/><Relationship Id="rId7" Type="http://schemas.openxmlformats.org/officeDocument/2006/relationships/slide" Target="slide24.xml"/><Relationship Id="rId12" Type="http://schemas.openxmlformats.org/officeDocument/2006/relationships/image" Target="../media/image39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slide" Target="slide28.xml"/><Relationship Id="rId5" Type="http://schemas.openxmlformats.org/officeDocument/2006/relationships/slide" Target="slide23.xml"/><Relationship Id="rId15" Type="http://schemas.openxmlformats.org/officeDocument/2006/relationships/slide" Target="slide27.xml"/><Relationship Id="rId10" Type="http://schemas.openxmlformats.org/officeDocument/2006/relationships/image" Target="../media/image44.png"/><Relationship Id="rId4" Type="http://schemas.openxmlformats.org/officeDocument/2006/relationships/image" Target="../media/image42.jpg"/><Relationship Id="rId9" Type="http://schemas.openxmlformats.org/officeDocument/2006/relationships/slide" Target="slide25.xml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21.xml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21.xml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21.xml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21.xml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21.xml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47.png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6.png"/><Relationship Id="rId5" Type="http://schemas.openxmlformats.org/officeDocument/2006/relationships/slide" Target="slide21.xml"/><Relationship Id="rId4" Type="http://schemas.openxmlformats.org/officeDocument/2006/relationships/image" Target="../media/image4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0565" y="1550894"/>
            <a:ext cx="93501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TIN HỌC LỚP 3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55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440742" y="1186551"/>
            <a:ext cx="11309979" cy="5337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21" name="Rounded Rectangle 20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84389" y="1431047"/>
            <a:ext cx="3307893" cy="577776"/>
            <a:chOff x="712076" y="1405392"/>
            <a:chExt cx="3307893" cy="577776"/>
          </a:xfrm>
        </p:grpSpPr>
        <p:grpSp>
          <p:nvGrpSpPr>
            <p:cNvPr id="11" name="Group 10"/>
            <p:cNvGrpSpPr/>
            <p:nvPr/>
          </p:nvGrpSpPr>
          <p:grpSpPr>
            <a:xfrm>
              <a:off x="712076" y="1405392"/>
              <a:ext cx="445956" cy="553998"/>
              <a:chOff x="1104838" y="1405332"/>
              <a:chExt cx="44595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04838" y="1405332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219202" y="1459948"/>
              <a:ext cx="2800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2800" b="1" dirty="0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máy</a:t>
              </a:r>
              <a:r>
                <a:rPr lang="en-US" sz="2800" b="1" dirty="0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33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621" y="2742633"/>
            <a:ext cx="3190875" cy="2819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29720" y="2054488"/>
            <a:ext cx="1524776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041785" y="2689950"/>
            <a:ext cx="983505" cy="788864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854496" y="4121975"/>
            <a:ext cx="168528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6196085" y="3808665"/>
            <a:ext cx="1528548" cy="517675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927331" y="3743007"/>
            <a:ext cx="1343638" cy="523220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392282" y="3808666"/>
            <a:ext cx="1408017" cy="214110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5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16056" y="1354814"/>
            <a:ext cx="11255188" cy="50596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6" name="Rounded Rectangle 5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14" y="2528480"/>
            <a:ext cx="3261472" cy="3222251"/>
          </a:xfrm>
          <a:prstGeom prst="rect">
            <a:avLst/>
          </a:prstGeom>
        </p:spPr>
      </p:pic>
      <p:sp>
        <p:nvSpPr>
          <p:cNvPr id="12" name="Cloud Callout 1">
            <a:extLst>
              <a:ext uri="{FF2B5EF4-FFF2-40B4-BE49-F238E27FC236}">
                <a16:creationId xmlns="" xmlns:a16="http://schemas.microsoft.com/office/drawing/2014/main" id="{CEF4D80B-0136-DA40-A050-C7F1E816987F}"/>
              </a:ext>
            </a:extLst>
          </p:cNvPr>
          <p:cNvSpPr/>
          <p:nvPr/>
        </p:nvSpPr>
        <p:spPr>
          <a:xfrm>
            <a:off x="4949371" y="2155260"/>
            <a:ext cx="5795687" cy="2829965"/>
          </a:xfrm>
          <a:prstGeom prst="cloudCallout">
            <a:avLst>
              <a:gd name="adj1" fmla="val -36925"/>
              <a:gd name="adj2" fmla="val -1924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6.2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16-SGK)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orizontal Scroll 12"/>
          <p:cNvSpPr/>
          <p:nvPr/>
        </p:nvSpPr>
        <p:spPr>
          <a:xfrm>
            <a:off x="4748103" y="1773020"/>
            <a:ext cx="6688882" cy="3594444"/>
          </a:xfrm>
          <a:prstGeom prst="horizontalScroll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463550" algn="just">
              <a:lnSpc>
                <a:spcPct val="120000"/>
              </a:lnSpc>
            </a:pP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trỏ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44048" y="1570485"/>
            <a:ext cx="3469797" cy="584775"/>
            <a:chOff x="712076" y="1405392"/>
            <a:chExt cx="3469797" cy="584775"/>
          </a:xfrm>
        </p:grpSpPr>
        <p:grpSp>
          <p:nvGrpSpPr>
            <p:cNvPr id="15" name="Group 14"/>
            <p:cNvGrpSpPr/>
            <p:nvPr/>
          </p:nvGrpSpPr>
          <p:grpSpPr>
            <a:xfrm>
              <a:off x="712076" y="1405392"/>
              <a:ext cx="445956" cy="584775"/>
              <a:chOff x="1104838" y="1405332"/>
              <a:chExt cx="445956" cy="58477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104838" y="1405332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219202" y="1459948"/>
              <a:ext cx="29626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b="1" dirty="0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cầm</a:t>
              </a:r>
              <a:r>
                <a:rPr lang="en-US" sz="2800" b="1" dirty="0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chuột</a:t>
              </a:r>
              <a:endParaRPr lang="en-US" sz="2800" b="1" dirty="0">
                <a:solidFill>
                  <a:srgbClr val="33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456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82973" y="914400"/>
            <a:ext cx="11228294" cy="5856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11" name="Rounded Rectangle 10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044048" y="1391381"/>
            <a:ext cx="3904210" cy="584775"/>
            <a:chOff x="712076" y="1405392"/>
            <a:chExt cx="3904210" cy="584775"/>
          </a:xfrm>
        </p:grpSpPr>
        <p:grpSp>
          <p:nvGrpSpPr>
            <p:cNvPr id="17" name="Group 16"/>
            <p:cNvGrpSpPr/>
            <p:nvPr/>
          </p:nvGrpSpPr>
          <p:grpSpPr>
            <a:xfrm>
              <a:off x="712076" y="1405392"/>
              <a:ext cx="445956" cy="584775"/>
              <a:chOff x="1104838" y="1405332"/>
              <a:chExt cx="445956" cy="584775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104838" y="1405332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lang="en-US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219202" y="1459948"/>
              <a:ext cx="3397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Thao</a:t>
              </a:r>
              <a:r>
                <a:rPr lang="en-US" sz="2800" b="1" dirty="0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tác</a:t>
              </a:r>
              <a:r>
                <a:rPr lang="en-US" sz="2800" b="1" dirty="0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chuột</a:t>
              </a:r>
              <a:endParaRPr lang="en-US" sz="2800" b="1" dirty="0">
                <a:solidFill>
                  <a:srgbClr val="33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89616"/>
            <a:ext cx="3977821" cy="2743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097120" y="2537999"/>
            <a:ext cx="5053853" cy="2362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(trang17-SGK)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8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11" name="Rounded Rectangle 10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33600" y="2254623"/>
            <a:ext cx="7772399" cy="381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lphaLcPeriod"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đúp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31842" y="1182469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chuột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1905000" y="1219200"/>
            <a:ext cx="609600" cy="609600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83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70647" y="1132363"/>
            <a:ext cx="11228294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11" name="Rounded Rectangle 10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044048" y="1391381"/>
            <a:ext cx="3904210" cy="584775"/>
            <a:chOff x="712076" y="1405392"/>
            <a:chExt cx="3904210" cy="584775"/>
          </a:xfrm>
        </p:grpSpPr>
        <p:grpSp>
          <p:nvGrpSpPr>
            <p:cNvPr id="17" name="Group 16"/>
            <p:cNvGrpSpPr/>
            <p:nvPr/>
          </p:nvGrpSpPr>
          <p:grpSpPr>
            <a:xfrm>
              <a:off x="712076" y="1405392"/>
              <a:ext cx="445956" cy="584775"/>
              <a:chOff x="1104838" y="1405332"/>
              <a:chExt cx="445956" cy="584775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104838" y="1405332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lang="en-US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219202" y="1459948"/>
              <a:ext cx="3397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Thao</a:t>
              </a:r>
              <a:r>
                <a:rPr lang="en-US" sz="2800" b="1" dirty="0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tác</a:t>
              </a:r>
              <a:r>
                <a:rPr lang="en-US" sz="2800" b="1" dirty="0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chuột</a:t>
              </a:r>
              <a:endParaRPr lang="en-US" sz="2800" b="1" dirty="0">
                <a:solidFill>
                  <a:srgbClr val="33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976" y="2250141"/>
            <a:ext cx="8677836" cy="3711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389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11" name="Rounded Rectangle 10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sp>
        <p:nvSpPr>
          <p:cNvPr id="3" name="6-Point Star 2"/>
          <p:cNvSpPr/>
          <p:nvPr/>
        </p:nvSpPr>
        <p:spPr>
          <a:xfrm>
            <a:off x="4572000" y="1524000"/>
            <a:ext cx="3368916" cy="342900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0648" y="452024"/>
            <a:ext cx="2819400" cy="1600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220200" y="3124200"/>
            <a:ext cx="2819400" cy="1600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70648" y="3095625"/>
            <a:ext cx="2819400" cy="1600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220200" y="423449"/>
            <a:ext cx="2819400" cy="1600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209800" y="5257800"/>
            <a:ext cx="3762694" cy="1600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53200" y="5257800"/>
            <a:ext cx="3200400" cy="1600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55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 animBg="1"/>
      <p:bldP spid="15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1295400"/>
            <a:ext cx="11228294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11" name="Rounded Rectangle 10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044048" y="1391381"/>
            <a:ext cx="3904210" cy="584775"/>
            <a:chOff x="712076" y="1405392"/>
            <a:chExt cx="3904210" cy="584775"/>
          </a:xfrm>
        </p:grpSpPr>
        <p:grpSp>
          <p:nvGrpSpPr>
            <p:cNvPr id="17" name="Group 16"/>
            <p:cNvGrpSpPr/>
            <p:nvPr/>
          </p:nvGrpSpPr>
          <p:grpSpPr>
            <a:xfrm>
              <a:off x="712076" y="1405392"/>
              <a:ext cx="445956" cy="584775"/>
              <a:chOff x="1104838" y="1405332"/>
              <a:chExt cx="445956" cy="584775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104838" y="1405332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lang="en-US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219202" y="1459948"/>
              <a:ext cx="3397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Thao</a:t>
              </a:r>
              <a:r>
                <a:rPr lang="en-US" sz="2800" b="1" dirty="0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tác</a:t>
              </a:r>
              <a:r>
                <a:rPr lang="en-US" sz="2800" b="1" dirty="0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chuột</a:t>
              </a:r>
              <a:endParaRPr lang="en-US" sz="2800" b="1" dirty="0">
                <a:solidFill>
                  <a:srgbClr val="33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14400" y="2072137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3417983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27918"/>
              </p:ext>
            </p:extLst>
          </p:nvPr>
        </p:nvGraphicFramePr>
        <p:xfrm>
          <a:off x="1267026" y="4763386"/>
          <a:ext cx="99822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1100"/>
                <a:gridCol w="49911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chuột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chuột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chuột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ngón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chuột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ngón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12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660106" y="1637731"/>
            <a:ext cx="5008729" cy="45520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930438" y="211767"/>
            <a:ext cx="4353220" cy="645358"/>
            <a:chOff x="3930438" y="818781"/>
            <a:chExt cx="4353220" cy="645358"/>
          </a:xfrm>
        </p:grpSpPr>
        <p:sp>
          <p:nvSpPr>
            <p:cNvPr id="24" name="Rounded Rectangle 23"/>
            <p:cNvSpPr/>
            <p:nvPr/>
          </p:nvSpPr>
          <p:spPr>
            <a:xfrm>
              <a:off x="3930438" y="818781"/>
              <a:ext cx="4353220" cy="64535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2495" y="845675"/>
              <a:ext cx="576956" cy="614616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480261" y="1637731"/>
            <a:ext cx="5727816" cy="4588834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63550" algn="just">
              <a:lnSpc>
                <a:spcPct val="120000"/>
              </a:lnSpc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endParaRPr lang="en-US" sz="2800" b="1" dirty="0" smtClean="0">
              <a:solidFill>
                <a:prstClr val="white"/>
              </a:solidFill>
            </a:endParaRPr>
          </a:p>
          <a:p>
            <a:pPr indent="463550" algn="just">
              <a:lnSpc>
                <a:spcPct val="120000"/>
              </a:lnSpc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endParaRPr lang="en-US" sz="2800" b="1" dirty="0">
              <a:solidFill>
                <a:prstClr val="white"/>
              </a:solidFill>
            </a:endParaRPr>
          </a:p>
          <a:p>
            <a:pPr indent="573088" algn="just">
              <a:lnSpc>
                <a:spcPct val="120000"/>
              </a:lnSpc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vi-VN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cùng bạn quan sát hình 6.3 và cho biết tên từng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số 1, 2, 3.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215" y="2346914"/>
            <a:ext cx="3412343" cy="31304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30" y="1992576"/>
            <a:ext cx="1443004" cy="12925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45891" y="3334333"/>
            <a:ext cx="133241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41854" y="2606310"/>
            <a:ext cx="148057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70517" y="2638843"/>
            <a:ext cx="1176925" cy="461665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10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04999"/>
            <a:ext cx="6331943" cy="484215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382000" y="1956077"/>
            <a:ext cx="2209800" cy="460664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839200" y="2021591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1-b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5400" y="2944921"/>
            <a:ext cx="243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2-c</a:t>
            </a:r>
          </a:p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3-a</a:t>
            </a:r>
          </a:p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4-e</a:t>
            </a:r>
          </a:p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5-d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750035"/>
            <a:ext cx="1188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93524"/>
            <a:ext cx="2057400" cy="533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59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930438" y="211767"/>
            <a:ext cx="4353220" cy="645358"/>
            <a:chOff x="3930438" y="818781"/>
            <a:chExt cx="4353220" cy="645358"/>
          </a:xfrm>
        </p:grpSpPr>
        <p:sp>
          <p:nvSpPr>
            <p:cNvPr id="24" name="Rounded Rectangle 23"/>
            <p:cNvSpPr/>
            <p:nvPr/>
          </p:nvSpPr>
          <p:spPr>
            <a:xfrm>
              <a:off x="3930438" y="818781"/>
              <a:ext cx="4353220" cy="64535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495" y="845675"/>
              <a:ext cx="576956" cy="614616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392680" y="1707776"/>
            <a:ext cx="4520514" cy="4598895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600"/>
              </a:spcAft>
              <a:buClr>
                <a:srgbClr val="FFFF00"/>
              </a:buClr>
            </a:pPr>
            <a:endParaRPr lang="en-US" sz="2800" b="1" dirty="0">
              <a:solidFill>
                <a:prstClr val="white"/>
              </a:solidFill>
            </a:endParaRPr>
          </a:p>
          <a:p>
            <a:pPr indent="573088" algn="just">
              <a:lnSpc>
                <a:spcPct val="120000"/>
              </a:lnSpc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6.4a, 6.4b, 6.4c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6.4d.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45476" y="1748117"/>
            <a:ext cx="6687403" cy="45520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395"/>
          <a:stretch/>
        </p:blipFill>
        <p:spPr>
          <a:xfrm>
            <a:off x="5145206" y="3254188"/>
            <a:ext cx="6687403" cy="14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8;p27">
            <a:extLst>
              <a:ext uri="{FF2B5EF4-FFF2-40B4-BE49-F238E27FC236}">
                <a16:creationId xmlns:a16="http://schemas.microsoft.com/office/drawing/2014/main" xmlns="" id="{E1BCDFC3-F4D2-401B-9077-8D71BE03E04C}"/>
              </a:ext>
            </a:extLst>
          </p:cNvPr>
          <p:cNvGrpSpPr/>
          <p:nvPr/>
        </p:nvGrpSpPr>
        <p:grpSpPr>
          <a:xfrm>
            <a:off x="0" y="654424"/>
            <a:ext cx="12192000" cy="5394797"/>
            <a:chOff x="0" y="0"/>
            <a:chExt cx="12192000" cy="6858000"/>
          </a:xfrm>
        </p:grpSpPr>
        <p:sp>
          <p:nvSpPr>
            <p:cNvPr id="4" name="Google Shape;29;p27">
              <a:extLst>
                <a:ext uri="{FF2B5EF4-FFF2-40B4-BE49-F238E27FC236}">
                  <a16:creationId xmlns:a16="http://schemas.microsoft.com/office/drawing/2014/main" xmlns="" id="{3CD2F822-C076-4F08-8EB8-885E76AF364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30;p27">
              <a:extLst>
                <a:ext uri="{FF2B5EF4-FFF2-40B4-BE49-F238E27FC236}">
                  <a16:creationId xmlns:a16="http://schemas.microsoft.com/office/drawing/2014/main" xmlns="" id="{071F7056-0050-4C2D-BBAD-6C7EDF0FCC50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31;p27">
              <a:extLst>
                <a:ext uri="{FF2B5EF4-FFF2-40B4-BE49-F238E27FC236}">
                  <a16:creationId xmlns:a16="http://schemas.microsoft.com/office/drawing/2014/main" xmlns="" id="{62107F9C-F5E8-4ADD-A677-0252D0CCDA04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2;p27">
              <a:extLst>
                <a:ext uri="{FF2B5EF4-FFF2-40B4-BE49-F238E27FC236}">
                  <a16:creationId xmlns:a16="http://schemas.microsoft.com/office/drawing/2014/main" xmlns="" id="{532DD357-D0EF-496D-B9F0-E1039B59D29A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3;p27">
              <a:extLst>
                <a:ext uri="{FF2B5EF4-FFF2-40B4-BE49-F238E27FC236}">
                  <a16:creationId xmlns:a16="http://schemas.microsoft.com/office/drawing/2014/main" xmlns="" id="{DE63F259-3C20-422F-B69C-5D8D6D22FFD7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4;p27">
              <a:extLst>
                <a:ext uri="{FF2B5EF4-FFF2-40B4-BE49-F238E27FC236}">
                  <a16:creationId xmlns:a16="http://schemas.microsoft.com/office/drawing/2014/main" xmlns="" id="{3FB32B1A-D2CE-479E-A49C-B1D5CA0DF358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5;p27">
              <a:extLst>
                <a:ext uri="{FF2B5EF4-FFF2-40B4-BE49-F238E27FC236}">
                  <a16:creationId xmlns:a16="http://schemas.microsoft.com/office/drawing/2014/main" xmlns="" id="{800C284E-20D0-49A9-A372-A71AD0F07153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6;p27">
              <a:extLst>
                <a:ext uri="{FF2B5EF4-FFF2-40B4-BE49-F238E27FC236}">
                  <a16:creationId xmlns:a16="http://schemas.microsoft.com/office/drawing/2014/main" xmlns="" id="{8E5C5D66-4BFA-443C-A427-486DEB899BCD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7;p27">
              <a:extLst>
                <a:ext uri="{FF2B5EF4-FFF2-40B4-BE49-F238E27FC236}">
                  <a16:creationId xmlns:a16="http://schemas.microsoft.com/office/drawing/2014/main" xmlns="" id="{CFBC1CE5-BF74-4C4A-ACE8-77A6513C36A9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8;p27">
              <a:extLst>
                <a:ext uri="{FF2B5EF4-FFF2-40B4-BE49-F238E27FC236}">
                  <a16:creationId xmlns:a16="http://schemas.microsoft.com/office/drawing/2014/main" xmlns="" id="{1653BAF2-3DD3-4531-B6CB-C27B1DBB9BBC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9;p27">
              <a:extLst>
                <a:ext uri="{FF2B5EF4-FFF2-40B4-BE49-F238E27FC236}">
                  <a16:creationId xmlns:a16="http://schemas.microsoft.com/office/drawing/2014/main" xmlns="" id="{D486FB35-2EBA-40B5-867D-4FEC25390508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40;p27">
              <a:extLst>
                <a:ext uri="{FF2B5EF4-FFF2-40B4-BE49-F238E27FC236}">
                  <a16:creationId xmlns:a16="http://schemas.microsoft.com/office/drawing/2014/main" xmlns="" id="{223D223B-CB93-4302-A1D0-9CD420AB854C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41;p27">
              <a:extLst>
                <a:ext uri="{FF2B5EF4-FFF2-40B4-BE49-F238E27FC236}">
                  <a16:creationId xmlns:a16="http://schemas.microsoft.com/office/drawing/2014/main" xmlns="" id="{D3994B58-7B89-4306-B5F0-8D3F58D4861B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42;p27">
              <a:extLst>
                <a:ext uri="{FF2B5EF4-FFF2-40B4-BE49-F238E27FC236}">
                  <a16:creationId xmlns:a16="http://schemas.microsoft.com/office/drawing/2014/main" xmlns="" id="{D43641BF-710F-4308-97F4-7DC5BBB7EE25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43;p27">
              <a:extLst>
                <a:ext uri="{FF2B5EF4-FFF2-40B4-BE49-F238E27FC236}">
                  <a16:creationId xmlns:a16="http://schemas.microsoft.com/office/drawing/2014/main" xmlns="" id="{10057431-3401-42DB-AF84-AB881CE0F56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4;p27">
              <a:extLst>
                <a:ext uri="{FF2B5EF4-FFF2-40B4-BE49-F238E27FC236}">
                  <a16:creationId xmlns:a16="http://schemas.microsoft.com/office/drawing/2014/main" xmlns="" id="{0A095E4E-2AE0-4467-9281-D3D6FFE7E270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5;p27">
              <a:extLst>
                <a:ext uri="{FF2B5EF4-FFF2-40B4-BE49-F238E27FC236}">
                  <a16:creationId xmlns:a16="http://schemas.microsoft.com/office/drawing/2014/main" xmlns="" id="{E98E5E03-F240-41DB-A8A3-3927958E5336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6;p27">
              <a:extLst>
                <a:ext uri="{FF2B5EF4-FFF2-40B4-BE49-F238E27FC236}">
                  <a16:creationId xmlns:a16="http://schemas.microsoft.com/office/drawing/2014/main" xmlns="" id="{30991A4B-58B3-4613-8C11-67AEFB9B5938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7;p27">
              <a:extLst>
                <a:ext uri="{FF2B5EF4-FFF2-40B4-BE49-F238E27FC236}">
                  <a16:creationId xmlns:a16="http://schemas.microsoft.com/office/drawing/2014/main" xmlns="" id="{5E5C5143-6332-42C4-8AD1-0C35891D9D8C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8;p27">
              <a:extLst>
                <a:ext uri="{FF2B5EF4-FFF2-40B4-BE49-F238E27FC236}">
                  <a16:creationId xmlns:a16="http://schemas.microsoft.com/office/drawing/2014/main" xmlns="" id="{8605A1C5-2541-4ED3-BA75-B463D2C09B1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9;p27">
              <a:extLst>
                <a:ext uri="{FF2B5EF4-FFF2-40B4-BE49-F238E27FC236}">
                  <a16:creationId xmlns:a16="http://schemas.microsoft.com/office/drawing/2014/main" xmlns="" id="{61B6B38B-8433-40A4-9BC7-AAF253F22E17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50;p27">
              <a:extLst>
                <a:ext uri="{FF2B5EF4-FFF2-40B4-BE49-F238E27FC236}">
                  <a16:creationId xmlns:a16="http://schemas.microsoft.com/office/drawing/2014/main" xmlns="" id="{720587D1-792B-4728-BAFF-250AEBDEDA5F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51;p27">
              <a:extLst>
                <a:ext uri="{FF2B5EF4-FFF2-40B4-BE49-F238E27FC236}">
                  <a16:creationId xmlns:a16="http://schemas.microsoft.com/office/drawing/2014/main" xmlns="" id="{14678364-A9D6-4F43-8653-5D3EB2FF331E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52;p27">
              <a:extLst>
                <a:ext uri="{FF2B5EF4-FFF2-40B4-BE49-F238E27FC236}">
                  <a16:creationId xmlns:a16="http://schemas.microsoft.com/office/drawing/2014/main" xmlns="" id="{300B49C2-4343-40E9-93C9-27DACDC0414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53;p27">
              <a:extLst>
                <a:ext uri="{FF2B5EF4-FFF2-40B4-BE49-F238E27FC236}">
                  <a16:creationId xmlns:a16="http://schemas.microsoft.com/office/drawing/2014/main" xmlns="" id="{6716515D-C499-461E-8779-306B24A2BBE4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60;p27">
            <a:extLst>
              <a:ext uri="{FF2B5EF4-FFF2-40B4-BE49-F238E27FC236}">
                <a16:creationId xmlns:a16="http://schemas.microsoft.com/office/drawing/2014/main" xmlns="" id="{78EFEECD-B29F-423E-A0BC-A884ABFA9F17}"/>
              </a:ext>
            </a:extLst>
          </p:cNvPr>
          <p:cNvGrpSpPr/>
          <p:nvPr/>
        </p:nvGrpSpPr>
        <p:grpSpPr>
          <a:xfrm flipV="1">
            <a:off x="590768" y="-294015"/>
            <a:ext cx="11076853" cy="2302608"/>
            <a:chOff x="-1081536" y="5105780"/>
            <a:chExt cx="14769137" cy="2606178"/>
          </a:xfrm>
        </p:grpSpPr>
        <p:sp>
          <p:nvSpPr>
            <p:cNvPr id="52" name="Google Shape;61;p27">
              <a:extLst>
                <a:ext uri="{FF2B5EF4-FFF2-40B4-BE49-F238E27FC236}">
                  <a16:creationId xmlns:a16="http://schemas.microsoft.com/office/drawing/2014/main" xmlns="" id="{68414425-DC64-46BB-8848-77B1DAB59D35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62;p27">
              <a:extLst>
                <a:ext uri="{FF2B5EF4-FFF2-40B4-BE49-F238E27FC236}">
                  <a16:creationId xmlns:a16="http://schemas.microsoft.com/office/drawing/2014/main" xmlns="" id="{ADC8120A-5067-41AB-AEFE-152E790DB2A9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63;p27">
              <a:extLst>
                <a:ext uri="{FF2B5EF4-FFF2-40B4-BE49-F238E27FC236}">
                  <a16:creationId xmlns:a16="http://schemas.microsoft.com/office/drawing/2014/main" xmlns="" id="{614B4286-08E4-4FA0-93EF-804F9303369B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64;p27">
              <a:extLst>
                <a:ext uri="{FF2B5EF4-FFF2-40B4-BE49-F238E27FC236}">
                  <a16:creationId xmlns:a16="http://schemas.microsoft.com/office/drawing/2014/main" xmlns="" id="{2AA835DC-7CC9-40C5-A0CD-14668A4CCDF5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65;p27">
              <a:extLst>
                <a:ext uri="{FF2B5EF4-FFF2-40B4-BE49-F238E27FC236}">
                  <a16:creationId xmlns:a16="http://schemas.microsoft.com/office/drawing/2014/main" xmlns="" id="{E9C4BA50-CD85-42B5-8B2D-5758A31B181F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66;p27">
              <a:extLst>
                <a:ext uri="{FF2B5EF4-FFF2-40B4-BE49-F238E27FC236}">
                  <a16:creationId xmlns:a16="http://schemas.microsoft.com/office/drawing/2014/main" xmlns="" id="{1C5C08C0-3FFA-4F34-AE0A-DD37631F6EC9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67;p27">
              <a:extLst>
                <a:ext uri="{FF2B5EF4-FFF2-40B4-BE49-F238E27FC236}">
                  <a16:creationId xmlns:a16="http://schemas.microsoft.com/office/drawing/2014/main" xmlns="" id="{1870734B-1CAC-4BFC-A550-FD35811BAAC8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68;p27">
              <a:extLst>
                <a:ext uri="{FF2B5EF4-FFF2-40B4-BE49-F238E27FC236}">
                  <a16:creationId xmlns:a16="http://schemas.microsoft.com/office/drawing/2014/main" xmlns="" id="{17B5F755-CE64-4477-91B9-6E6ECBB8F40F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9;p27">
              <a:extLst>
                <a:ext uri="{FF2B5EF4-FFF2-40B4-BE49-F238E27FC236}">
                  <a16:creationId xmlns:a16="http://schemas.microsoft.com/office/drawing/2014/main" xmlns="" id="{4F5B38C3-0DD5-4346-80F0-51B752D22B24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54;p27">
            <a:extLst>
              <a:ext uri="{FF2B5EF4-FFF2-40B4-BE49-F238E27FC236}">
                <a16:creationId xmlns:a16="http://schemas.microsoft.com/office/drawing/2014/main" xmlns="" id="{9FC6FB0F-44EF-43E5-9560-649D42703F23}"/>
              </a:ext>
            </a:extLst>
          </p:cNvPr>
          <p:cNvGrpSpPr/>
          <p:nvPr/>
        </p:nvGrpSpPr>
        <p:grpSpPr>
          <a:xfrm>
            <a:off x="3084150" y="1341750"/>
            <a:ext cx="6170085" cy="3641721"/>
            <a:chOff x="3645164" y="1813666"/>
            <a:chExt cx="4766443" cy="2813260"/>
          </a:xfrm>
        </p:grpSpPr>
        <p:sp>
          <p:nvSpPr>
            <p:cNvPr id="30" name="Google Shape;55;p27">
              <a:extLst>
                <a:ext uri="{FF2B5EF4-FFF2-40B4-BE49-F238E27FC236}">
                  <a16:creationId xmlns:a16="http://schemas.microsoft.com/office/drawing/2014/main" xmlns="" id="{F09C869E-513A-462E-A51D-0D992934F496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6;p27">
              <a:extLst>
                <a:ext uri="{FF2B5EF4-FFF2-40B4-BE49-F238E27FC236}">
                  <a16:creationId xmlns:a16="http://schemas.microsoft.com/office/drawing/2014/main" xmlns="" id="{7D18991C-36EE-4E5D-8D35-948E0A6CA284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" name="Google Shape;59;p27">
            <a:extLst>
              <a:ext uri="{FF2B5EF4-FFF2-40B4-BE49-F238E27FC236}">
                <a16:creationId xmlns:a16="http://schemas.microsoft.com/office/drawing/2014/main" xmlns="" id="{EB6DFAA8-D145-4A07-A46E-C716BEEBD1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05190" flipH="1">
            <a:off x="5457942" y="3562498"/>
            <a:ext cx="6064731" cy="4078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60;p27">
            <a:extLst>
              <a:ext uri="{FF2B5EF4-FFF2-40B4-BE49-F238E27FC236}">
                <a16:creationId xmlns:a16="http://schemas.microsoft.com/office/drawing/2014/main" xmlns="" id="{7F0BE69E-BAE0-407A-98ED-6161989AB80F}"/>
              </a:ext>
            </a:extLst>
          </p:cNvPr>
          <p:cNvGrpSpPr/>
          <p:nvPr/>
        </p:nvGrpSpPr>
        <p:grpSpPr>
          <a:xfrm>
            <a:off x="630765" y="5059090"/>
            <a:ext cx="11076853" cy="1954634"/>
            <a:chOff x="-1081536" y="5105780"/>
            <a:chExt cx="14769137" cy="2606178"/>
          </a:xfrm>
        </p:grpSpPr>
        <p:sp>
          <p:nvSpPr>
            <p:cNvPr id="35" name="Google Shape;61;p27">
              <a:extLst>
                <a:ext uri="{FF2B5EF4-FFF2-40B4-BE49-F238E27FC236}">
                  <a16:creationId xmlns:a16="http://schemas.microsoft.com/office/drawing/2014/main" xmlns="" id="{04C91338-2EB6-4A5A-BE1A-B1190EC4AF4D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62;p27">
              <a:extLst>
                <a:ext uri="{FF2B5EF4-FFF2-40B4-BE49-F238E27FC236}">
                  <a16:creationId xmlns:a16="http://schemas.microsoft.com/office/drawing/2014/main" xmlns="" id="{BC008E3C-356D-4F79-95F9-01C1EE32E0B6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63;p27">
              <a:extLst>
                <a:ext uri="{FF2B5EF4-FFF2-40B4-BE49-F238E27FC236}">
                  <a16:creationId xmlns:a16="http://schemas.microsoft.com/office/drawing/2014/main" xmlns="" id="{004D6740-46DF-44D4-B2D4-7BE6BF2D58C1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64;p27">
              <a:extLst>
                <a:ext uri="{FF2B5EF4-FFF2-40B4-BE49-F238E27FC236}">
                  <a16:creationId xmlns:a16="http://schemas.microsoft.com/office/drawing/2014/main" xmlns="" id="{5B35C8A8-7AEA-4FF4-898A-85203D457E45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65;p27">
              <a:extLst>
                <a:ext uri="{FF2B5EF4-FFF2-40B4-BE49-F238E27FC236}">
                  <a16:creationId xmlns:a16="http://schemas.microsoft.com/office/drawing/2014/main" xmlns="" id="{9CFA65A7-3989-4BC8-B659-820E07625190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66;p27">
              <a:extLst>
                <a:ext uri="{FF2B5EF4-FFF2-40B4-BE49-F238E27FC236}">
                  <a16:creationId xmlns:a16="http://schemas.microsoft.com/office/drawing/2014/main" xmlns="" id="{0619622C-3AC0-4128-85C3-55E551EF0A70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7;p27">
              <a:extLst>
                <a:ext uri="{FF2B5EF4-FFF2-40B4-BE49-F238E27FC236}">
                  <a16:creationId xmlns:a16="http://schemas.microsoft.com/office/drawing/2014/main" xmlns="" id="{3BA53432-3836-4E83-99A7-0D0558A97AC2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8;p27">
              <a:extLst>
                <a:ext uri="{FF2B5EF4-FFF2-40B4-BE49-F238E27FC236}">
                  <a16:creationId xmlns:a16="http://schemas.microsoft.com/office/drawing/2014/main" xmlns="" id="{91F27375-B441-42D9-8624-348246F9ACBD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9;p27">
              <a:extLst>
                <a:ext uri="{FF2B5EF4-FFF2-40B4-BE49-F238E27FC236}">
                  <a16:creationId xmlns:a16="http://schemas.microsoft.com/office/drawing/2014/main" xmlns="" id="{55AF28F5-DB1E-4FB3-B70E-71954A1DAA51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57;p27">
            <a:extLst>
              <a:ext uri="{FF2B5EF4-FFF2-40B4-BE49-F238E27FC236}">
                <a16:creationId xmlns:a16="http://schemas.microsoft.com/office/drawing/2014/main" xmlns="" id="{CB041213-4FFF-440C-AE5D-C41B55DE023D}"/>
              </a:ext>
            </a:extLst>
          </p:cNvPr>
          <p:cNvSpPr/>
          <p:nvPr/>
        </p:nvSpPr>
        <p:spPr>
          <a:xfrm rot="790632" flipH="1">
            <a:off x="8358320" y="2130884"/>
            <a:ext cx="433854" cy="449513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58;p27">
            <a:extLst>
              <a:ext uri="{FF2B5EF4-FFF2-40B4-BE49-F238E27FC236}">
                <a16:creationId xmlns:a16="http://schemas.microsoft.com/office/drawing/2014/main" xmlns="" id="{EC1F47AA-10D5-48E7-A7DF-4066D4005F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9380306" flipH="1">
            <a:off x="3069454" y="445505"/>
            <a:ext cx="946539" cy="207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Rectangle 62"/>
          <p:cNvSpPr/>
          <p:nvPr/>
        </p:nvSpPr>
        <p:spPr>
          <a:xfrm>
            <a:off x="3409646" y="2854035"/>
            <a:ext cx="5189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CB6EF69A-759E-4E5B-A4FA-EEF24E325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51" y="57192"/>
            <a:ext cx="3103436" cy="310343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CB6EF69A-759E-4E5B-A4FA-EEF24E325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022" y="401474"/>
            <a:ext cx="3350310" cy="335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0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4000" y1="11917" x2="7200" y2="24093"/>
                        <a14:foregroundMark x1="10600" y1="41192" x2="11000" y2="75648"/>
                        <a14:foregroundMark x1="10800" y1="79016" x2="14800" y2="84456"/>
                        <a14:foregroundMark x1="19200" y1="86010" x2="74800" y2="85233"/>
                        <a14:foregroundMark x1="69000" y1="80052" x2="71600" y2="76684"/>
                        <a14:foregroundMark x1="88600" y1="27720" x2="88600" y2="86269"/>
                        <a14:foregroundMark x1="69000" y1="76684" x2="84400" y2="82383"/>
                        <a14:foregroundMark x1="82000" y1="87565" x2="47000" y2="86788"/>
                        <a14:foregroundMark x1="16800" y1="13472" x2="10600" y2="18394"/>
                        <a14:foregroundMark x1="35800" y1="14249" x2="84800" y2="13731"/>
                        <a14:foregroundMark x1="34800" y1="12694" x2="83400" y2="12435"/>
                        <a14:foregroundMark x1="27400" y1="14249" x2="34200" y2="13212"/>
                        <a14:foregroundMark x1="87600" y1="18912" x2="89400" y2="24870"/>
                        <a14:foregroundMark x1="89800" y1="40933" x2="89800" y2="56477"/>
                        <a14:foregroundMark x1="92000" y1="54145" x2="94400" y2="56218"/>
                        <a14:foregroundMark x1="92200" y1="68912" x2="93200" y2="75907"/>
                        <a14:foregroundMark x1="94200" y1="69430" x2="94800" y2="73057"/>
                        <a14:foregroundMark x1="86000" y1="88083" x2="86000" y2="85492"/>
                        <a14:backgroundMark x1="5800" y1="51036" x2="5800" y2="51036"/>
                        <a14:backgroundMark x1="5000" y1="39119" x2="3800" y2="83679"/>
                        <a14:backgroundMark x1="6000" y1="84456" x2="22600" y2="97409"/>
                        <a14:backgroundMark x1="22400" y1="94041" x2="94000" y2="95337"/>
                        <a14:backgroundMark x1="99000" y1="67876" x2="96200" y2="98446"/>
                        <a14:backgroundMark x1="94400" y1="11140" x2="98200" y2="68135"/>
                        <a14:backgroundMark x1="3800" y1="10881" x2="17000" y2="1554"/>
                        <a14:backgroundMark x1="18800" y1="2850" x2="99800" y2="6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418490"/>
            <a:ext cx="10820400" cy="7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413455"/>
            <a:ext cx="1162050" cy="12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4102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400" y="778908"/>
            <a:ext cx="70866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UTM Azuki" panose="02040603050506020204" pitchFamily="18" charset="0"/>
              </a:rPr>
              <a:t>       </a:t>
            </a:r>
            <a:r>
              <a:rPr lang="en-US" sz="4400" dirty="0" smtClean="0">
                <a:solidFill>
                  <a:prstClr val="black"/>
                </a:solidFill>
                <a:latin typeface="UTM Azuki" panose="02040603050506020204" pitchFamily="18" charset="0"/>
              </a:rPr>
              <a:t>   </a:t>
            </a:r>
            <a:r>
              <a:rPr lang="en-US" sz="5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40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jingle-bells-christmas-music-box-1308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9400" y="4984750"/>
            <a:ext cx="406400" cy="406400"/>
          </a:xfrm>
          <a:prstGeom prst="rect">
            <a:avLst/>
          </a:prstGeom>
        </p:spPr>
      </p:pic>
      <p:pic>
        <p:nvPicPr>
          <p:cNvPr id="7" name="Picture 8" descr="C:\Users\ADMIN\Desktop\gift-clipart-pink-gift-14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252">
            <a:off x="2530298" y="5434781"/>
            <a:ext cx="1043727" cy="114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Birthday-Present-Free-Download-PNG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8996">
            <a:off x="754626" y="5160911"/>
            <a:ext cx="2057400" cy="159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1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62073" y="1089212"/>
            <a:ext cx="11390656" cy="5580529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992" y="1250577"/>
            <a:ext cx="10851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1175" indent="-2286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</a:t>
            </a:r>
            <a:r>
              <a:rPr lang="en-US" sz="4000" b="1" u="sng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b="1" u="sng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 </a:t>
            </a:r>
            <a:r>
              <a:rPr lang="vi-VN" sz="4000" b="1" u="sng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 tác</a:t>
            </a:r>
            <a:r>
              <a:rPr lang="vi-VN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4000" b="1" u="sng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b="1" u="sng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 </a:t>
            </a:r>
            <a:r>
              <a:rPr lang="vi-VN" sz="4000" b="1" u="sng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</a:t>
            </a:r>
            <a:r>
              <a:rPr lang="vi-VN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trong bảng dưới đây.</a:t>
            </a:r>
            <a:endParaRPr lang="en-US" sz="4000" spc="-15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33487" y="155474"/>
            <a:ext cx="4353220" cy="645358"/>
            <a:chOff x="4041063" y="747142"/>
            <a:chExt cx="4353220" cy="645358"/>
          </a:xfrm>
        </p:grpSpPr>
        <p:sp>
          <p:nvSpPr>
            <p:cNvPr id="16" name="Rounded Rectangle 15"/>
            <p:cNvSpPr/>
            <p:nvPr/>
          </p:nvSpPr>
          <p:spPr>
            <a:xfrm>
              <a:off x="4041063" y="747142"/>
              <a:ext cx="4353220" cy="64535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2348" y="773790"/>
              <a:ext cx="589389" cy="56516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2574016"/>
            <a:ext cx="8000999" cy="393520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810331" y="3438537"/>
            <a:ext cx="855798" cy="27073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33215" y="3949389"/>
            <a:ext cx="1116105" cy="1597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774804" y="4509686"/>
            <a:ext cx="797196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933487" y="3990173"/>
            <a:ext cx="803239" cy="10390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576917" y="5029200"/>
            <a:ext cx="1089212" cy="6767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697941" y="3456180"/>
            <a:ext cx="874059" cy="28412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sosceles Triangle 13">
            <a:hlinkClick r:id="rId5" action="ppaction://hlinksldjump"/>
          </p:cNvPr>
          <p:cNvSpPr/>
          <p:nvPr/>
        </p:nvSpPr>
        <p:spPr>
          <a:xfrm>
            <a:off x="10506966" y="5934422"/>
            <a:ext cx="542034" cy="53039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ft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534" y="36658"/>
            <a:ext cx="1620065" cy="156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christmas-present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1752599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present-1417611_640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600199"/>
            <a:ext cx="1600200" cy="146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irthday-Present-Free-Download-PNG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3" y="4267200"/>
            <a:ext cx="2057400" cy="159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ft-clipart-pink-gift-1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62251"/>
            <a:ext cx="1268304" cy="139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gift_present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033676"/>
            <a:ext cx="1905000" cy="137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0972800" y="6324600"/>
            <a:ext cx="838200" cy="53340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jingle-bells-christmas-music-box-1308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4800" y="152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3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239190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1581331" y="4604334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45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1086">
            <a:off x="3120167" y="-345044"/>
            <a:ext cx="6030806" cy="603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8" action="ppaction://hlinksldjump"/>
          </p:cNvPr>
          <p:cNvSpPr/>
          <p:nvPr/>
        </p:nvSpPr>
        <p:spPr>
          <a:xfrm>
            <a:off x="11201400" y="6248400"/>
            <a:ext cx="609600" cy="60222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4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239190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1581331" y="4604334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45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609600"/>
            <a:ext cx="6019800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>
            <a:hlinkClick r:id="rId8" action="ppaction://hlinksldjump"/>
          </p:cNvPr>
          <p:cNvSpPr/>
          <p:nvPr/>
        </p:nvSpPr>
        <p:spPr>
          <a:xfrm>
            <a:off x="11201400" y="6248400"/>
            <a:ext cx="609600" cy="60222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8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239190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1581331" y="4604334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45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0625">
            <a:off x="3429000" y="668734"/>
            <a:ext cx="4762500" cy="4762500"/>
          </a:xfrm>
          <a:prstGeom prst="rect">
            <a:avLst/>
          </a:prstGeom>
        </p:spPr>
      </p:pic>
      <p:sp>
        <p:nvSpPr>
          <p:cNvPr id="9" name="Right Arrow 8">
            <a:hlinkClick r:id="rId8" action="ppaction://hlinksldjump"/>
          </p:cNvPr>
          <p:cNvSpPr/>
          <p:nvPr/>
        </p:nvSpPr>
        <p:spPr>
          <a:xfrm>
            <a:off x="11201400" y="6248400"/>
            <a:ext cx="609600" cy="60222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3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239190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1581331" y="4604334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45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33400"/>
            <a:ext cx="5715000" cy="5276850"/>
          </a:xfrm>
          <a:prstGeom prst="rect">
            <a:avLst/>
          </a:prstGeom>
        </p:spPr>
      </p:pic>
      <p:sp>
        <p:nvSpPr>
          <p:cNvPr id="9" name="Right Arrow 8">
            <a:hlinkClick r:id="rId8" action="ppaction://hlinksldjump"/>
          </p:cNvPr>
          <p:cNvSpPr/>
          <p:nvPr/>
        </p:nvSpPr>
        <p:spPr>
          <a:xfrm>
            <a:off x="11201400" y="6248400"/>
            <a:ext cx="609600" cy="60222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5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239190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1581331" y="4604334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45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68042">
            <a:off x="3654906" y="321287"/>
            <a:ext cx="5313203" cy="468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>
            <a:hlinkClick r:id="rId8" action="ppaction://hlinksldjump"/>
          </p:cNvPr>
          <p:cNvSpPr/>
          <p:nvPr/>
        </p:nvSpPr>
        <p:spPr>
          <a:xfrm>
            <a:off x="11201400" y="6248400"/>
            <a:ext cx="609600" cy="60222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1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1581331" y="4604334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45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239190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ết quả hình ảnh cho kfc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65" y="1524001"/>
            <a:ext cx="97536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11201400" y="6248400"/>
            <a:ext cx="609600" cy="60222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933487" y="155474"/>
            <a:ext cx="4353220" cy="64535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3959" y="954741"/>
            <a:ext cx="11282289" cy="5526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2667000" y="1219200"/>
            <a:ext cx="8686800" cy="5029200"/>
          </a:xfrm>
          <a:prstGeom prst="horizontalScroll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07" y="1796674"/>
            <a:ext cx="1974195" cy="292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8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17764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400800" y="3334672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58000" y="3581399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itchFamily="18" charset="0"/>
              </a:rPr>
              <a:t>Nobita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gặp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Nobita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0927" y="251990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653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0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43200" y="178868"/>
            <a:ext cx="8382000" cy="405732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276600" y="4441605"/>
            <a:ext cx="4724400" cy="12455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76600" y="322052"/>
            <a:ext cx="628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-57150" y="1828800"/>
            <a:ext cx="2971800" cy="4584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2350" y="4684695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949602"/>
            <a:ext cx="5422872" cy="338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06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0" y="63788"/>
            <a:ext cx="8382000" cy="33652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7036" y="3733708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3810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Loa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4409209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82" y="1371600"/>
            <a:ext cx="2895600" cy="4928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143000"/>
            <a:ext cx="2895600" cy="212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2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381000"/>
            <a:ext cx="8001000" cy="3886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14500" y="5181600"/>
            <a:ext cx="4991100" cy="152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5334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400" y="5476101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087" y1="11500" x2="58960" y2="29500"/>
                        <a14:foregroundMark x1="56069" y1="82000" x2="70520" y2="80500"/>
                        <a14:foregroundMark x1="71098" y1="85500" x2="67630" y2="79000"/>
                        <a14:foregroundMark x1="14451" y1="56000" x2="10405" y2="76000"/>
                        <a14:foregroundMark x1="34104" y1="69500" x2="1560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3505200"/>
            <a:ext cx="3033713" cy="3507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41286"/>
            <a:ext cx="3505200" cy="288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0" y="236756"/>
            <a:ext cx="9220200" cy="31160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24200" y="4013035"/>
            <a:ext cx="3962400" cy="130925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358307"/>
            <a:ext cx="876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 algn="just">
              <a:buAutoNum type="alphaUcPeriod"/>
            </a:pP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just">
              <a:buAutoNum type="alphaUcPeriod"/>
            </a:pP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Loa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0" y="2786907"/>
            <a:ext cx="2438365" cy="3761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0" y="4267115"/>
            <a:ext cx="662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924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4345"/>
          <a:stretch/>
        </p:blipFill>
        <p:spPr>
          <a:xfrm>
            <a:off x="2356143" y="-7466"/>
            <a:ext cx="7003010" cy="5247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635" y="5196761"/>
            <a:ext cx="8162364" cy="1701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89216" l="3759" r="894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8809" y="5437126"/>
            <a:ext cx="1574707" cy="10863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4906" y="661180"/>
            <a:ext cx="5983941" cy="3573195"/>
          </a:xfrm>
          <a:prstGeom prst="rec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spc="-70" dirty="0" err="1" smtClean="0">
                <a:ln>
                  <a:solidFill>
                    <a:prstClr val="white"/>
                  </a:solidFill>
                </a:ln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b="1" spc="-70" dirty="0" smtClean="0">
                <a:ln>
                  <a:solidFill>
                    <a:prstClr val="white"/>
                  </a:solidFill>
                </a:ln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– SỬ DỤNG CHUỘT MÁY TÍNH</a:t>
            </a:r>
            <a:endParaRPr lang="en-US" sz="3600" b="1" spc="-70" dirty="0">
              <a:ln>
                <a:solidFill>
                  <a:prstClr val="white"/>
                </a:solidFill>
              </a:ln>
              <a:solidFill>
                <a:srgbClr val="33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53884" y="1103438"/>
            <a:ext cx="4842992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spc="-300" dirty="0" smtClean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 TÍNH VÀ EM</a:t>
            </a:r>
            <a:endParaRPr lang="en-US" sz="4700" b="1" spc="-300" dirty="0">
              <a:ln w="2857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39036" y="900952"/>
            <a:ext cx="1096582" cy="112763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4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65760" y="1241945"/>
            <a:ext cx="11465169" cy="52407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03" y="2577669"/>
            <a:ext cx="1519279" cy="147637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1848" y="4332538"/>
            <a:ext cx="5260140" cy="153272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indent="463550" algn="just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600" spc="-15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spc="-15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pc="-15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600" spc="-15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pc="-15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600" spc="-15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pc="-15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600" spc="-15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pc="-15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spc="-15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6.1(SGK-16) </a:t>
            </a:r>
            <a:r>
              <a:rPr lang="en-US" sz="2600" spc="-15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spc="-15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pc="-15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spc="-15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pc="-15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spc="-15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pc="-15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600" spc="-15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pc="-15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600" spc="-15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pc="-15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spc="-15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pc="-15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2600" spc="-15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pc="-15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spc="-15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pc="-15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600" spc="-15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pc="-15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spc="-15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pc="-15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spc="-15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27" name="Rounded Rectangle 26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084389" y="1431047"/>
            <a:ext cx="3307893" cy="584775"/>
            <a:chOff x="712076" y="1405392"/>
            <a:chExt cx="3307893" cy="584775"/>
          </a:xfrm>
        </p:grpSpPr>
        <p:grpSp>
          <p:nvGrpSpPr>
            <p:cNvPr id="14" name="Group 13"/>
            <p:cNvGrpSpPr/>
            <p:nvPr/>
          </p:nvGrpSpPr>
          <p:grpSpPr>
            <a:xfrm>
              <a:off x="712076" y="1405392"/>
              <a:ext cx="445956" cy="584775"/>
              <a:chOff x="1104838" y="1405332"/>
              <a:chExt cx="445956" cy="58477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04838" y="1405332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219202" y="1459948"/>
              <a:ext cx="2800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2800" b="1" dirty="0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máy</a:t>
              </a:r>
              <a:r>
                <a:rPr lang="en-US" sz="2800" b="1" dirty="0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3333CC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33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971848" y="2259480"/>
            <a:ext cx="5260140" cy="403213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38076" y="2127788"/>
            <a:ext cx="4439523" cy="3250287"/>
            <a:chOff x="6838075" y="2121562"/>
            <a:chExt cx="4439523" cy="3250287"/>
          </a:xfrm>
        </p:grpSpPr>
        <p:sp>
          <p:nvSpPr>
            <p:cNvPr id="8" name="TextBox 7"/>
            <p:cNvSpPr txBox="1"/>
            <p:nvPr/>
          </p:nvSpPr>
          <p:spPr>
            <a:xfrm>
              <a:off x="8347834" y="4940962"/>
              <a:ext cx="21002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2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8075" y="2121562"/>
              <a:ext cx="4439523" cy="281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242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63&quot;/&gt;&lt;/object&gt;&lt;object type=&quot;3&quot; unique_id=&quot;10006&quot;&gt;&lt;property id=&quot;20148&quot; value=&quot;5&quot;/&gt;&lt;property id=&quot;20300&quot; value=&quot;Slide 4&quot;/&gt;&lt;property id=&quot;20307&quot; value=&quot;262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/object&gt;&lt;object type=&quot;8&quot; unique_id=&quot;1002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642</Words>
  <Application>Microsoft Office PowerPoint</Application>
  <PresentationFormat>Widescreen</PresentationFormat>
  <Paragraphs>101</Paragraphs>
  <Slides>30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Arial</vt:lpstr>
      <vt:lpstr>Calibri</vt:lpstr>
      <vt:lpstr>Calibri Light</vt:lpstr>
      <vt:lpstr>Tahoma</vt:lpstr>
      <vt:lpstr>Times New Roman</vt:lpstr>
      <vt:lpstr>UTM Avo</vt:lpstr>
      <vt:lpstr>UTM Azuki</vt:lpstr>
      <vt:lpstr>Wingdings</vt:lpstr>
      <vt:lpstr>Office Theme</vt:lpstr>
      <vt:lpstr>1_Office Theme</vt:lpstr>
      <vt:lpstr>3_Office Theme</vt:lpstr>
      <vt:lpstr>5_Office Theme</vt:lpstr>
      <vt:lpstr>2_Office Theme</vt:lpstr>
      <vt:lpstr>4_Office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15_Office Theme</vt:lpstr>
      <vt:lpstr>14_Office Theme</vt:lpstr>
      <vt:lpstr>17_Office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TINHTU</cp:lastModifiedBy>
  <cp:revision>64</cp:revision>
  <dcterms:created xsi:type="dcterms:W3CDTF">2020-08-05T19:11:21Z</dcterms:created>
  <dcterms:modified xsi:type="dcterms:W3CDTF">2024-10-15T11:30:44Z</dcterms:modified>
</cp:coreProperties>
</file>