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2.xml" ContentType="application/inkml+xml"/>
  <Override PartName="/ppt/ink/ink12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notesSlides/notesSlide17.xml" ContentType="application/vnd.openxmlformats-officedocument.presentationml.notesSlid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ink/ink1.xml" ContentType="application/inkml+xml"/>
  <Default Extension="wdp" ContentType="image/vnd.ms-photo"/>
  <Override PartName="/ppt/ink/ink13.xml" ContentType="application/inkml+xml"/>
  <Override PartName="/ppt/ink/ink22.xml" ContentType="application/inkml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0" r:id="rId2"/>
    <p:sldId id="257" r:id="rId3"/>
    <p:sldId id="426" r:id="rId4"/>
    <p:sldId id="427" r:id="rId5"/>
    <p:sldId id="428" r:id="rId6"/>
    <p:sldId id="429" r:id="rId7"/>
    <p:sldId id="430" r:id="rId8"/>
    <p:sldId id="436" r:id="rId9"/>
    <p:sldId id="437" r:id="rId10"/>
    <p:sldId id="438" r:id="rId11"/>
    <p:sldId id="439" r:id="rId12"/>
    <p:sldId id="431" r:id="rId13"/>
    <p:sldId id="442" r:id="rId14"/>
    <p:sldId id="443" r:id="rId15"/>
    <p:sldId id="440" r:id="rId16"/>
    <p:sldId id="441" r:id="rId17"/>
    <p:sldId id="432" r:id="rId18"/>
    <p:sldId id="433" r:id="rId19"/>
    <p:sldId id="444" r:id="rId20"/>
    <p:sldId id="447" r:id="rId21"/>
    <p:sldId id="445" r:id="rId22"/>
    <p:sldId id="448" r:id="rId23"/>
    <p:sldId id="4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FF00"/>
    <a:srgbClr val="00FF99"/>
    <a:srgbClr val="FFFF66"/>
    <a:srgbClr val="FFFFFF"/>
    <a:srgbClr val="FF9933"/>
    <a:srgbClr val="FF66FF"/>
    <a:srgbClr val="3366FF"/>
    <a:srgbClr val="CC00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86891" autoAdjust="0"/>
  </p:normalViewPr>
  <p:slideViewPr>
    <p:cSldViewPr snapToGrid="0">
      <p:cViewPr varScale="1">
        <p:scale>
          <a:sx n="75" d="100"/>
          <a:sy n="75" d="100"/>
        </p:scale>
        <p:origin x="-9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752;1058"/>
  <ax:ocxPr ax:name="Value" ax:value="200"/>
  <ax:ocxPr ax:name="FontName" ax:value="Verdana"/>
  <ax:ocxPr ax:name="FontEffects" ax:value="1073741825"/>
  <ax:ocxPr ax:name="FontHeight" ax:value="405"/>
  <ax:ocxPr ax:name="FontCharSet" ax:value="0"/>
  <ax:ocxPr ax:name="FontPitchAndFamily" ax:value="2"/>
  <ax:ocxPr ax:name="ParagraphAlign" ax:value="3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752;1058"/>
  <ax:ocxPr ax:name="Value" ax:value="140"/>
  <ax:ocxPr ax:name="FontName" ax:value="Verdana"/>
  <ax:ocxPr ax:name="FontEffects" ax:value="1073741825"/>
  <ax:ocxPr ax:name="FontHeight" ax:value="405"/>
  <ax:ocxPr ax:name="FontCharSet" ax:value="0"/>
  <ax:ocxPr ax:name="FontPitchAndFamily" ax:value="2"/>
  <ax:ocxPr ax:name="ParagraphAlign" ax:value="3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752;1058"/>
  <ax:ocxPr ax:name="Value" ax:value="0"/>
  <ax:ocxPr ax:name="FontName" ax:value="Verdana"/>
  <ax:ocxPr ax:name="FontEffects" ax:value="1073741825"/>
  <ax:ocxPr ax:name="FontHeight" ax:value="405"/>
  <ax:ocxPr ax:name="FontCharSet" ax:value="0"/>
  <ax:ocxPr ax:name="FontPitchAndFamily" ax:value="2"/>
  <ax:ocxPr ax:name="ParagraphAlign" ax:value="3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752;1058"/>
  <ax:ocxPr ax:name="Value" ax:value="0"/>
  <ax:ocxPr ax:name="FontName" ax:value="Verdana"/>
  <ax:ocxPr ax:name="FontEffects" ax:value="1073741825"/>
  <ax:ocxPr ax:name="FontHeight" ax:value="405"/>
  <ax:ocxPr ax:name="FontCharSet" ax:value="0"/>
  <ax:ocxPr ax:name="FontPitchAndFamily" ax:value="2"/>
  <ax:ocxPr ax:name="ParagraphAlign" ax:value="3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flower to go to the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 the right option.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the menu for pupils to choose another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 no flower left.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that gets the most points is the winner.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25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 to play “ Colourful flowers 2”.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flower to go to the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are not any flowers left.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that gets the most points is the winner.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37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53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62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33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401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61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79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25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43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9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72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61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88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91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19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“Next” to go back to the questions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79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customXml" Target="../ink/ink9.xml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customXml" Target="../ink/ink10.xml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4" Type="http://schemas.openxmlformats.org/officeDocument/2006/relationships/image" Target="../media/image34.png"/><Relationship Id="rId7" Type="http://schemas.openxmlformats.org/officeDocument/2006/relationships/slide" Target="slide2.xml"/><Relationship Id="rId3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2.jpeg"/><Relationship Id="rId32" Type="http://schemas.microsoft.com/office/2007/relationships/media" Target="../media/media1.mp3"/><Relationship Id="rId5" Type="http://schemas.openxmlformats.org/officeDocument/2006/relationships/image" Target="../media/image6.png"/><Relationship Id="rId31" Type="http://schemas.microsoft.com/office/2007/relationships/hdphoto" Target="../media/hdphoto1.wdp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4" Type="http://schemas.openxmlformats.org/officeDocument/2006/relationships/image" Target="../media/image36.png"/><Relationship Id="rId7" Type="http://schemas.openxmlformats.org/officeDocument/2006/relationships/slide" Target="slide2.xml"/><Relationship Id="rId3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2.jpeg"/><Relationship Id="rId32" Type="http://schemas.microsoft.com/office/2007/relationships/media" Target="../media/media2.mp3"/><Relationship Id="rId5" Type="http://schemas.openxmlformats.org/officeDocument/2006/relationships/image" Target="../media/image6.png"/><Relationship Id="rId31" Type="http://schemas.microsoft.com/office/2007/relationships/hdphoto" Target="../media/hdphoto1.wdp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32" Type="http://schemas.openxmlformats.org/officeDocument/2006/relationships/image" Target="../media/image38.png"/><Relationship Id="rId5" Type="http://schemas.openxmlformats.org/officeDocument/2006/relationships/slide" Target="slide2.xml"/><Relationship Id="rId31" Type="http://schemas.microsoft.com/office/2007/relationships/hdphoto" Target="../media/hdphoto1.wdp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11.png"/><Relationship Id="rId18" Type="http://schemas.openxmlformats.org/officeDocument/2006/relationships/slide" Target="slide20.xml"/><Relationship Id="rId3" Type="http://schemas.openxmlformats.org/officeDocument/2006/relationships/control" Target="../activeX/activeX4.xml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46" Type="http://schemas.microsoft.com/office/2007/relationships/hdphoto" Target="../media/hdphoto1.wdp"/><Relationship Id="rId2" Type="http://schemas.openxmlformats.org/officeDocument/2006/relationships/control" Target="../activeX/activeX3.xml"/><Relationship Id="rId16" Type="http://schemas.openxmlformats.org/officeDocument/2006/relationships/slide" Target="slide18.xml"/><Relationship Id="rId20" Type="http://schemas.openxmlformats.org/officeDocument/2006/relationships/slide" Target="slide23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4.xml"/><Relationship Id="rId11" Type="http://schemas.openxmlformats.org/officeDocument/2006/relationships/image" Target="../media/image10.png"/><Relationship Id="rId24" Type="http://schemas.openxmlformats.org/officeDocument/2006/relationships/slide" Target="slide2.xml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slide" Target="slide16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Relationship Id="rId14" Type="http://schemas.openxmlformats.org/officeDocument/2006/relationships/slide" Target="slide19.xml"/><Relationship Id="rId22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customXml" Target="../ink/ink15.xml"/><Relationship Id="rId10" Type="http://schemas.openxmlformats.org/officeDocument/2006/relationships/slide" Target="slide15.xml"/><Relationship Id="rId4" Type="http://schemas.openxmlformats.org/officeDocument/2006/relationships/image" Target="../media/image42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0" Type="http://schemas.openxmlformats.org/officeDocument/2006/relationships/image" Target="../media/image50.jpeg"/><Relationship Id="rId4" Type="http://schemas.openxmlformats.org/officeDocument/2006/relationships/customXml" Target="../ink/ink16.xml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customXml" Target="../ink/ink17.xm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43.jpeg"/><Relationship Id="rId3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32" Type="http://schemas.openxmlformats.org/officeDocument/2006/relationships/slide" Target="slide15.xml"/><Relationship Id="rId5" Type="http://schemas.openxmlformats.org/officeDocument/2006/relationships/customXml" Target="../ink/ink18.xml"/><Relationship Id="rId31" Type="http://schemas.openxmlformats.org/officeDocument/2006/relationships/image" Target="../media/image45.jpeg"/><Relationship Id="rId4" Type="http://schemas.openxmlformats.org/officeDocument/2006/relationships/image" Target="../media/image42.jpeg"/><Relationship Id="rId30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customXml" Target="../ink/ink19.xml"/><Relationship Id="rId10" Type="http://schemas.openxmlformats.org/officeDocument/2006/relationships/slide" Target="slide15.xml"/><Relationship Id="rId4" Type="http://schemas.openxmlformats.org/officeDocument/2006/relationships/image" Target="../media/image42.jpe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0" Type="http://schemas.openxmlformats.org/officeDocument/2006/relationships/image" Target="../media/image50.jpeg"/><Relationship Id="rId4" Type="http://schemas.openxmlformats.org/officeDocument/2006/relationships/customXml" Target="../ink/ink20.xml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0" Type="http://schemas.openxmlformats.org/officeDocument/2006/relationships/image" Target="../media/image50.jpeg"/><Relationship Id="rId4" Type="http://schemas.openxmlformats.org/officeDocument/2006/relationships/customXml" Target="../ink/ink21.xml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customXml" Target="../ink/ink22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1.png"/><Relationship Id="rId18" Type="http://schemas.openxmlformats.org/officeDocument/2006/relationships/slide" Target="slide11.xml"/><Relationship Id="rId3" Type="http://schemas.openxmlformats.org/officeDocument/2006/relationships/control" Target="../activeX/activeX2.xml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46" Type="http://schemas.microsoft.com/office/2007/relationships/hdphoto" Target="../media/hdphoto1.wdp"/><Relationship Id="rId2" Type="http://schemas.openxmlformats.org/officeDocument/2006/relationships/control" Target="../activeX/activeX1.xml"/><Relationship Id="rId16" Type="http://schemas.openxmlformats.org/officeDocument/2006/relationships/slide" Target="slide7.xml"/><Relationship Id="rId20" Type="http://schemas.openxmlformats.org/officeDocument/2006/relationships/slide" Target="slide1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24" Type="http://schemas.openxmlformats.org/officeDocument/2006/relationships/slide" Target="slide2.xm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slide" Target="slide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Relationship Id="rId14" Type="http://schemas.openxmlformats.org/officeDocument/2006/relationships/slide" Target="slide6.xml"/><Relationship Id="rId22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customXml" Target="../ink/ink3.xml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customXml" Target="../ink/ink4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customXml" Target="../ink/ink5.xml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customXml" Target="../ink/ink6.xml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customXml" Target="../ink/ink7.xml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customXml" Target="../ink/ink8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156475" y="1953346"/>
            <a:ext cx="5879050" cy="673160"/>
            <a:chOff x="3850876" y="2033245"/>
            <a:chExt cx="5879050" cy="673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657036" y="2033245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  LESSON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 –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1,2,3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ângulo 6"/>
          <p:cNvSpPr/>
          <p:nvPr/>
        </p:nvSpPr>
        <p:spPr>
          <a:xfrm>
            <a:off x="1556904" y="4878532"/>
            <a:ext cx="9762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…………… a desk in the room.</a:t>
            </a:r>
          </a:p>
        </p:txBody>
      </p:sp>
      <p:sp>
        <p:nvSpPr>
          <p:cNvPr id="4" name="Retângulo 13"/>
          <p:cNvSpPr/>
          <p:nvPr/>
        </p:nvSpPr>
        <p:spPr>
          <a:xfrm>
            <a:off x="2349068" y="4742007"/>
            <a:ext cx="27352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is</a:t>
            </a:r>
          </a:p>
        </p:txBody>
      </p:sp>
      <p:grpSp>
        <p:nvGrpSpPr>
          <p:cNvPr id="5" name="Retângulo de cantos arredondados 14"/>
          <p:cNvGrpSpPr>
            <a:grpSpLocks/>
          </p:cNvGrpSpPr>
          <p:nvPr/>
        </p:nvGrpSpPr>
        <p:grpSpPr bwMode="auto">
          <a:xfrm>
            <a:off x="6848043" y="3340245"/>
            <a:ext cx="3352800" cy="1116012"/>
            <a:chOff x="3537" y="2139"/>
            <a:chExt cx="2112" cy="703"/>
          </a:xfrm>
        </p:grpSpPr>
        <p:pic>
          <p:nvPicPr>
            <p:cNvPr id="6" name="Retângulo de cantos arredondados 1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2139"/>
              <a:ext cx="2112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36" y="2198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Retângulo de cantos arredondados 15"/>
          <p:cNvGrpSpPr>
            <a:grpSpLocks/>
          </p:cNvGrpSpPr>
          <p:nvPr/>
        </p:nvGrpSpPr>
        <p:grpSpPr bwMode="auto">
          <a:xfrm>
            <a:off x="6895668" y="2211532"/>
            <a:ext cx="3213100" cy="1116013"/>
            <a:chOff x="3567" y="1428"/>
            <a:chExt cx="2024" cy="703"/>
          </a:xfrm>
        </p:grpSpPr>
        <p:pic>
          <p:nvPicPr>
            <p:cNvPr id="9" name="Retângulo de cantos arredondados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" y="1428"/>
              <a:ext cx="2024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636" y="1489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830" y="706582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65" y="1196266"/>
            <a:ext cx="5817859" cy="36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4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ângulo 6"/>
          <p:cNvSpPr/>
          <p:nvPr/>
        </p:nvSpPr>
        <p:spPr>
          <a:xfrm>
            <a:off x="0" y="4926432"/>
            <a:ext cx="12704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   two doors in the living room.</a:t>
            </a:r>
          </a:p>
        </p:txBody>
      </p:sp>
      <p:sp>
        <p:nvSpPr>
          <p:cNvPr id="4" name="Retângulo 14"/>
          <p:cNvSpPr/>
          <p:nvPr/>
        </p:nvSpPr>
        <p:spPr>
          <a:xfrm>
            <a:off x="480002" y="4763844"/>
            <a:ext cx="33845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are</a:t>
            </a:r>
          </a:p>
        </p:txBody>
      </p:sp>
      <p:grpSp>
        <p:nvGrpSpPr>
          <p:cNvPr id="5" name="Retângulo de cantos arredondados 15"/>
          <p:cNvGrpSpPr>
            <a:grpSpLocks/>
          </p:cNvGrpSpPr>
          <p:nvPr/>
        </p:nvGrpSpPr>
        <p:grpSpPr bwMode="auto">
          <a:xfrm>
            <a:off x="7137689" y="2253240"/>
            <a:ext cx="2998788" cy="1116012"/>
            <a:chOff x="3702" y="1367"/>
            <a:chExt cx="1889" cy="703"/>
          </a:xfrm>
        </p:grpSpPr>
        <p:pic>
          <p:nvPicPr>
            <p:cNvPr id="6" name="Retângulo de cantos arredondados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367"/>
              <a:ext cx="1889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72" y="1427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Retângulo de cantos arredondados 16"/>
          <p:cNvGrpSpPr>
            <a:grpSpLocks/>
          </p:cNvGrpSpPr>
          <p:nvPr/>
        </p:nvGrpSpPr>
        <p:grpSpPr bwMode="auto">
          <a:xfrm>
            <a:off x="6978939" y="3478790"/>
            <a:ext cx="3359150" cy="1116012"/>
            <a:chOff x="3602" y="2139"/>
            <a:chExt cx="2116" cy="703"/>
          </a:xfrm>
        </p:grpSpPr>
        <p:pic>
          <p:nvPicPr>
            <p:cNvPr id="9" name="Retângulo de cantos arredondados 1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" y="2139"/>
              <a:ext cx="2116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72" y="2198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514" y="845127"/>
            <a:ext cx="165735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8821" y="718540"/>
            <a:ext cx="5630863" cy="4128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92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4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2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1604" y="322030"/>
            <a:ext cx="780472" cy="780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45904" y="1102502"/>
            <a:ext cx="9896992" cy="44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6" t="13992" r="14575" b="14579"/>
          <a:stretch/>
        </p:blipFill>
        <p:spPr bwMode="auto">
          <a:xfrm>
            <a:off x="10960100" y="5672046"/>
            <a:ext cx="1176916" cy="117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4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2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8798" y="454347"/>
            <a:ext cx="811602" cy="81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599" y="1720296"/>
            <a:ext cx="8817631" cy="35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6" t="13992" r="14575" b="14579"/>
          <a:stretch/>
        </p:blipFill>
        <p:spPr bwMode="auto">
          <a:xfrm>
            <a:off x="10922000" y="5633946"/>
            <a:ext cx="1215016" cy="1215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832" y="1786132"/>
            <a:ext cx="9045677" cy="3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3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-12639" y="57513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xmlns="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436" y="242183"/>
            <a:ext cx="806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……..?</a:t>
            </a:r>
          </a:p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- Yes, please./ 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No, thanks.</a:t>
            </a:r>
          </a:p>
        </p:txBody>
      </p:sp>
      <p:grpSp>
        <p:nvGrpSpPr>
          <p:cNvPr id="9" name="Điểm hoa 5"/>
          <p:cNvGrpSpPr/>
          <p:nvPr/>
        </p:nvGrpSpPr>
        <p:grpSpPr>
          <a:xfrm>
            <a:off x="2929807" y="4701358"/>
            <a:ext cx="1828800" cy="1828800"/>
            <a:chOff x="4539875" y="-356106"/>
            <a:chExt cx="2338690" cy="3403178"/>
          </a:xfrm>
        </p:grpSpPr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40</a:t>
              </a:r>
            </a:p>
          </p:txBody>
        </p:sp>
      </p:grpSp>
      <p:grpSp>
        <p:nvGrpSpPr>
          <p:cNvPr id="13" name="Điểm hoa 6"/>
          <p:cNvGrpSpPr/>
          <p:nvPr/>
        </p:nvGrpSpPr>
        <p:grpSpPr>
          <a:xfrm>
            <a:off x="5720449" y="4838191"/>
            <a:ext cx="1828800" cy="1828800"/>
            <a:chOff x="4539875" y="-356106"/>
            <a:chExt cx="2338690" cy="3403178"/>
          </a:xfrm>
        </p:grpSpPr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70</a:t>
              </a:r>
            </a:p>
          </p:txBody>
        </p:sp>
      </p:grpSp>
      <p:grpSp>
        <p:nvGrpSpPr>
          <p:cNvPr id="17" name="Điểm hoa 7"/>
          <p:cNvGrpSpPr/>
          <p:nvPr/>
        </p:nvGrpSpPr>
        <p:grpSpPr>
          <a:xfrm>
            <a:off x="8531062" y="4858382"/>
            <a:ext cx="1828800" cy="1828800"/>
            <a:chOff x="4539875" y="-356106"/>
            <a:chExt cx="2338690" cy="340317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90</a:t>
              </a:r>
            </a:p>
          </p:txBody>
        </p:sp>
      </p:grpSp>
      <p:grpSp>
        <p:nvGrpSpPr>
          <p:cNvPr id="21" name="Điểm hoa 8"/>
          <p:cNvGrpSpPr/>
          <p:nvPr/>
        </p:nvGrpSpPr>
        <p:grpSpPr>
          <a:xfrm>
            <a:off x="10037200" y="3217773"/>
            <a:ext cx="1828800" cy="1828800"/>
            <a:chOff x="4539875" y="-356106"/>
            <a:chExt cx="2338690" cy="3403178"/>
          </a:xfrm>
        </p:grpSpPr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70</a:t>
              </a:r>
            </a:p>
          </p:txBody>
        </p:sp>
      </p:grpSp>
      <p:grpSp>
        <p:nvGrpSpPr>
          <p:cNvPr id="25" name="Điểm hoa 4"/>
          <p:cNvGrpSpPr/>
          <p:nvPr/>
        </p:nvGrpSpPr>
        <p:grpSpPr>
          <a:xfrm>
            <a:off x="5323548" y="2945907"/>
            <a:ext cx="1828800" cy="1828800"/>
            <a:chOff x="4539875" y="-356106"/>
            <a:chExt cx="2338690" cy="3403178"/>
          </a:xfrm>
        </p:grpSpPr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50</a:t>
              </a:r>
            </a:p>
          </p:txBody>
        </p:sp>
      </p:grpSp>
      <p:grpSp>
        <p:nvGrpSpPr>
          <p:cNvPr id="29" name="Điểm hoa 3"/>
          <p:cNvGrpSpPr/>
          <p:nvPr/>
        </p:nvGrpSpPr>
        <p:grpSpPr>
          <a:xfrm>
            <a:off x="7703735" y="2984567"/>
            <a:ext cx="1828800" cy="1828800"/>
            <a:chOff x="4539875" y="-356106"/>
            <a:chExt cx="2338690" cy="3403178"/>
          </a:xfrm>
        </p:grpSpPr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F9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60</a:t>
              </a:r>
            </a:p>
          </p:txBody>
        </p:sp>
      </p:grpSp>
      <p:grpSp>
        <p:nvGrpSpPr>
          <p:cNvPr id="33" name="Điểm hoa 2"/>
          <p:cNvGrpSpPr/>
          <p:nvPr/>
        </p:nvGrpSpPr>
        <p:grpSpPr>
          <a:xfrm>
            <a:off x="2811180" y="2697680"/>
            <a:ext cx="1828800" cy="1828800"/>
            <a:chOff x="4539875" y="-356106"/>
            <a:chExt cx="2338690" cy="3403178"/>
          </a:xfrm>
        </p:grpSpPr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30</a:t>
              </a:r>
            </a:p>
          </p:txBody>
        </p:sp>
      </p:grpSp>
      <p:grpSp>
        <p:nvGrpSpPr>
          <p:cNvPr id="38" name="Điểm hoa 1"/>
          <p:cNvGrpSpPr/>
          <p:nvPr/>
        </p:nvGrpSpPr>
        <p:grpSpPr>
          <a:xfrm>
            <a:off x="585187" y="3175141"/>
            <a:ext cx="1828800" cy="1828800"/>
            <a:chOff x="4539875" y="-356106"/>
            <a:chExt cx="2338690" cy="3403178"/>
          </a:xfrm>
        </p:grpSpPr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30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50A04AD-4946-48B3-BD33-24D29901DD61}"/>
              </a:ext>
            </a:extLst>
          </p:cNvPr>
          <p:cNvSpPr/>
          <p:nvPr/>
        </p:nvSpPr>
        <p:spPr>
          <a:xfrm>
            <a:off x="10081650" y="197165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7E04CEA-EF7C-4F01-A7C9-99D521743D8E}"/>
              </a:ext>
            </a:extLst>
          </p:cNvPr>
          <p:cNvSpPr/>
          <p:nvPr/>
        </p:nvSpPr>
        <p:spPr>
          <a:xfrm>
            <a:off x="10081650" y="1504209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" name="Hoa Trắ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6943" y="4645528"/>
            <a:ext cx="1986169" cy="1986169"/>
          </a:xfrm>
          <a:prstGeom prst="rect">
            <a:avLst/>
          </a:prstGeom>
        </p:spPr>
      </p:pic>
      <p:pic>
        <p:nvPicPr>
          <p:cNvPr id="52" name="Hoa đỏ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407" y="3128010"/>
            <a:ext cx="1997239" cy="1997239"/>
          </a:xfrm>
          <a:prstGeom prst="rect">
            <a:avLst/>
          </a:prstGeom>
        </p:spPr>
      </p:pic>
      <p:pic>
        <p:nvPicPr>
          <p:cNvPr id="53" name="Hoa và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3335" y="2626809"/>
            <a:ext cx="1955879" cy="1955879"/>
          </a:xfrm>
          <a:prstGeom prst="rect">
            <a:avLst/>
          </a:prstGeom>
        </p:spPr>
      </p:pic>
      <p:pic>
        <p:nvPicPr>
          <p:cNvPr id="54" name="Hoa xanh lá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49857" y="2893392"/>
            <a:ext cx="1948298" cy="1948298"/>
          </a:xfrm>
          <a:prstGeom prst="rect">
            <a:avLst/>
          </a:prstGeom>
        </p:spPr>
      </p:pic>
      <p:pic>
        <p:nvPicPr>
          <p:cNvPr id="55" name="Hoa xanh dương nhạt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9813" y="2826854"/>
            <a:ext cx="2022665" cy="2022665"/>
          </a:xfrm>
          <a:prstGeom prst="rect">
            <a:avLst/>
          </a:prstGeom>
        </p:spPr>
      </p:pic>
      <p:pic>
        <p:nvPicPr>
          <p:cNvPr id="56" name="Hoa tím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9021" y="3153593"/>
            <a:ext cx="1995763" cy="1971888"/>
          </a:xfrm>
          <a:prstGeom prst="rect">
            <a:avLst/>
          </a:prstGeom>
        </p:spPr>
      </p:pic>
      <p:pic>
        <p:nvPicPr>
          <p:cNvPr id="57" name="Hoa xanh dương đậm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45620" y="4731210"/>
            <a:ext cx="2018391" cy="2018391"/>
          </a:xfrm>
          <a:prstGeom prst="rect">
            <a:avLst/>
          </a:prstGeom>
        </p:spPr>
      </p:pic>
      <p:pic>
        <p:nvPicPr>
          <p:cNvPr id="58" name="Hoa cam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60571" y="4802687"/>
            <a:ext cx="1960824" cy="1868931"/>
          </a:xfrm>
          <a:prstGeom prst="rect">
            <a:avLst/>
          </a:prstGeom>
        </p:spPr>
      </p:pic>
      <p:pic>
        <p:nvPicPr>
          <p:cNvPr id="59" name="Picture 73" descr="Cartoon Home Toy Colored Button Icon Signs And Symbols Can Be Used For Web  Logo Mobile App Ui Ux Stock Illustration - Download Image Now - iStock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 xmlns="">
                  <a14:imgLayer r:embed="rId4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6" t="13992" r="14575" b="14579"/>
          <a:stretch/>
        </p:blipFill>
        <p:spPr bwMode="auto">
          <a:xfrm>
            <a:off x="0" y="5622732"/>
            <a:ext cx="1241922" cy="1241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ontrols>
      <p:control spid="2050" name="TextBox1" r:id="rId2" imgW="990720" imgH="380880"/>
      <p:control spid="2051" name="TextBox2" r:id="rId3" imgW="990720" imgH="380880"/>
    </p:controls>
    <p:extLst>
      <p:ext uri="{BB962C8B-B14F-4D97-AF65-F5344CB8AC3E}">
        <p14:creationId xmlns:p14="http://schemas.microsoft.com/office/powerpoint/2010/main" xmlns="" val="3178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855" y="500818"/>
            <a:ext cx="2557824" cy="1903497"/>
          </a:xfrm>
          <a:prstGeom prst="rect">
            <a:avLst/>
          </a:prstGeom>
        </p:spPr>
      </p:pic>
      <p:pic>
        <p:nvPicPr>
          <p:cNvPr id="13316" name="Picture 4" descr="Cartoon striped napkin Royalty Free Vector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4" t="5888" r="5865" b="13945"/>
          <a:stretch/>
        </p:blipFill>
        <p:spPr bwMode="auto">
          <a:xfrm rot="3180048">
            <a:off x="3602127" y="3520516"/>
            <a:ext cx="5031684" cy="50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8" b="9676"/>
          <a:stretch/>
        </p:blipFill>
        <p:spPr>
          <a:xfrm>
            <a:off x="4502537" y="591028"/>
            <a:ext cx="3323770" cy="149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9165" y="549488"/>
            <a:ext cx="2678125" cy="1785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98" t="5407" r="17186" b="8965"/>
          <a:stretch/>
        </p:blipFill>
        <p:spPr>
          <a:xfrm flipH="1">
            <a:off x="6835928" y="4575629"/>
            <a:ext cx="417162" cy="235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2" t="5986" r="44699" b="9258"/>
          <a:stretch/>
        </p:blipFill>
        <p:spPr>
          <a:xfrm flipH="1">
            <a:off x="4745213" y="4472520"/>
            <a:ext cx="405253" cy="23585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83368" y="2284808"/>
            <a:ext cx="7869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fish?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Yes, please.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Imagem 10" descr="next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40364" y="-22327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2467" y="-2232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68677" y="-18877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21511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79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118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57 -0.60741 L -0.27291 -0.61898 " pathEditMode="relative" rAng="0" ptsTypes="AA">
                                      <p:cBhvr>
                                        <p:cTn id="21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-0.52708 L -0.26705 -0.527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74 -0.54699 L -0.33425 -0.5393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Napkin Vector Cartoon Illustration Stock Vector (Royalty Free) 34417012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09"/>
          <a:stretch/>
        </p:blipFill>
        <p:spPr bwMode="auto">
          <a:xfrm>
            <a:off x="1698172" y="4333186"/>
            <a:ext cx="7242628" cy="25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46915" y="435300"/>
            <a:ext cx="2235776" cy="166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A nice noodle cartoon vector illustration 2726242 Vector Art at Vecteezy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C7F1FF"/>
              </a:clrFrom>
              <a:clrTo>
                <a:srgbClr val="C7F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8" t="20778" r="9677" b="14461"/>
          <a:stretch/>
        </p:blipFill>
        <p:spPr bwMode="auto">
          <a:xfrm>
            <a:off x="7938603" y="341801"/>
            <a:ext cx="2369763" cy="20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59916" y="410555"/>
            <a:ext cx="298608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9" t="1456" r="66586" b="13917"/>
          <a:stretch/>
        </p:blipFill>
        <p:spPr>
          <a:xfrm rot="2676322">
            <a:off x="4414167" y="4132724"/>
            <a:ext cx="610054" cy="2868729"/>
          </a:xfrm>
          <a:prstGeom prst="rect">
            <a:avLst/>
          </a:prstGeom>
        </p:spPr>
      </p:pic>
      <p:pic>
        <p:nvPicPr>
          <p:cNvPr id="15372" name="Picture 12" descr="Cartoon Hand Drawn Tableware Chopsticks Chopsticks Tableware Kitchenware,  Food, Solid Wood Chopsticks, Chopsticks PNG Transparent Clipart Image and  PSD File for… | Hand clipart, Cartoon clip art, How to draw hands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2" t="4997" r="29777"/>
          <a:stretch/>
        </p:blipFill>
        <p:spPr bwMode="auto">
          <a:xfrm rot="4083742">
            <a:off x="5293716" y="4252161"/>
            <a:ext cx="1741714" cy="32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66537" y="2284808"/>
            <a:ext cx="7902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rice?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No, thanks.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Imagem 10" descr="next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0364" y="-20935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4147" y="-2232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18677" y="-22346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40364" y="-22327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54147" y="-237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35870" y="-22346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4239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3 -0.07362 L 0.00963 -0.07338 C 0.01042 -0.0801 0.01081 -0.08658 0.01198 -0.09283 C 0.01562 -0.11065 0.02096 -0.1176 0.0263 -0.13519 C 0.02799 -0.14051 0.02878 -0.1463 0.02982 -0.15209 C 0.0362 -0.18565 0.0345 -0.17825 0.03828 -0.2176 C 0.03503 -0.275 0.04167 -0.24607 0.02513 -0.27894 C 0.01445 -0.30024 0.01862 -0.29399 0.01198 -0.30857 C 0.01003 -0.31297 0.00612 -0.3213 0.00612 -0.32107 C 0.00364 -0.33612 0.00234 -0.35163 -0.00104 -0.36575 C -0.00221 -0.37061 -0.00339 -0.3757 -0.00469 -0.38056 C -0.00573 -0.38496 -0.00729 -0.38889 -0.0082 -0.39329 C -0.00951 -0.39885 -0.01029 -0.41227 -0.01055 -0.41644 C -0.01016 -0.43125 -0.01003 -0.4463 -0.00938 -0.46088 C -0.00925 -0.46598 -0.00899 -0.47107 -0.0082 -0.4757 C -0.00729 -0.48172 -0.00573 -0.48704 -0.00469 -0.49283 C -0.00378 -0.49769 -0.00313 -0.50255 -0.00221 -0.50764 C -0.00208 -0.51852 0.0082 -0.63218 -0.0082 -0.66413 C -0.01211 -0.67153 -0.0194 -0.66829 -0.02487 -0.67038 C -0.02565 -0.66551 -0.02721 -0.66088 -0.02721 -0.65579 C -0.02721 -0.61274 -0.02656 -0.56945 -0.02487 -0.52663 C -0.02461 -0.51783 -0.02266 -0.5095 -0.02136 -0.50116 C -0.01823 -0.48218 -0.01458 -0.4632 -0.01185 -0.44399 C -0.00977 -0.4301 -0.00925 -0.41551 -0.00703 -0.40163 C -0.00521 -0.39005 -0.00195 -0.3794 0.00013 -0.36783 C 0.00117 -0.36158 0.00143 -0.3551 0.00247 -0.34885 C 0.00573 -0.33033 0.01315 -0.29375 0.01315 -0.29352 C 0.01354 -0.28681 0.0138 -0.27963 0.01445 -0.27269 C 0.01458 -0.27038 0.01536 -0.26852 0.01562 -0.26621 C 0.01693 -0.25649 0.01797 -0.24653 0.01914 -0.23658 C 0.01719 -0.20996 0.01549 -0.18288 0.01315 -0.15625 C 0.01237 -0.14676 0.01094 -0.14306 0.00963 -0.13519 C 0.0082 -0.12616 0.00846 -0.12593 0.00729 -0.11598 C 0.0069 -0.1132 0.00651 -0.11042 0.00612 -0.10788 C 0.00573 -0.10579 0.00495 -0.10348 0.00482 -0.10116 C 0.00456 -0.09491 0.00482 -0.08843 0.00482 -0.08218 L 0.00482 -0.08843 L 0.00482 -0.08843 L 0.00963 -0.07362 Z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9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4.16667E-7 0.00093 C -0.00091 -0.00694 -0.0013 -0.01412 -0.0026 -0.02037 C -0.00664 -0.03958 -0.01263 -0.04676 -0.01849 -0.06551 C -0.02044 -0.07129 -0.02122 -0.07731 -0.0224 -0.08402 C -0.02943 -0.11944 -0.02747 -0.11134 -0.03177 -0.15347 C -0.02826 -0.21412 -0.03542 -0.18379 -0.01719 -0.21851 C -0.00534 -0.24097 -0.0099 -0.23449 -0.0026 -0.25 C -0.00052 -0.25509 0.00391 -0.26388 0.00391 -0.26365 C 0.00664 -0.27963 0.00807 -0.29583 0.01185 -0.31064 C 0.01315 -0.31597 0.01445 -0.32152 0.01589 -0.32662 C 0.01706 -0.33125 0.01875 -0.33564 0.01979 -0.34027 C 0.02135 -0.34606 0.02214 -0.36041 0.0224 -0.36481 C 0.022 -0.38032 0.02187 -0.39676 0.02109 -0.41203 C 0.02096 -0.41759 0.02057 -0.42314 0.01979 -0.42801 C 0.01875 -0.43449 0.01706 -0.44004 0.01589 -0.44606 C 0.01484 -0.45138 0.01419 -0.45648 0.01315 -0.46203 C 0.01302 -0.47361 0.00169 -0.59421 0.01979 -0.62824 C 0.02409 -0.63634 0.03216 -0.63263 0.03828 -0.63426 C 0.03919 -0.62963 0.04089 -0.62476 0.04089 -0.61944 C 0.04089 -0.57361 0.0401 -0.52777 0.03828 -0.48171 C 0.03802 -0.47291 0.03581 -0.46388 0.03437 -0.45486 C 0.03086 -0.43495 0.02682 -0.41435 0.02383 -0.39398 C 0.02161 -0.37916 0.02096 -0.36388 0.01849 -0.34907 C 0.01641 -0.33657 0.01289 -0.32546 0.01055 -0.31296 C 0.0095 -0.30625 0.00911 -0.29953 0.00794 -0.29305 C 0.0043 -0.27338 -0.00391 -0.23426 -0.00391 -0.23402 C -0.00443 -0.22708 -0.00469 -0.21944 -0.00534 -0.2118 C -0.00547 -0.20949 -0.00638 -0.20763 -0.00664 -0.20509 C -0.00807 -0.19467 -0.00925 -0.18426 -0.01055 -0.17361 C -0.00846 -0.14513 -0.00651 -0.1162 -0.00391 -0.08819 C -0.003 -0.07801 -0.00143 -0.07384 4.16667E-7 -0.06551 C 0.00169 -0.05578 0.0013 -0.05578 0.0026 -0.04537 C 0.00299 -0.04213 0.00339 -0.03935 0.00391 -0.03657 C 0.0043 -0.03426 0.00521 -0.03171 0.00534 -0.02939 C 0.00573 -0.02245 0.00534 -0.01574 0.00534 -0.00926 L 0.00534 -0.01574 L 0.00534 -0.01551 L 4.16667E-7 -4.07407E-6 Z " pathEditMode="relative" rAng="0" ptsTypes="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3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8000" y="121699"/>
            <a:ext cx="1764566" cy="2663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912" y="184406"/>
            <a:ext cx="1628723" cy="2580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44" y="138185"/>
            <a:ext cx="1746862" cy="27676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42857" y="5225143"/>
            <a:ext cx="1393372" cy="1632857"/>
            <a:chOff x="5309461" y="3285539"/>
            <a:chExt cx="2252482" cy="3342977"/>
          </a:xfrm>
        </p:grpSpPr>
        <p:sp>
          <p:nvSpPr>
            <p:cNvPr id="5" name="Flowchart: Magnetic Disk 4"/>
            <p:cNvSpPr/>
            <p:nvPr/>
          </p:nvSpPr>
          <p:spPr>
            <a:xfrm rot="11896395">
              <a:off x="5309461" y="3297420"/>
              <a:ext cx="611521" cy="3331096"/>
            </a:xfrm>
            <a:prstGeom prst="flowChartMagneticDisk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irect Access Storage 5"/>
            <p:cNvSpPr/>
            <p:nvPr/>
          </p:nvSpPr>
          <p:spPr>
            <a:xfrm>
              <a:off x="5834743" y="3285539"/>
              <a:ext cx="1727200" cy="537028"/>
            </a:xfrm>
            <a:prstGeom prst="flowChartMagneticDru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79055" y="2946672"/>
            <a:ext cx="8245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juice?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Yes, please.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10" descr="nex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38518" y="99735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0365" y="99585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2721" y="99585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23505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00093 C 0.00117 -0.00972 0.00286 -0.0206 0.00495 -0.02963 C 0.00573 -0.03426 0.00729 -0.03426 0.00846 -0.03773 C 0.01263 -0.05648 0.01601 -0.07778 0.02031 -0.09653 C 0.02591 -0.11898 0.03164 -0.14005 0.03685 -0.1625 C 0.03789 -0.16644 0.03815 -0.17176 0.03906 -0.17569 C 0.04857 -0.20671 0.0582 -0.23704 0.06797 -0.26759 C 0.07409 -0.28657 0.07995 -0.30694 0.08672 -0.32523 C 0.09049 -0.33495 0.09427 -0.34398 0.09765 -0.35417 C 0.11094 -0.39167 0.10859 -0.38843 0.122 -0.43287 C 0.12396 -0.43912 0.12578 -0.44421 0.12773 -0.45 C 0.13815 -0.48565 0.13021 -0.46551 0.1375 -0.48333 C 0.13854 -0.48982 0.1418 -0.50833 0.14297 -0.51227 C 0.14739 -0.52732 0.15169 -0.54097 0.15612 -0.5537 C 0.15742 -0.55648 0.15846 -0.55671 0.1595 -0.55833 C 0.16354 -0.58171 0.16263 -0.58032 0.16836 -0.6 C 0.16927 -0.60255 0.17083 -0.60486 0.17187 -0.60764 C 0.17591 -0.62407 0.18008 -0.64097 0.18385 -0.65833 C 0.18502 -0.66273 0.18528 -0.66921 0.18607 -0.67454 C 0.18997 -0.69815 0.18841 -0.6831 0.19167 -0.70394 C 0.19726 -0.74051 0.19075 -0.70278 0.19596 -0.7331 C 0.19518 -0.77199 0.19609 -0.78148 0.19271 -0.81227 C 0.19153 -0.82292 0.19075 -0.83634 0.18841 -0.84491 L 0.18073 -0.87315 C 0.17838 -0.8088 0.17734 -0.8169 0.17917 -0.75764 C 0.18008 -0.74236 0.17943 -0.72523 0.18177 -0.71227 C 0.18281 -0.70486 0.18633 -0.70764 0.18841 -0.70394 L 0.19271 -0.6956 C 0.19479 -0.66458 0.19258 -0.69236 0.19596 -0.66181 C 0.19648 -0.65833 0.19648 -0.65278 0.19726 -0.64977 C 0.19896 -0.64213 0.20104 -0.63588 0.2026 -0.62847 C 0.20364 -0.62523 0.2043 -0.62037 0.20521 -0.61644 C 0.21406 -0.56042 0.20338 -0.62523 0.21042 -0.57894 C 0.21315 -0.55949 0.21263 -0.56944 0.2168 -0.5456 C 0.21784 -0.54051 0.21849 -0.53542 0.21914 -0.5287 C 0.2207 -0.51019 0.22018 -0.50671 0.22487 -0.49097 C 0.22578 -0.48866 0.22721 -0.48866 0.22825 -0.48704 C 0.23698 -0.53634 0.23385 -0.51343 0.23919 -0.5537 C 0.23945 -0.56898 0.24075 -0.58449 0.24075 -0.6 C 0.23997 -0.63056 0.23815 -0.67014 0.23489 -0.69884 C 0.23398 -0.70602 0.23268 -0.71088 0.23125 -0.71574 C 0.22461 -0.74792 0.22721 -0.73889 0.22031 -0.75764 C 0.21302 -0.75625 0.20586 -0.75579 0.19818 -0.75347 C 0.19674 -0.75301 0.19518 -0.75116 0.19362 -0.74977 C 0.1914 -0.74676 0.18867 -0.74375 0.18607 -0.7412 C 0.18242 -0.72616 0.1776 -0.71157 0.17396 -0.6956 C 0.15443 -0.61296 0.1832 -0.72153 0.16758 -0.66181 C 0.16693 -0.65116 0.1668 -0.63982 0.16614 -0.62847 C 0.16601 -0.62454 0.1651 -0.62037 0.1651 -0.61644 C 0.1651 -0.59838 0.16549 -0.58032 0.16614 -0.56227 C 0.16653 -0.55949 0.16992 -0.53588 0.17057 -0.53333 C 0.1776 -0.51343 0.19271 -0.47917 0.19271 -0.47894 C 0.19726 -0.48056 0.20169 -0.47986 0.20612 -0.48333 C 0.20742 -0.48449 0.2082 -0.48866 0.20911 -0.49097 C 0.21575 -0.50972 0.21406 -0.50324 0.21823 -0.52477 C 0.21914 -0.53727 0.22031 -0.54954 0.22161 -0.56227 C 0.222 -0.56782 0.22239 -0.57315 0.22252 -0.57894 C 0.22278 -0.59282 0.22252 -0.60625 0.22252 -0.62037 L 0.20377 -0.5537 L 0.20377 -0.55324 L 0.18724 -0.55833 L 0.00495 -0.05046 L 0.00495 -0.04977 " pathEditMode="relative" rAng="0" ptsTypes="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4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639" y="273411"/>
            <a:ext cx="2510070" cy="1647278"/>
          </a:xfrm>
          <a:prstGeom prst="rect">
            <a:avLst/>
          </a:prstGeom>
        </p:spPr>
      </p:pic>
      <p:pic>
        <p:nvPicPr>
          <p:cNvPr id="13316" name="Picture 4" descr="Cartoon striped napkin Royalty Free Vector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4" t="5888" r="5865" b="13945"/>
          <a:stretch/>
        </p:blipFill>
        <p:spPr bwMode="auto">
          <a:xfrm rot="3180048">
            <a:off x="3602127" y="3520516"/>
            <a:ext cx="5031684" cy="50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8" b="9676"/>
          <a:stretch/>
        </p:blipFill>
        <p:spPr>
          <a:xfrm>
            <a:off x="4467859" y="411868"/>
            <a:ext cx="3323770" cy="149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9165" y="333304"/>
            <a:ext cx="2678125" cy="1785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98" t="5407" r="17186" b="8965"/>
          <a:stretch/>
        </p:blipFill>
        <p:spPr>
          <a:xfrm flipH="1">
            <a:off x="6835928" y="4575629"/>
            <a:ext cx="417162" cy="235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1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2" t="5986" r="44699" b="9258"/>
          <a:stretch/>
        </p:blipFill>
        <p:spPr>
          <a:xfrm flipH="1">
            <a:off x="4745213" y="4462490"/>
            <a:ext cx="405253" cy="23585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8338" y="2522898"/>
            <a:ext cx="8539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beans?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Yes, please.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m 10" descr="next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40364" y="-22327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4147" y="-237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89721" y="-21116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25708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26 -0.50949 L 0.02565 -0.50949 " pathEditMode="relative" rAng="0" ptsTypes="AA">
                                      <p:cBhvr>
                                        <p:cTn id="33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6 -0.50949 L 0.02526 -0.509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4 -0.53033 L -0.0224 -0.524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xmlns="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xmlns="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xmlns="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xmlns="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xmlns="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xmlns="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xmlns="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xmlns="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xmlns="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xmlns="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xmlns="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xmlns="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xmlns="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xmlns="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xmlns="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xmlns="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xmlns="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xmlns="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xmlns="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xmlns="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xmlns="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xmlns="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xmlns="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xmlns="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xmlns="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xmlns="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xmlns="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xmlns="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xmlns="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xmlns="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xmlns="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xmlns="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xmlns="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xmlns="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xmlns="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xmlns="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xmlns="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xmlns="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xmlns="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xmlns="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xmlns="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53FD2D98-0946-418C-A5F4-70FF2CF5CCA9}"/>
              </a:ext>
            </a:extLst>
          </p:cNvPr>
          <p:cNvGrpSpPr/>
          <p:nvPr/>
        </p:nvGrpSpPr>
        <p:grpSpPr>
          <a:xfrm>
            <a:off x="173294" y="1388753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extLst>
                  <a:ext uri="{FF2B5EF4-FFF2-40B4-BE49-F238E27FC236}">
                    <a16:creationId xmlns:a16="http://schemas.microsoft.com/office/drawing/2014/main" xmlns="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xmlns="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xmlns="" id="{92C50C7F-2E44-4115-BADB-4043B248EA04}"/>
              </a:ext>
            </a:extLst>
          </p:cNvPr>
          <p:cNvGrpSpPr/>
          <p:nvPr/>
        </p:nvGrpSpPr>
        <p:grpSpPr>
          <a:xfrm>
            <a:off x="2212151" y="3381645"/>
            <a:ext cx="2897008" cy="2808114"/>
            <a:chOff x="2390664" y="2922047"/>
            <a:chExt cx="1287715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xmlns="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xmlns="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6F0EB021-6CEB-4632-B0EF-1D86389DB683}"/>
                </a:ext>
              </a:extLst>
            </p:cNvPr>
            <p:cNvSpPr txBox="1"/>
            <p:nvPr/>
          </p:nvSpPr>
          <p:spPr>
            <a:xfrm>
              <a:off x="2399517" y="3538955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listen </a:t>
              </a:r>
            </a:p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xmlns="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extLst>
                  <a:ext uri="{FF2B5EF4-FFF2-40B4-BE49-F238E27FC236}">
                    <a16:creationId xmlns:a16="http://schemas.microsoft.com/office/drawing/2014/main" xmlns="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xmlns="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511E3D9A-8073-40B7-A099-AAF5C486E07B}"/>
                </a:ext>
              </a:extLst>
            </p:cNvPr>
            <p:cNvSpPr txBox="1"/>
            <p:nvPr/>
          </p:nvSpPr>
          <p:spPr>
            <a:xfrm>
              <a:off x="4465327" y="2972509"/>
              <a:ext cx="1126823" cy="75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Listen, point</a:t>
              </a:r>
            </a:p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say.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xmlns="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extLst>
                  <a:ext uri="{FF2B5EF4-FFF2-40B4-BE49-F238E27FC236}">
                    <a16:creationId xmlns:a16="http://schemas.microsoft.com/office/drawing/2014/main" xmlns="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xmlns="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49734463-D443-40C0-97D3-8CDFAE3897E4}"/>
                </a:ext>
              </a:extLst>
            </p:cNvPr>
            <p:cNvSpPr txBox="1"/>
            <p:nvPr/>
          </p:nvSpPr>
          <p:spPr>
            <a:xfrm>
              <a:off x="6124330" y="4227364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talk.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xmlns="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extLst>
                  <a:ext uri="{FF2B5EF4-FFF2-40B4-BE49-F238E27FC236}">
                    <a16:creationId xmlns:a16="http://schemas.microsoft.com/office/drawing/2014/main" xmlns="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xmlns="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D0C28B98-ED86-4926-AF76-8A609CBAD269}"/>
                </a:ext>
              </a:extLst>
            </p:cNvPr>
            <p:cNvSpPr txBox="1"/>
            <p:nvPr/>
          </p:nvSpPr>
          <p:spPr>
            <a:xfrm>
              <a:off x="8425904" y="3775191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542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15" y="333304"/>
            <a:ext cx="3144982" cy="1647278"/>
          </a:xfrm>
          <a:prstGeom prst="rect">
            <a:avLst/>
          </a:prstGeom>
        </p:spPr>
      </p:pic>
      <p:pic>
        <p:nvPicPr>
          <p:cNvPr id="13316" name="Picture 4" descr="Cartoon striped napkin Royalty Free Vector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4" t="5888" r="5865" b="13945"/>
          <a:stretch/>
        </p:blipFill>
        <p:spPr bwMode="auto">
          <a:xfrm rot="3180048">
            <a:off x="3602127" y="3520516"/>
            <a:ext cx="5031684" cy="50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8" b="9676"/>
          <a:stretch/>
        </p:blipFill>
        <p:spPr>
          <a:xfrm>
            <a:off x="4467859" y="411868"/>
            <a:ext cx="3323770" cy="149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9165" y="333304"/>
            <a:ext cx="2678125" cy="1785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98" t="5407" r="17186" b="8965"/>
          <a:stretch/>
        </p:blipFill>
        <p:spPr>
          <a:xfrm flipH="1">
            <a:off x="6835928" y="4575629"/>
            <a:ext cx="417162" cy="235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2" t="5986" r="44699" b="9258"/>
          <a:stretch/>
        </p:blipFill>
        <p:spPr>
          <a:xfrm flipH="1">
            <a:off x="4745213" y="4462490"/>
            <a:ext cx="405253" cy="23585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58146" y="2284808"/>
            <a:ext cx="8319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meat?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Yes, please.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m 10" descr="next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40364" y="-22327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74012" y="-2232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62876" y="-15630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41194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43 -0.49791 L 0.32709 -0.50949 " pathEditMode="relative" rAng="0" ptsTypes="AA">
                                      <p:cBhvr>
                                        <p:cTn id="33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6 -0.50602 L 0.32943 -0.497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39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25 -0.50625 L 0.29674 -0.498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Napkin Vector Cartoon Illustration Stock Vector (Royalty Free) 34417012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09"/>
          <a:stretch/>
        </p:blipFill>
        <p:spPr bwMode="auto">
          <a:xfrm>
            <a:off x="1698172" y="4333186"/>
            <a:ext cx="7242628" cy="25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4879" y="403499"/>
            <a:ext cx="2528009" cy="18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A nice noodle cartoon vector illustration 2726242 Vector Art at Vecteezy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C7F1FF"/>
              </a:clrFrom>
              <a:clrTo>
                <a:srgbClr val="C7F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8" t="20778" r="9677" b="14461"/>
          <a:stretch/>
        </p:blipFill>
        <p:spPr bwMode="auto">
          <a:xfrm>
            <a:off x="8018404" y="303240"/>
            <a:ext cx="2369763" cy="20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Illustration of Soup in Bowl Isolated on White Background Stock Vector -  Illustration of tasty, cooking: 14134388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4" t="24684" r="7066" b="22268"/>
          <a:stretch/>
        </p:blipFill>
        <p:spPr bwMode="auto">
          <a:xfrm>
            <a:off x="1262741" y="354408"/>
            <a:ext cx="3048001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9" t="1456" r="66586" b="13917"/>
          <a:stretch/>
        </p:blipFill>
        <p:spPr>
          <a:xfrm rot="2676322">
            <a:off x="4181939" y="4010140"/>
            <a:ext cx="610054" cy="2868729"/>
          </a:xfrm>
          <a:prstGeom prst="rect">
            <a:avLst/>
          </a:prstGeom>
        </p:spPr>
      </p:pic>
      <p:pic>
        <p:nvPicPr>
          <p:cNvPr id="15372" name="Picture 12" descr="Cartoon Hand Drawn Tableware Chopsticks Chopsticks Tableware Kitchenware,  Food, Solid Wood Chopsticks, Chopsticks PNG Transparent Clipart Image and  PSD File for… | Hand clipart, Cartoon clip art, How to draw hands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2" t="4997" r="29777"/>
          <a:stretch/>
        </p:blipFill>
        <p:spPr bwMode="auto">
          <a:xfrm rot="4083742">
            <a:off x="5293716" y="4252161"/>
            <a:ext cx="1741714" cy="32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03832" y="2284808"/>
            <a:ext cx="8228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soup?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Yes, please.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10" descr="next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40364" y="-22327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8276" y="-19301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34649" y="-2372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38186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23 L 1.25E-6 0 C -0.00248 -0.00532 -0.00495 -0.01042 -0.00716 -0.01597 C -0.00846 -0.01944 -0.00938 -0.02361 -0.01068 -0.02731 C -0.0125 -0.03264 -0.01471 -0.03773 -0.01641 -0.04329 C -0.01849 -0.04884 -0.02018 -0.05556 -0.0224 -0.06134 C -0.02682 -0.07292 -0.03164 -0.0838 -0.03646 -0.09514 C -0.04544 -0.1162 -0.05339 -0.13935 -0.06328 -0.15856 C -0.06654 -0.16458 -0.07031 -0.16944 -0.07266 -0.17662 C -0.07969 -0.19769 -0.08659 -0.21898 -0.09375 -0.24005 C -0.09557 -0.2456 -0.09961 -0.25602 -0.09961 -0.25579 C -0.10964 -0.32199 -0.10352 -0.26991 -0.10664 -0.35995 C -0.10716 -0.37199 -0.1082 -0.38426 -0.10899 -0.39606 C -0.10938 -0.40301 -0.10977 -0.40972 -0.11016 -0.41667 C -0.11185 -0.45463 -0.11042 -0.44907 -0.11484 -0.4912 C -0.11524 -0.4956 -0.11589 -0.50486 -0.11719 -0.50926 C -0.12214 -0.52824 -0.1168 -0.49907 -0.12292 -0.52986 C -0.12474 -0.53866 -0.12591 -0.54792 -0.12774 -0.55694 C -0.13034 -0.57037 -0.13346 -0.5838 -0.13594 -0.59769 C -0.13659 -0.60139 -0.13633 -0.60532 -0.13711 -0.60903 C -0.13789 -0.6125 -0.13945 -0.61481 -0.14063 -0.61806 C -0.1431 -0.62546 -0.14531 -0.6331 -0.14753 -0.64074 C -0.14961 -0.66343 -0.14766 -0.64537 -0.15117 -0.66782 C -0.15156 -0.67083 -0.15143 -0.67431 -0.15234 -0.67685 C -0.153 -0.67894 -0.1599 -0.68565 -0.16055 -0.68588 C -0.16393 -0.6875 -0.16758 -0.68727 -0.17096 -0.68796 C -0.17214 -0.68657 -0.17448 -0.68634 -0.17461 -0.68356 C -0.17721 -0.63102 -0.17643 -0.65602 -0.17096 -0.63611 C -0.16823 -0.62569 -0.16641 -0.61412 -0.16276 -0.6044 C -0.15534 -0.58403 -0.14857 -0.56273 -0.14063 -0.54352 C -0.13893 -0.53958 -0.13724 -0.53611 -0.13594 -0.53218 C -0.13412 -0.52639 -0.13307 -0.51968 -0.13112 -0.51389 C -0.11693 -0.46875 -0.12344 -0.47824 -0.1125 -0.46412 C -0.11289 -0.43843 -0.1125 -0.41273 -0.11367 -0.38727 C -0.11406 -0.37917 -0.11602 -0.37199 -0.11719 -0.36435 C -0.12266 -0.32431 -0.12175 -0.33032 -0.12539 -0.28773 C -0.12422 -0.26181 -0.12357 -0.23611 -0.12188 -0.21065 C -0.12162 -0.20718 -0.12083 -0.20394 -0.11953 -0.20139 C -0.11094 -0.18495 -0.10195 -0.16898 -0.09258 -0.15394 C -0.09024 -0.15023 -0.08698 -0.14838 -0.08438 -0.14491 C -0.06927 -0.12454 -0.05469 -0.10278 -0.03984 -0.08171 C -0.03776 -0.06875 -0.04024 -0.08056 -0.03529 -0.06806 C -0.0319 -0.05972 -0.02943 -0.05093 -0.02591 -0.04329 C -0.0168 -0.02292 -0.02305 -0.04352 -0.01641 -0.02731 C -0.01484 -0.02292 -0.01341 -0.01829 -0.01185 -0.01366 C -0.01107 -0.01157 -0.01042 -0.0088 -0.00951 -0.00694 C -0.0082 -0.00463 -0.00742 -0.00185 -0.00599 -0.00023 C -0.00495 0.00116 -0.00104 -0.00023 1.25E-6 -0.00023 Z " pathEditMode="relative" rAng="0" ptsTypes="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Napkin Vector Cartoon Illustration Stock Vector (Royalty Free) 34417012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09"/>
          <a:stretch/>
        </p:blipFill>
        <p:spPr bwMode="auto">
          <a:xfrm>
            <a:off x="1698172" y="4333186"/>
            <a:ext cx="7242628" cy="25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362" name="Picture 2" descr="Rice bowl cartoon style icon Royalty Free Vector Image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8" t="16107" r="28796" b="26186"/>
          <a:stretch/>
        </p:blipFill>
        <p:spPr bwMode="auto">
          <a:xfrm>
            <a:off x="5065686" y="358975"/>
            <a:ext cx="2104572" cy="17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A nice noodle cartoon vector illustration 2726242 Vector Art at Vecteezy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C7F1FF"/>
              </a:clrFrom>
              <a:clrTo>
                <a:srgbClr val="C7F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8" t="20778" r="9677" b="14461"/>
          <a:stretch/>
        </p:blipFill>
        <p:spPr bwMode="auto">
          <a:xfrm>
            <a:off x="8018404" y="303240"/>
            <a:ext cx="2369763" cy="20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Illustration of Soup in Bowl Isolated on White Background Stock Vector -  Illustration of tasty, cooking: 14134388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4" t="24684" r="7066" b="22268"/>
          <a:stretch/>
        </p:blipFill>
        <p:spPr bwMode="auto">
          <a:xfrm>
            <a:off x="1262741" y="321951"/>
            <a:ext cx="3048001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9" t="1456" r="66586" b="13917"/>
          <a:stretch/>
        </p:blipFill>
        <p:spPr>
          <a:xfrm rot="2676322">
            <a:off x="4181939" y="4010140"/>
            <a:ext cx="610054" cy="2868729"/>
          </a:xfrm>
          <a:prstGeom prst="rect">
            <a:avLst/>
          </a:prstGeom>
        </p:spPr>
      </p:pic>
      <p:pic>
        <p:nvPicPr>
          <p:cNvPr id="15372" name="Picture 12" descr="Cartoon Hand Drawn Tableware Chopsticks Chopsticks Tableware Kitchenware,  Food, Solid Wood Chopsticks, Chopsticks PNG Transparent Clipart Image and  PSD File for… | Hand clipart, Cartoon clip art, How to draw hands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2" t="4997" r="29777"/>
          <a:stretch/>
        </p:blipFill>
        <p:spPr bwMode="auto">
          <a:xfrm rot="4083742">
            <a:off x="5293716" y="4252161"/>
            <a:ext cx="1741714" cy="32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69419" y="2284808"/>
            <a:ext cx="9097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noodles?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No, thanks.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10" descr="next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40364" y="-22327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4147" y="-237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99399" y="-238873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20217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3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116 L 0.01146 -0.00093 C 0.01654 -0.00602 0.02122 -0.01181 0.02617 -0.0162 C 0.0276 -0.01736 0.02982 -0.01713 0.03125 -0.01829 C 0.04388 -0.02917 0.05612 -0.04144 0.06888 -0.05255 C 0.07096 -0.0544 0.07344 -0.05509 0.07539 -0.05694 C 0.10013 -0.08009 0.12721 -0.09977 0.14909 -0.12755 C 0.16797 -0.15185 0.18203 -0.18218 0.19648 -0.21111 C 0.20976 -0.23773 0.23333 -0.28333 0.24401 -0.31204 C 0.24766 -0.32199 0.24987 -0.3331 0.25221 -0.34398 C 0.25794 -0.36968 0.26263 -0.3956 0.26862 -0.42106 C 0.26927 -0.42361 0.27083 -0.42546 0.27187 -0.42755 C 0.27239 -0.43403 0.27226 -0.44051 0.27357 -0.44676 C 0.27891 -0.47454 0.28607 -0.49074 0.29479 -0.51759 C 0.29557 -0.51968 0.2957 -0.52199 0.29648 -0.52407 C 0.3013 -0.53912 0.30716 -0.55324 0.31107 -0.56898 C 0.31224 -0.57338 0.31302 -0.57778 0.31445 -0.58171 C 0.32135 -0.60255 0.31758 -0.59213 0.32604 -0.61412 C 0.32422 -0.6169 0.32252 -0.61968 0.32096 -0.62245 C 0.31992 -0.62454 0.31966 -0.6287 0.31771 -0.6287 C 0.3125 -0.6287 0.30794 -0.62454 0.30299 -0.62245 C 0.29844 -0.61736 0.28841 -0.60787 0.28502 -0.59907 C 0.28385 -0.5963 0.28372 -0.59329 0.28333 -0.59028 C 0.28216 -0.58194 0.28151 -0.57315 0.28008 -0.56458 C 0.27891 -0.5581 0.27656 -0.55185 0.27513 -0.54537 C 0.27435 -0.5419 0.27409 -0.53843 0.27357 -0.53449 C 0.27292 -0.52755 0.27187 -0.52037 0.27187 -0.51319 C 0.27187 -0.50602 0.27174 -0.49861 0.27357 -0.49167 C 0.27461 -0.48796 0.2776 -0.48565 0.28008 -0.48333 C 0.28646 -0.47708 0.29323 -0.47176 0.29961 -0.4662 C 0.30338 -0.45162 0.30182 -0.46319 0.29323 -0.43819 C 0.29075 -0.43125 0.28893 -0.42407 0.28659 -0.41667 C 0.28516 -0.4125 0.28281 -0.40856 0.28177 -0.40394 C 0.27799 -0.38912 0.27513 -0.37407 0.27187 -0.35903 C 0.2681 -0.34144 0.27083 -0.34838 0.26523 -0.3375 C 0.26471 -0.33472 0.26068 -0.30764 0.25885 -0.30324 C 0.25508 -0.29421 0.2457 -0.27755 0.2457 -0.27731 C 0.24505 -0.27546 0.24479 -0.27292 0.24401 -0.27106 C 0.23476 -0.24884 0.23828 -0.25949 0.2276 -0.2412 C 0.22135 -0.23009 0.20794 -0.20394 0.19987 -0.1919 C 0.19114 -0.17894 0.18437 -0.16319 0.17357 -0.15324 C 0.16823 -0.14838 0.16289 -0.14329 0.15729 -0.13819 C 0.15456 -0.13588 0.15156 -0.13449 0.14909 -0.13194 C 0.12877 -0.10903 0.14206 -0.11597 0.1293 -0.11042 C 0.11966 -0.10116 0.11068 -0.08981 0.1 -0.08241 C 0.09674 -0.08032 0.09323 -0.0787 0.0901 -0.07616 C 0.08815 -0.07454 0.08711 -0.07153 0.08529 -0.06991 C 0.08255 -0.06736 0.07956 -0.06551 0.07708 -0.06319 C 0.07252 -0.05926 0.06862 -0.05417 0.06393 -0.05046 C 0.05989 -0.04699 0.05508 -0.04514 0.05091 -0.0419 C 0.04739 -0.03889 0.04453 -0.03449 0.04101 -0.03125 C 0.03672 -0.02708 0.03242 -0.02361 0.02799 -0.02037 C 0.0237 -0.01736 0.01862 -0.01574 0.01471 -0.01204 C 0.01042 -0.00764 0.00325 0.00301 0.00325 0.00324 C 0.00221 0.00648 0.00182 0.01088 1.25E-6 0.01389 C -0.00104 0.01597 -0.00339 0.0162 -0.00482 0.01806 C -0.00573 0.01921 -0.00586 0.02083 -0.00638 0.02245 L -0.03086 0.04167 L -0.03086 0.0419 L -0.0293 0.08264 " pathEditMode="relative" rAng="0" ptsTypes="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2719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5 -0.00487 0.00704 -0.01042 0.01068 -0.01482 C 0.01172 -0.01598 0.01329 -0.01574 0.01433 -0.0169 C 0.02357 -0.02778 0.03243 -0.03982 0.04167 -0.0507 C 0.04323 -0.05255 0.04506 -0.05324 0.04649 -0.0551 C 0.06446 -0.07801 0.08412 -0.09746 0.1 -0.12477 C 0.11381 -0.14885 0.12396 -0.17871 0.13451 -0.20741 C 0.14414 -0.23357 0.16133 -0.27871 0.16901 -0.30695 C 0.17175 -0.3169 0.17331 -0.32778 0.175 -0.33866 C 0.17917 -0.36389 0.18256 -0.38959 0.18698 -0.41482 C 0.18737 -0.41713 0.18855 -0.41899 0.18933 -0.42107 C 0.18972 -0.42755 0.18959 -0.43403 0.1905 -0.44005 C 0.1944 -0.4676 0.19961 -0.48357 0.20599 -0.50996 C 0.20651 -0.51204 0.20664 -0.51436 0.20717 -0.51644 C 0.21068 -0.53125 0.21498 -0.54537 0.21784 -0.56088 C 0.21862 -0.56505 0.21927 -0.56945 0.22032 -0.57338 C 0.22526 -0.59399 0.22253 -0.58357 0.22865 -0.60533 C 0.22735 -0.60811 0.22618 -0.61088 0.225 -0.61366 C 0.22422 -0.61574 0.22409 -0.61991 0.22266 -0.61991 C 0.21888 -0.61991 0.2155 -0.61574 0.21198 -0.61366 C 0.2086 -0.60857 0.20131 -0.59931 0.19883 -0.59051 C 0.19805 -0.58774 0.19792 -0.58473 0.19766 -0.58195 C 0.19675 -0.57362 0.19636 -0.56482 0.19532 -0.55649 C 0.1944 -0.55 0.19271 -0.54399 0.19167 -0.5375 C 0.19115 -0.53403 0.19089 -0.53056 0.1905 -0.52686 C 0.19011 -0.51991 0.18933 -0.51274 0.18933 -0.50579 C 0.18933 -0.49862 0.1892 -0.49121 0.1905 -0.48449 C 0.19128 -0.48079 0.19349 -0.47848 0.19532 -0.47616 C 0.19987 -0.47014 0.20482 -0.46482 0.20951 -0.45926 C 0.21224 -0.44491 0.21107 -0.45625 0.20482 -0.43172 C 0.203 -0.42477 0.2017 -0.4176 0.2 -0.41042 C 0.19896 -0.40625 0.19727 -0.40232 0.19649 -0.39792 C 0.19375 -0.38311 0.19167 -0.36829 0.18933 -0.35348 C 0.18659 -0.33612 0.18855 -0.34283 0.18451 -0.33218 C 0.18412 -0.3294 0.18112 -0.30278 0.17982 -0.29838 C 0.17709 -0.28936 0.17032 -0.27292 0.17032 -0.27292 C 0.1698 -0.27084 0.16967 -0.26852 0.16901 -0.26667 C 0.16237 -0.24468 0.16485 -0.2551 0.15717 -0.23704 C 0.15261 -0.22616 0.14284 -0.20024 0.13698 -0.18843 C 0.1306 -0.1757 0.12565 -0.15996 0.11784 -0.15024 C 0.11394 -0.14537 0.11003 -0.14028 0.10599 -0.13542 C 0.10404 -0.13311 0.10183 -0.13172 0.1 -0.12917 C 0.08529 -0.10649 0.09493 -0.11343 0.08568 -0.10787 C 0.07865 -0.09885 0.07214 -0.0875 0.06433 -0.08033 C 0.06198 -0.07824 0.05938 -0.07662 0.05717 -0.07408 C 0.05573 -0.07246 0.05495 -0.06945 0.05365 -0.06783 C 0.0517 -0.06528 0.04948 -0.06366 0.04766 -0.06135 C 0.0444 -0.05741 0.04154 -0.05232 0.03815 -0.04862 C 0.03516 -0.04537 0.03164 -0.04352 0.02865 -0.04028 C 0.02605 -0.03727 0.02396 -0.03287 0.02149 -0.02963 C 0.01836 -0.0257 0.01524 -0.02223 0.01198 -0.01899 C 0.00886 -0.01598 0.00521 -0.01436 0.00235 -0.01065 C -0.00078 -0.00649 -0.00599 0.00416 -0.00599 0.00416 C -0.00677 0.00763 -0.00703 0.0118 -0.00833 0.01481 C -0.00911 0.01689 -0.0108 0.01713 -0.01185 0.01898 C -0.0125 0.02013 -0.01263 0.02176 -0.01302 0.02338 L -0.03086 0.04236 L -0.03086 0.04236 L -0.02968 0.08263 " pathEditMode="relative" ptsTypes="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88" t="6280" r="27003" b="16502"/>
          <a:stretch/>
        </p:blipFill>
        <p:spPr>
          <a:xfrm>
            <a:off x="7813963" y="121699"/>
            <a:ext cx="1531400" cy="238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28" y="121699"/>
            <a:ext cx="1616217" cy="2560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00"/>
          <a:stretch/>
        </p:blipFill>
        <p:spPr>
          <a:xfrm>
            <a:off x="2040845" y="121699"/>
            <a:ext cx="1724025" cy="24183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42857" y="5225143"/>
            <a:ext cx="1393372" cy="1632857"/>
            <a:chOff x="5309461" y="3285539"/>
            <a:chExt cx="2252482" cy="3342977"/>
          </a:xfrm>
        </p:grpSpPr>
        <p:sp>
          <p:nvSpPr>
            <p:cNvPr id="5" name="Flowchart: Magnetic Disk 4"/>
            <p:cNvSpPr/>
            <p:nvPr/>
          </p:nvSpPr>
          <p:spPr>
            <a:xfrm rot="11896395">
              <a:off x="5309461" y="3297420"/>
              <a:ext cx="611521" cy="3331096"/>
            </a:xfrm>
            <a:prstGeom prst="flowChartMagneticDisk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irect Access Storage 5"/>
            <p:cNvSpPr/>
            <p:nvPr/>
          </p:nvSpPr>
          <p:spPr>
            <a:xfrm>
              <a:off x="5834743" y="3285539"/>
              <a:ext cx="1727200" cy="537028"/>
            </a:xfrm>
            <a:prstGeom prst="flowChartMagneticDru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735057" y="3066258"/>
            <a:ext cx="84887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Would you like some water?</a:t>
            </a:r>
          </a:p>
          <a:p>
            <a:pPr algn="ctr"/>
            <a:r>
              <a:rPr lang="en-US" sz="5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Yes, please.</a:t>
            </a:r>
            <a:endParaRPr lang="en-US" sz="5400" b="0" cap="none" spc="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10" descr="nex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59343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7075" y="99333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70475" y="98931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2721" y="98931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18400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1.875E-6 0.00139 C -0.00104 -0.00856 -0.00104 -0.01805 -0.00182 -0.02662 C -0.00182 -0.03055 -0.00182 -0.03032 -0.00286 -0.03379 C -0.00351 -0.05046 -0.00429 -0.06898 -0.00534 -0.08565 C -0.00599 -0.10555 -0.00768 -0.12407 -0.00846 -0.14398 C -0.00937 -0.14768 -0.00937 -0.15231 -0.00937 -0.15579 C -0.01068 -0.18333 -0.01315 -0.21018 -0.01562 -0.23704 C -0.0164 -0.25393 -0.0181 -0.27199 -0.01966 -0.28819 C -0.0207 -0.29699 -0.02122 -0.30463 -0.022 -0.31389 C -0.02448 -0.34699 -0.0237 -0.34398 -0.02682 -0.38333 C -0.02682 -0.38866 -0.02773 -0.39329 -0.02773 -0.39884 C -0.03021 -0.42986 -0.02851 -0.41227 -0.03021 -0.42824 C -0.03021 -0.43426 -0.03099 -0.45 -0.0319 -0.45347 C -0.03255 -0.46713 -0.03333 -0.4794 -0.03437 -0.49074 C -0.03437 -0.49352 -0.03489 -0.49352 -0.03489 -0.49467 C -0.03568 -0.51528 -0.03568 -0.51366 -0.03659 -0.53148 C -0.03737 -0.53356 -0.03737 -0.53588 -0.03737 -0.53819 C -0.03828 -0.55231 -0.03893 -0.56736 -0.03971 -0.5831 C -0.04075 -0.5868 -0.04075 -0.59282 -0.04075 -0.59745 C -0.04153 -0.61829 -0.04153 -0.60532 -0.04153 -0.62338 C -0.0431 -0.65602 -0.04153 -0.62222 -0.0431 -0.64907 C -0.04206 -0.68403 -0.0431 -0.6919 -0.04206 -0.71921 C -0.04153 -0.72847 -0.04153 -0.74074 -0.04153 -0.74815 L -0.03971 -0.77245 C -0.03893 -0.71666 -0.03893 -0.72338 -0.03893 -0.67129 C -0.03893 -0.65764 -0.03893 -0.64259 -0.03971 -0.63102 C -0.03971 -0.6243 -0.04075 -0.62685 -0.04153 -0.62338 L -0.04206 -0.61574 C -0.04206 -0.58866 -0.04206 -0.61296 -0.0431 -0.58611 C -0.0431 -0.5831 -0.0431 -0.57778 -0.0431 -0.57592 C -0.0431 -0.56852 -0.04375 -0.56319 -0.04375 -0.55648 C -0.04453 -0.55347 -0.04453 -0.54977 -0.04453 -0.54606 C -0.04622 -0.49629 -0.04453 -0.55347 -0.04557 -0.51273 C -0.04622 -0.49537 -0.04622 -0.50416 -0.04687 -0.4831 C -0.04687 -0.47893 -0.04778 -0.47407 -0.04778 -0.46852 C -0.04778 -0.45185 -0.04778 -0.44884 -0.04857 -0.43541 C -0.04961 -0.43287 -0.04961 -0.43264 -0.04961 -0.43125 C -0.05143 -0.475 -0.05104 -0.45509 -0.05143 -0.49074 C -0.05143 -0.5037 -0.05143 -0.51782 -0.05143 -0.53148 C -0.05143 -0.55856 -0.05143 -0.59398 -0.05104 -0.61898 C -0.05104 -0.625 -0.05026 -0.62963 -0.05026 -0.63379 C -0.04857 -0.6625 -0.04961 -0.6544 -0.04778 -0.67129 C -0.04622 -0.66944 -0.04453 -0.66921 -0.0431 -0.66713 C -0.0431 -0.66643 -0.04206 -0.66504 -0.04206 -0.66366 C -0.04153 -0.66157 -0.04153 -0.65879 -0.04075 -0.65648 C -0.03971 -0.64282 -0.03893 -0.63055 -0.03828 -0.61574 C -0.03437 -0.54282 -0.03971 -0.63912 -0.03659 -0.58611 C -0.03659 -0.57685 -0.03659 -0.5662 -0.03659 -0.55648 C -0.03659 -0.55278 -0.03568 -0.54977 -0.03568 -0.54606 C -0.03568 -0.53032 -0.03659 -0.51366 -0.03659 -0.49745 C -0.03659 -0.49537 -0.03737 -0.47454 -0.03737 -0.47222 C -0.03893 -0.45509 -0.04206 -0.4243 -0.04206 -0.42407 C -0.0431 -0.42569 -0.04375 -0.425 -0.04453 -0.42824 C -0.04557 -0.42916 -0.04557 -0.43287 -0.04557 -0.43541 C -0.04687 -0.45162 -0.04622 -0.4456 -0.04778 -0.46504 C -0.04778 -0.47569 -0.04778 -0.48657 -0.04778 -0.49745 C -0.04857 -0.50278 -0.04857 -0.50741 -0.04857 -0.51273 C -0.04857 -0.52477 -0.04857 -0.53727 -0.04857 -0.54977 L -0.04453 -0.49074 L -0.04453 -0.49051 L -0.04075 -0.49467 L -0.00182 -0.04514 L -0.00182 -0.04444 " pathEditMode="relative" rAng="0" ptsTypes="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-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Điểm hoa 5"/>
          <p:cNvGrpSpPr/>
          <p:nvPr/>
        </p:nvGrpSpPr>
        <p:grpSpPr>
          <a:xfrm>
            <a:off x="561710" y="4269117"/>
            <a:ext cx="1828800" cy="1828800"/>
            <a:chOff x="4539875" y="-356106"/>
            <a:chExt cx="2338690" cy="3403178"/>
          </a:xfrm>
        </p:grpSpPr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50</a:t>
              </a:r>
            </a:p>
          </p:txBody>
        </p:sp>
      </p:grpSp>
      <p:grpSp>
        <p:nvGrpSpPr>
          <p:cNvPr id="217" name="Điểm hoa 6"/>
          <p:cNvGrpSpPr/>
          <p:nvPr/>
        </p:nvGrpSpPr>
        <p:grpSpPr>
          <a:xfrm>
            <a:off x="5226570" y="3344405"/>
            <a:ext cx="1828800" cy="1828800"/>
            <a:chOff x="4539875" y="-356106"/>
            <a:chExt cx="2338690" cy="3403178"/>
          </a:xfrm>
        </p:grpSpPr>
        <p:sp>
          <p:nvSpPr>
            <p:cNvPr id="218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70</a:t>
              </a:r>
            </a:p>
          </p:txBody>
        </p:sp>
      </p:grpSp>
      <p:grpSp>
        <p:nvGrpSpPr>
          <p:cNvPr id="221" name="Điểm hoa 7"/>
          <p:cNvGrpSpPr/>
          <p:nvPr/>
        </p:nvGrpSpPr>
        <p:grpSpPr>
          <a:xfrm>
            <a:off x="3435330" y="4809516"/>
            <a:ext cx="1828800" cy="1828800"/>
            <a:chOff x="4539875" y="-356106"/>
            <a:chExt cx="2338690" cy="3403178"/>
          </a:xfrm>
        </p:grpSpPr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80</a:t>
              </a:r>
            </a:p>
          </p:txBody>
        </p:sp>
      </p:grpSp>
      <p:grpSp>
        <p:nvGrpSpPr>
          <p:cNvPr id="225" name="Điểm hoa 8"/>
          <p:cNvGrpSpPr/>
          <p:nvPr/>
        </p:nvGrpSpPr>
        <p:grpSpPr>
          <a:xfrm>
            <a:off x="7052232" y="4742766"/>
            <a:ext cx="1828800" cy="1828800"/>
            <a:chOff x="4539875" y="-356106"/>
            <a:chExt cx="2338690" cy="3403178"/>
          </a:xfrm>
        </p:grpSpPr>
        <p:sp>
          <p:nvSpPr>
            <p:cNvPr id="226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20</a:t>
              </a:r>
            </a:p>
          </p:txBody>
        </p:sp>
      </p:grpSp>
      <p:grpSp>
        <p:nvGrpSpPr>
          <p:cNvPr id="209" name="Điểm hoa 4"/>
          <p:cNvGrpSpPr/>
          <p:nvPr/>
        </p:nvGrpSpPr>
        <p:grpSpPr>
          <a:xfrm>
            <a:off x="9954491" y="1713158"/>
            <a:ext cx="1828800" cy="1828800"/>
            <a:chOff x="4539875" y="-356106"/>
            <a:chExt cx="2338690" cy="3403178"/>
          </a:xfrm>
        </p:grpSpPr>
        <p:sp>
          <p:nvSpPr>
            <p:cNvPr id="210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30</a:t>
              </a:r>
            </a:p>
          </p:txBody>
        </p:sp>
      </p:grpSp>
      <p:grpSp>
        <p:nvGrpSpPr>
          <p:cNvPr id="205" name="Điểm hoa 3"/>
          <p:cNvGrpSpPr/>
          <p:nvPr/>
        </p:nvGrpSpPr>
        <p:grpSpPr>
          <a:xfrm>
            <a:off x="7776286" y="2663447"/>
            <a:ext cx="1828800" cy="1828800"/>
            <a:chOff x="4539875" y="-356106"/>
            <a:chExt cx="2338690" cy="3403178"/>
          </a:xfrm>
        </p:grpSpPr>
        <p:sp>
          <p:nvSpPr>
            <p:cNvPr id="206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F99"/>
                </a:solidFill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30</a:t>
              </a:r>
            </a:p>
          </p:txBody>
        </p:sp>
      </p:grpSp>
      <p:grpSp>
        <p:nvGrpSpPr>
          <p:cNvPr id="201" name="Điểm hoa 2"/>
          <p:cNvGrpSpPr/>
          <p:nvPr/>
        </p:nvGrpSpPr>
        <p:grpSpPr>
          <a:xfrm>
            <a:off x="2811180" y="2697680"/>
            <a:ext cx="1828800" cy="1828800"/>
            <a:chOff x="4539875" y="-356106"/>
            <a:chExt cx="2338690" cy="3403178"/>
          </a:xfrm>
        </p:grpSpPr>
        <p:sp>
          <p:nvSpPr>
            <p:cNvPr id="202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40</a:t>
              </a:r>
            </a:p>
          </p:txBody>
        </p:sp>
      </p:grpSp>
      <p:grpSp>
        <p:nvGrpSpPr>
          <p:cNvPr id="197" name="Điểm hoa 1"/>
          <p:cNvGrpSpPr/>
          <p:nvPr/>
        </p:nvGrpSpPr>
        <p:grpSpPr>
          <a:xfrm>
            <a:off x="496656" y="2045435"/>
            <a:ext cx="1828800" cy="1828800"/>
            <a:chOff x="4539875" y="-356106"/>
            <a:chExt cx="2338690" cy="3403178"/>
          </a:xfrm>
        </p:grpSpPr>
        <p:sp>
          <p:nvSpPr>
            <p:cNvPr id="198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20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50A04AD-4946-48B3-BD33-24D29901DD61}"/>
              </a:ext>
            </a:extLst>
          </p:cNvPr>
          <p:cNvSpPr/>
          <p:nvPr/>
        </p:nvSpPr>
        <p:spPr>
          <a:xfrm>
            <a:off x="290302" y="252112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7E04CEA-EF7C-4F01-A7C9-99D521743D8E}"/>
              </a:ext>
            </a:extLst>
          </p:cNvPr>
          <p:cNvSpPr/>
          <p:nvPr/>
        </p:nvSpPr>
        <p:spPr>
          <a:xfrm>
            <a:off x="9460780" y="241829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32321" y="0"/>
            <a:ext cx="2927355" cy="2926080"/>
            <a:chOff x="4539875" y="-356106"/>
            <a:chExt cx="2338690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110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171820" y="1752298"/>
            <a:ext cx="3916048" cy="136524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fontAlgn="base"/>
            <a:r>
              <a:rPr lang="en-US" sz="20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Game: Happy Flowers</a:t>
            </a:r>
            <a:endParaRPr lang="en-US" sz="20000" b="1" i="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8" name="Hoa Trắ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21" y="4183650"/>
            <a:ext cx="1986169" cy="1986169"/>
          </a:xfrm>
          <a:prstGeom prst="rect">
            <a:avLst/>
          </a:prstGeom>
        </p:spPr>
      </p:pic>
      <p:pic>
        <p:nvPicPr>
          <p:cNvPr id="19" name="Hoa đỏ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136" y="2032878"/>
            <a:ext cx="1835055" cy="1835055"/>
          </a:xfrm>
          <a:prstGeom prst="rect">
            <a:avLst/>
          </a:prstGeom>
        </p:spPr>
      </p:pic>
      <p:pic>
        <p:nvPicPr>
          <p:cNvPr id="20" name="Hoa và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1149" y="2694552"/>
            <a:ext cx="1835055" cy="1835055"/>
          </a:xfrm>
          <a:prstGeom prst="rect">
            <a:avLst/>
          </a:prstGeom>
        </p:spPr>
      </p:pic>
      <p:pic>
        <p:nvPicPr>
          <p:cNvPr id="21" name="Hoa xanh lá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3061" y="2649960"/>
            <a:ext cx="1835055" cy="1835055"/>
          </a:xfrm>
          <a:prstGeom prst="rect">
            <a:avLst/>
          </a:prstGeom>
        </p:spPr>
      </p:pic>
      <p:pic>
        <p:nvPicPr>
          <p:cNvPr id="27" name="Hoa xanh dương nhạt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53173" y="1696511"/>
            <a:ext cx="1835055" cy="1835055"/>
          </a:xfrm>
          <a:prstGeom prst="rect">
            <a:avLst/>
          </a:prstGeom>
        </p:spPr>
      </p:pic>
      <p:pic>
        <p:nvPicPr>
          <p:cNvPr id="31" name="Hoa tím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45977" y="4740141"/>
            <a:ext cx="1835055" cy="1835055"/>
          </a:xfrm>
          <a:prstGeom prst="rect">
            <a:avLst/>
          </a:prstGeom>
        </p:spPr>
      </p:pic>
      <p:pic>
        <p:nvPicPr>
          <p:cNvPr id="239" name="Hoa xanh dương đậm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6309" y="4800340"/>
            <a:ext cx="1835055" cy="1835055"/>
          </a:xfrm>
          <a:prstGeom prst="rect">
            <a:avLst/>
          </a:prstGeom>
        </p:spPr>
      </p:pic>
      <p:pic>
        <p:nvPicPr>
          <p:cNvPr id="240" name="Hoa cam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8818" y="3327435"/>
            <a:ext cx="1979333" cy="1923106"/>
          </a:xfrm>
          <a:prstGeom prst="rect">
            <a:avLst/>
          </a:prstGeom>
        </p:spPr>
      </p:pic>
      <p:pic>
        <p:nvPicPr>
          <p:cNvPr id="1097" name="Picture 73" descr="Cartoon Home Toy Colored Button Icon Signs And Symbols Can Be Used For Web  Logo Mobile App Ui Ux Stock Illustration - Download Image Now - iStock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 xmlns="">
                  <a14:imgLayer r:embed="rId4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ontrols>
      <p:control spid="1026" name="TextBox1" r:id="rId2" imgW="990720" imgH="380880"/>
      <p:control spid="1027" name="TextBox2" r:id="rId3" imgW="990720" imgH="380880"/>
    </p:controls>
    <p:extLst>
      <p:ext uri="{BB962C8B-B14F-4D97-AF65-F5344CB8AC3E}">
        <p14:creationId xmlns:p14="http://schemas.microsoft.com/office/powerpoint/2010/main" xmlns="" val="15201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6"/>
          <p:cNvSpPr/>
          <p:nvPr/>
        </p:nvSpPr>
        <p:spPr>
          <a:xfrm>
            <a:off x="237549" y="5205268"/>
            <a:ext cx="11566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…………… two lamps in the bathroom.</a:t>
            </a:r>
          </a:p>
        </p:txBody>
      </p:sp>
      <p:sp>
        <p:nvSpPr>
          <p:cNvPr id="4" name="14"/>
          <p:cNvSpPr/>
          <p:nvPr/>
        </p:nvSpPr>
        <p:spPr>
          <a:xfrm>
            <a:off x="492415" y="5109296"/>
            <a:ext cx="33845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are</a:t>
            </a:r>
          </a:p>
        </p:txBody>
      </p:sp>
      <p:grpSp>
        <p:nvGrpSpPr>
          <p:cNvPr id="5" name="There is"/>
          <p:cNvGrpSpPr>
            <a:grpSpLocks/>
          </p:cNvGrpSpPr>
          <p:nvPr/>
        </p:nvGrpSpPr>
        <p:grpSpPr bwMode="auto">
          <a:xfrm>
            <a:off x="7137689" y="2253240"/>
            <a:ext cx="2998788" cy="1116012"/>
            <a:chOff x="3702" y="1367"/>
            <a:chExt cx="1889" cy="703"/>
          </a:xfrm>
        </p:grpSpPr>
        <p:pic>
          <p:nvPicPr>
            <p:cNvPr id="6" name="There is 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367"/>
              <a:ext cx="1889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72" y="1427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There are"/>
          <p:cNvGrpSpPr>
            <a:grpSpLocks/>
          </p:cNvGrpSpPr>
          <p:nvPr/>
        </p:nvGrpSpPr>
        <p:grpSpPr bwMode="auto">
          <a:xfrm>
            <a:off x="6978939" y="3478790"/>
            <a:ext cx="3359150" cy="1116012"/>
            <a:chOff x="3602" y="2139"/>
            <a:chExt cx="2116" cy="703"/>
          </a:xfrm>
        </p:grpSpPr>
        <p:pic>
          <p:nvPicPr>
            <p:cNvPr id="9" name="Retângulo de cantos arredondados 1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" y="2139"/>
              <a:ext cx="2116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72" y="2198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514" y="845127"/>
            <a:ext cx="165735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143" y="1358727"/>
            <a:ext cx="5869996" cy="3376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84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ângulo 6"/>
          <p:cNvSpPr/>
          <p:nvPr/>
        </p:nvSpPr>
        <p:spPr>
          <a:xfrm>
            <a:off x="1044192" y="4838701"/>
            <a:ext cx="1010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…………… a bed in the bedroom.</a:t>
            </a:r>
          </a:p>
        </p:txBody>
      </p:sp>
      <p:sp>
        <p:nvSpPr>
          <p:cNvPr id="4" name="Retângulo 13"/>
          <p:cNvSpPr/>
          <p:nvPr/>
        </p:nvSpPr>
        <p:spPr>
          <a:xfrm>
            <a:off x="1537855" y="4699289"/>
            <a:ext cx="27352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is</a:t>
            </a:r>
          </a:p>
        </p:txBody>
      </p:sp>
      <p:grpSp>
        <p:nvGrpSpPr>
          <p:cNvPr id="5" name="Retângulo de cantos arredondados 14"/>
          <p:cNvGrpSpPr>
            <a:grpSpLocks/>
          </p:cNvGrpSpPr>
          <p:nvPr/>
        </p:nvGrpSpPr>
        <p:grpSpPr bwMode="auto">
          <a:xfrm>
            <a:off x="7055860" y="3284827"/>
            <a:ext cx="3352800" cy="1116012"/>
            <a:chOff x="3537" y="2139"/>
            <a:chExt cx="2112" cy="703"/>
          </a:xfrm>
        </p:grpSpPr>
        <p:pic>
          <p:nvPicPr>
            <p:cNvPr id="6" name="Retângulo de cantos arredondados 1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2139"/>
              <a:ext cx="2112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36" y="2198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Retângulo de cantos arredondados 15"/>
          <p:cNvGrpSpPr>
            <a:grpSpLocks/>
          </p:cNvGrpSpPr>
          <p:nvPr/>
        </p:nvGrpSpPr>
        <p:grpSpPr bwMode="auto">
          <a:xfrm>
            <a:off x="7103485" y="2156114"/>
            <a:ext cx="3213100" cy="1116013"/>
            <a:chOff x="3567" y="1428"/>
            <a:chExt cx="2024" cy="703"/>
          </a:xfrm>
        </p:grpSpPr>
        <p:pic>
          <p:nvPicPr>
            <p:cNvPr id="9" name="Retângulo de cantos arredondados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" y="1428"/>
              <a:ext cx="2024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636" y="1489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647" y="6511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204" y="937989"/>
            <a:ext cx="6362700" cy="3622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10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ângulo 6"/>
          <p:cNvSpPr/>
          <p:nvPr/>
        </p:nvSpPr>
        <p:spPr>
          <a:xfrm>
            <a:off x="1669249" y="5321877"/>
            <a:ext cx="940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……………a door in the room.</a:t>
            </a:r>
          </a:p>
        </p:txBody>
      </p:sp>
      <p:sp>
        <p:nvSpPr>
          <p:cNvPr id="4" name="Retângulo 13"/>
          <p:cNvSpPr/>
          <p:nvPr/>
        </p:nvSpPr>
        <p:spPr>
          <a:xfrm>
            <a:off x="2210522" y="5102225"/>
            <a:ext cx="27352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is</a:t>
            </a:r>
          </a:p>
        </p:txBody>
      </p:sp>
      <p:grpSp>
        <p:nvGrpSpPr>
          <p:cNvPr id="5" name="Retângulo de cantos arredondados 14"/>
          <p:cNvGrpSpPr>
            <a:grpSpLocks/>
          </p:cNvGrpSpPr>
          <p:nvPr/>
        </p:nvGrpSpPr>
        <p:grpSpPr bwMode="auto">
          <a:xfrm>
            <a:off x="6848043" y="3340245"/>
            <a:ext cx="3352800" cy="1116012"/>
            <a:chOff x="3537" y="2139"/>
            <a:chExt cx="2112" cy="703"/>
          </a:xfrm>
        </p:grpSpPr>
        <p:pic>
          <p:nvPicPr>
            <p:cNvPr id="6" name="Retângulo de cantos arredondados 1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2139"/>
              <a:ext cx="2112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36" y="2198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Retângulo de cantos arredondados 15"/>
          <p:cNvGrpSpPr>
            <a:grpSpLocks/>
          </p:cNvGrpSpPr>
          <p:nvPr/>
        </p:nvGrpSpPr>
        <p:grpSpPr bwMode="auto">
          <a:xfrm>
            <a:off x="6895668" y="2211532"/>
            <a:ext cx="3213100" cy="1116013"/>
            <a:chOff x="3567" y="1428"/>
            <a:chExt cx="2024" cy="703"/>
          </a:xfrm>
        </p:grpSpPr>
        <p:pic>
          <p:nvPicPr>
            <p:cNvPr id="9" name="Retângulo de cantos arredondados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" y="1428"/>
              <a:ext cx="2024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636" y="1489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830" y="706582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828" y="966669"/>
            <a:ext cx="5473772" cy="3746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36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ângulo 6"/>
          <p:cNvSpPr/>
          <p:nvPr/>
        </p:nvSpPr>
        <p:spPr>
          <a:xfrm>
            <a:off x="205221" y="4970028"/>
            <a:ext cx="11806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…………… two windows in the kitchen.</a:t>
            </a:r>
          </a:p>
        </p:txBody>
      </p:sp>
      <p:sp>
        <p:nvSpPr>
          <p:cNvPr id="4" name="Retângulo 14"/>
          <p:cNvSpPr/>
          <p:nvPr/>
        </p:nvSpPr>
        <p:spPr>
          <a:xfrm>
            <a:off x="547833" y="4780972"/>
            <a:ext cx="33845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are</a:t>
            </a:r>
          </a:p>
        </p:txBody>
      </p:sp>
      <p:grpSp>
        <p:nvGrpSpPr>
          <p:cNvPr id="5" name="Retângulo de cantos arredondados 15"/>
          <p:cNvGrpSpPr>
            <a:grpSpLocks/>
          </p:cNvGrpSpPr>
          <p:nvPr/>
        </p:nvGrpSpPr>
        <p:grpSpPr bwMode="auto">
          <a:xfrm>
            <a:off x="7137689" y="2253240"/>
            <a:ext cx="2998788" cy="1116012"/>
            <a:chOff x="3702" y="1367"/>
            <a:chExt cx="1889" cy="703"/>
          </a:xfrm>
        </p:grpSpPr>
        <p:pic>
          <p:nvPicPr>
            <p:cNvPr id="6" name="Retângulo de cantos arredondados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367"/>
              <a:ext cx="1889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72" y="1427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Retângulo de cantos arredondados 16"/>
          <p:cNvGrpSpPr>
            <a:grpSpLocks/>
          </p:cNvGrpSpPr>
          <p:nvPr/>
        </p:nvGrpSpPr>
        <p:grpSpPr bwMode="auto">
          <a:xfrm>
            <a:off x="6978939" y="3478790"/>
            <a:ext cx="3359150" cy="1116012"/>
            <a:chOff x="3602" y="2139"/>
            <a:chExt cx="2116" cy="703"/>
          </a:xfrm>
        </p:grpSpPr>
        <p:pic>
          <p:nvPicPr>
            <p:cNvPr id="9" name="Retângulo de cantos arredondados 1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" y="2139"/>
              <a:ext cx="2116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72" y="2198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514" y="845127"/>
            <a:ext cx="165735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833" y="1240575"/>
            <a:ext cx="6006522" cy="3367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16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6"/>
          <p:cNvSpPr/>
          <p:nvPr/>
        </p:nvSpPr>
        <p:spPr>
          <a:xfrm>
            <a:off x="373784" y="4800510"/>
            <a:ext cx="11693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…………… two chairs in the bedroom.</a:t>
            </a:r>
          </a:p>
        </p:txBody>
      </p:sp>
      <p:sp>
        <p:nvSpPr>
          <p:cNvPr id="4" name="14"/>
          <p:cNvSpPr/>
          <p:nvPr/>
        </p:nvSpPr>
        <p:spPr>
          <a:xfrm>
            <a:off x="842388" y="4594802"/>
            <a:ext cx="33845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are</a:t>
            </a:r>
          </a:p>
        </p:txBody>
      </p:sp>
      <p:grpSp>
        <p:nvGrpSpPr>
          <p:cNvPr id="5" name="There is"/>
          <p:cNvGrpSpPr>
            <a:grpSpLocks/>
          </p:cNvGrpSpPr>
          <p:nvPr/>
        </p:nvGrpSpPr>
        <p:grpSpPr bwMode="auto">
          <a:xfrm>
            <a:off x="7137689" y="2253240"/>
            <a:ext cx="2998788" cy="1116012"/>
            <a:chOff x="3702" y="1367"/>
            <a:chExt cx="1889" cy="703"/>
          </a:xfrm>
        </p:grpSpPr>
        <p:pic>
          <p:nvPicPr>
            <p:cNvPr id="6" name="There is 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367"/>
              <a:ext cx="1889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72" y="1427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There are"/>
          <p:cNvGrpSpPr>
            <a:grpSpLocks/>
          </p:cNvGrpSpPr>
          <p:nvPr/>
        </p:nvGrpSpPr>
        <p:grpSpPr bwMode="auto">
          <a:xfrm>
            <a:off x="6978939" y="3478790"/>
            <a:ext cx="3359150" cy="1116012"/>
            <a:chOff x="3602" y="2139"/>
            <a:chExt cx="2116" cy="703"/>
          </a:xfrm>
        </p:grpSpPr>
        <p:pic>
          <p:nvPicPr>
            <p:cNvPr id="9" name="Retângulo de cantos arredondados 1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" y="2139"/>
              <a:ext cx="2116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72" y="2198"/>
              <a:ext cx="175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514" y="845127"/>
            <a:ext cx="165735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862" y="978575"/>
            <a:ext cx="4790038" cy="3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00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EF6EF8-B081-4A81-8816-B405B41E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ângulo 6"/>
          <p:cNvSpPr/>
          <p:nvPr/>
        </p:nvSpPr>
        <p:spPr>
          <a:xfrm>
            <a:off x="693499" y="4853998"/>
            <a:ext cx="10999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…………… a table in the living room.</a:t>
            </a:r>
          </a:p>
        </p:txBody>
      </p:sp>
      <p:sp>
        <p:nvSpPr>
          <p:cNvPr id="4" name="Retângulo 13"/>
          <p:cNvSpPr/>
          <p:nvPr/>
        </p:nvSpPr>
        <p:spPr>
          <a:xfrm>
            <a:off x="1192263" y="4686589"/>
            <a:ext cx="27352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There is</a:t>
            </a:r>
          </a:p>
        </p:txBody>
      </p:sp>
      <p:grpSp>
        <p:nvGrpSpPr>
          <p:cNvPr id="5" name="Retângulo de cantos arredondados 14"/>
          <p:cNvGrpSpPr>
            <a:grpSpLocks/>
          </p:cNvGrpSpPr>
          <p:nvPr/>
        </p:nvGrpSpPr>
        <p:grpSpPr bwMode="auto">
          <a:xfrm>
            <a:off x="7055860" y="3284827"/>
            <a:ext cx="3352800" cy="1116012"/>
            <a:chOff x="3537" y="2139"/>
            <a:chExt cx="2112" cy="703"/>
          </a:xfrm>
        </p:grpSpPr>
        <p:pic>
          <p:nvPicPr>
            <p:cNvPr id="6" name="Retângulo de cantos arredondados 1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2139"/>
              <a:ext cx="2112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36" y="2198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are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grpSp>
        <p:nvGrpSpPr>
          <p:cNvPr id="8" name="Retângulo de cantos arredondados 15"/>
          <p:cNvGrpSpPr>
            <a:grpSpLocks/>
          </p:cNvGrpSpPr>
          <p:nvPr/>
        </p:nvGrpSpPr>
        <p:grpSpPr bwMode="auto">
          <a:xfrm>
            <a:off x="7103485" y="2156114"/>
            <a:ext cx="3213100" cy="1116013"/>
            <a:chOff x="3567" y="1428"/>
            <a:chExt cx="2024" cy="703"/>
          </a:xfrm>
        </p:grpSpPr>
        <p:pic>
          <p:nvPicPr>
            <p:cNvPr id="9" name="Retângulo de cantos arredondados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" y="1428"/>
              <a:ext cx="2024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636" y="1489"/>
              <a:ext cx="18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haroni" pitchFamily="2" charset="0"/>
                  <a:cs typeface="Aharoni" pitchFamily="2" charset="0"/>
                </a:rPr>
                <a:t>There is</a:t>
              </a:r>
              <a:endPara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0"/>
                <a:cs typeface="Aharoni" pitchFamily="2" charset="0"/>
              </a:endParaRPr>
            </a:p>
          </p:txBody>
        </p:sp>
      </p:grpSp>
      <p:pic>
        <p:nvPicPr>
          <p:cNvPr id="11" name="Imagem 10" descr="nex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647" y="651164"/>
            <a:ext cx="1652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263" y="1504890"/>
            <a:ext cx="5261780" cy="295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29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649</Words>
  <Application>Microsoft Office PowerPoint</Application>
  <PresentationFormat>Custom</PresentationFormat>
  <Paragraphs>161</Paragraphs>
  <Slides>23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thi hai</cp:lastModifiedBy>
  <cp:revision>139</cp:revision>
  <dcterms:created xsi:type="dcterms:W3CDTF">2022-01-25T11:05:41Z</dcterms:created>
  <dcterms:modified xsi:type="dcterms:W3CDTF">2025-03-03T05:53:06Z</dcterms:modified>
</cp:coreProperties>
</file>