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47"/>
  </p:notesMasterIdLst>
  <p:sldIdLst>
    <p:sldId id="371" r:id="rId4"/>
    <p:sldId id="257" r:id="rId5"/>
    <p:sldId id="259" r:id="rId6"/>
    <p:sldId id="260" r:id="rId7"/>
    <p:sldId id="376" r:id="rId8"/>
    <p:sldId id="377" r:id="rId9"/>
    <p:sldId id="378" r:id="rId10"/>
    <p:sldId id="379" r:id="rId11"/>
    <p:sldId id="380" r:id="rId12"/>
    <p:sldId id="261" r:id="rId13"/>
    <p:sldId id="383" r:id="rId14"/>
    <p:sldId id="384" r:id="rId15"/>
    <p:sldId id="382" r:id="rId16"/>
    <p:sldId id="266" r:id="rId17"/>
    <p:sldId id="408" r:id="rId18"/>
    <p:sldId id="406" r:id="rId19"/>
    <p:sldId id="409" r:id="rId20"/>
    <p:sldId id="410" r:id="rId21"/>
    <p:sldId id="411" r:id="rId22"/>
    <p:sldId id="412" r:id="rId23"/>
    <p:sldId id="414" r:id="rId24"/>
    <p:sldId id="416" r:id="rId25"/>
    <p:sldId id="413" r:id="rId26"/>
    <p:sldId id="417" r:id="rId27"/>
    <p:sldId id="415" r:id="rId28"/>
    <p:sldId id="391" r:id="rId29"/>
    <p:sldId id="375" r:id="rId30"/>
    <p:sldId id="393" r:id="rId31"/>
    <p:sldId id="418" r:id="rId32"/>
    <p:sldId id="270" r:id="rId33"/>
    <p:sldId id="269" r:id="rId34"/>
    <p:sldId id="394" r:id="rId35"/>
    <p:sldId id="395" r:id="rId36"/>
    <p:sldId id="396" r:id="rId37"/>
    <p:sldId id="398" r:id="rId38"/>
    <p:sldId id="397" r:id="rId39"/>
    <p:sldId id="400" r:id="rId40"/>
    <p:sldId id="399" r:id="rId41"/>
    <p:sldId id="419" r:id="rId42"/>
    <p:sldId id="402" r:id="rId43"/>
    <p:sldId id="276" r:id="rId44"/>
    <p:sldId id="420" r:id="rId45"/>
    <p:sldId id="42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9" autoAdjust="0"/>
    <p:restoredTop sz="87007" autoAdjust="0"/>
  </p:normalViewPr>
  <p:slideViewPr>
    <p:cSldViewPr snapToGrid="0">
      <p:cViewPr varScale="1">
        <p:scale>
          <a:sx n="75" d="100"/>
          <a:sy n="75" d="100"/>
        </p:scale>
        <p:origin x="-99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1390-1D21-44FA-B272-10F23D84F6B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35F1-82A3-4BAC-83A6-048F971C2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114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66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25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26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202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divides the class into 2 teams: BOYS and GIRLS.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4 pictures on the board. Take out 1, then 2 pictures then ask pupils to find out what is/ are missing.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of each team try to say out loud the missing room as fast as possible.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63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276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26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468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40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47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6eb03ca7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0" hangingPunct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Look and say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2-4 teams.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look at the arrows and say the sentences.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46" name="Google Shape;646;g106eb03ca7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9042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94545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78259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257247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994746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210171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886565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519766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244662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6eb03ca7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g106eb03ca7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55887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squares and guess the room behind.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545850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061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asks pupils some questions about the picture and has them answer, e.g.:</a:t>
            </a: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+ What can you see in the picture?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+ How many…..?</a:t>
            </a:r>
            <a:endParaRPr lang="en-GB" b="0" dirty="0">
              <a:effectLst/>
            </a:endParaRPr>
          </a:p>
          <a:p>
            <a:r>
              <a:rPr lang="en-GB" dirty="0"/>
              <a:t/>
            </a:r>
            <a:br>
              <a:rPr lang="en-GB" dirty="0"/>
            </a:br>
            <a:r>
              <a:rPr lang="en-US" dirty="0"/>
              <a:t/>
            </a:r>
            <a:br>
              <a:rPr lang="en-US" dirty="0"/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3" name="Google Shape;7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2438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3" name="Google Shape;7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20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13" name="Google Shape;7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43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4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89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1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27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94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en-US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52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85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73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840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132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4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722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911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314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2912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372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715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17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811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468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6601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614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594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35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736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76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187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78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36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008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19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40" indent="0">
              <a:buNone/>
              <a:defRPr sz="900"/>
            </a:lvl7pPr>
            <a:lvl8pPr marL="3200213" indent="0">
              <a:buNone/>
              <a:defRPr sz="900"/>
            </a:lvl8pPr>
            <a:lvl9pPr marL="36573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05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19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40" indent="0">
              <a:buNone/>
              <a:defRPr sz="900"/>
            </a:lvl7pPr>
            <a:lvl8pPr marL="3200213" indent="0">
              <a:buNone/>
              <a:defRPr sz="900"/>
            </a:lvl8pPr>
            <a:lvl9pPr marL="36573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266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66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5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5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20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8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76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13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7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846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9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3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6" indent="-285734" algn="l" defTabSz="914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>
            <a:extLst>
              <a:ext uri="{FF2B5EF4-FFF2-40B4-BE49-F238E27FC236}">
                <a16:creationId xmlns:a16="http://schemas.microsoft.com/office/drawing/2014/main" xmlns="" id="{F32735D1-FE14-48EA-80CF-DF1D079F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xmlns="" id="{5971A838-471E-49F8-A998-A39EC851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2" t="22022"/>
          <a:stretch/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377B8268-C08D-41CA-BA13-0CE03E81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xmlns="" id="{F755FFAD-9AC7-46ED-B5B1-E34FCFDB0856}"/>
              </a:ext>
            </a:extLst>
          </p:cNvPr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06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pic>
        <p:nvPicPr>
          <p:cNvPr id="9" name="Google Shape;68;p1" descr="F:\1-原创素材\1_mm1102\PPT\PPT_014\materaials\pageimg_g16.png">
            <a:extLst>
              <a:ext uri="{FF2B5EF4-FFF2-40B4-BE49-F238E27FC236}">
                <a16:creationId xmlns:a16="http://schemas.microsoft.com/office/drawing/2014/main" xmlns="" id="{954E4C54-AFB0-491C-92A6-7BB950EA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C2A39A4-879F-47AC-8602-B5E9AC40BF25}"/>
              </a:ext>
            </a:extLst>
          </p:cNvPr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My bedroom</a:t>
            </a:r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xmlns="" id="{4159FD35-D6A9-4E38-9D3D-55127C11A815}"/>
              </a:ext>
            </a:extLst>
          </p:cNvPr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2000"/>
            </a:pPr>
            <a:r>
              <a:rPr lang="en-US" altLang="zh-CN" sz="2666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Lesson 1 </a:t>
            </a:r>
            <a:r>
              <a:rPr lang="en-US" altLang="zh-CN" sz="2666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– 1,2,3</a:t>
            </a:r>
            <a:endParaRPr sz="2666" kern="0" dirty="0">
              <a:solidFill>
                <a:srgbClr val="7030A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883139"/>
            <a:ext cx="11753850" cy="4417794"/>
          </a:xfrm>
          <a:prstGeom prst="rect">
            <a:avLst/>
          </a:prstGeom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04079" y="2729855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1600"/>
            </a:pPr>
            <a:r>
              <a:rPr lang="zh-CN" altLang="en-US" sz="15462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3183E069-E1A7-4425-B185-522771D4FDEE}"/>
              </a:ext>
            </a:extLst>
          </p:cNvPr>
          <p:cNvSpPr/>
          <p:nvPr/>
        </p:nvSpPr>
        <p:spPr>
          <a:xfrm>
            <a:off x="1500061" y="1973190"/>
            <a:ext cx="3718116" cy="88752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4798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xmlns="" id="{91BAB83C-159D-4FB9-90CC-26AD4F6BD1DB}"/>
              </a:ext>
            </a:extLst>
          </p:cNvPr>
          <p:cNvSpPr/>
          <p:nvPr/>
        </p:nvSpPr>
        <p:spPr>
          <a:xfrm>
            <a:off x="6810679" y="1973190"/>
            <a:ext cx="4283535" cy="51352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4798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xmlns="" id="{722FC02A-5F0B-4070-8011-2589C8BE184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075" y="143517"/>
            <a:ext cx="1152525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1600"/>
            </a:pPr>
            <a:r>
              <a:rPr lang="zh-CN" altLang="en-US" sz="15462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2337"/>
            <a:ext cx="12192000" cy="45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64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xmlns="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5945192" y="3577366"/>
            <a:ext cx="5648433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B0F0"/>
                </a:solidFill>
                <a:sym typeface="Arial"/>
              </a:rPr>
              <a:t>Listen, point and say.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FD6A380A-FDE6-4235-B21C-092408DB6EF2}"/>
              </a:ext>
            </a:extLst>
          </p:cNvPr>
          <p:cNvSpPr/>
          <p:nvPr/>
        </p:nvSpPr>
        <p:spPr>
          <a:xfrm>
            <a:off x="6969412" y="2290435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xmlns="" val="231531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1600"/>
            </a:pPr>
            <a:r>
              <a:rPr lang="zh-CN" altLang="en-US" sz="15462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Track 33">
            <a:hlinkClick r:id="" action="ppaction://media"/>
            <a:extLst>
              <a:ext uri="{FF2B5EF4-FFF2-40B4-BE49-F238E27FC236}">
                <a16:creationId xmlns:a16="http://schemas.microsoft.com/office/drawing/2014/main" xmlns="" id="{3652A832-A3B5-4B8A-97D9-00DF866F7B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47" y="0"/>
            <a:ext cx="1251853" cy="1251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60" y="1862698"/>
            <a:ext cx="3619500" cy="266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980" y="1702337"/>
            <a:ext cx="6986095" cy="499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680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Picture 6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40" y="1327747"/>
            <a:ext cx="6986095" cy="499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8"/>
          <p:cNvGrpSpPr/>
          <p:nvPr/>
        </p:nvGrpSpPr>
        <p:grpSpPr>
          <a:xfrm>
            <a:off x="3992786" y="701850"/>
            <a:ext cx="3881547" cy="2728113"/>
            <a:chOff x="3275177" y="1717449"/>
            <a:chExt cx="2912059" cy="2046716"/>
          </a:xfrm>
        </p:grpSpPr>
        <p:sp>
          <p:nvSpPr>
            <p:cNvPr id="186" name="Google Shape;186;p8"/>
            <p:cNvSpPr/>
            <p:nvPr/>
          </p:nvSpPr>
          <p:spPr>
            <a:xfrm>
              <a:off x="4188851" y="2579184"/>
              <a:ext cx="761749" cy="7617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 defTabSz="1218804">
                <a:lnSpc>
                  <a:spcPct val="120000"/>
                </a:lnSpc>
                <a:buClr>
                  <a:srgbClr val="000000"/>
                </a:buClr>
                <a:buSzPts val="1800"/>
              </a:pPr>
              <a:endParaRPr sz="2399" kern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187" name="Google Shape;187;p8"/>
            <p:cNvGrpSpPr/>
            <p:nvPr/>
          </p:nvGrpSpPr>
          <p:grpSpPr>
            <a:xfrm rot="10800000">
              <a:off x="3275177" y="3073681"/>
              <a:ext cx="664875" cy="690484"/>
              <a:chOff x="373235" y="986329"/>
              <a:chExt cx="3569819" cy="3707326"/>
            </a:xfrm>
          </p:grpSpPr>
          <p:grpSp>
            <p:nvGrpSpPr>
              <p:cNvPr id="188" name="Google Shape;188;p8"/>
              <p:cNvGrpSpPr/>
              <p:nvPr/>
            </p:nvGrpSpPr>
            <p:grpSpPr>
              <a:xfrm>
                <a:off x="373235" y="1742958"/>
                <a:ext cx="3569819" cy="2950696"/>
                <a:chOff x="311458" y="1629804"/>
                <a:chExt cx="3722268" cy="3076707"/>
              </a:xfrm>
            </p:grpSpPr>
            <p:grpSp>
              <p:nvGrpSpPr>
                <p:cNvPr id="189" name="Google Shape;189;p8"/>
                <p:cNvGrpSpPr/>
                <p:nvPr/>
              </p:nvGrpSpPr>
              <p:grpSpPr>
                <a:xfrm rot="-6444467" flipH="1">
                  <a:off x="773232" y="1812331"/>
                  <a:ext cx="2374200" cy="2711653"/>
                  <a:chOff x="6326188" y="1654175"/>
                  <a:chExt cx="2410644" cy="3082384"/>
                </a:xfrm>
              </p:grpSpPr>
              <p:sp>
                <p:nvSpPr>
                  <p:cNvPr id="190" name="Google Shape;190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1" name="Google Shape;191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2" name="Google Shape;192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3" name="Google Shape;193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4" name="Google Shape;194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5" name="Google Shape;195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6" name="Google Shape;196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7" name="Google Shape;197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8" name="Google Shape;198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199" name="Google Shape;199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0" name="Google Shape;200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1" name="Google Shape;201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2" name="Google Shape;202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3" name="Google Shape;203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4" name="Google Shape;204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5" name="Google Shape;205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6" name="Google Shape;206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7" name="Google Shape;207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8" name="Google Shape;208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09" name="Google Shape;209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0" name="Google Shape;210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1" name="Google Shape;211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2" name="Google Shape;212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3" name="Google Shape;213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4" name="Google Shape;214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5" name="Google Shape;215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6" name="Google Shape;216;p8"/>
                  <p:cNvSpPr/>
                  <p:nvPr/>
                </p:nvSpPr>
                <p:spPr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204" extrusionOk="0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7" name="Google Shape;217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8" name="Google Shape;218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19" name="Google Shape;219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0" name="Google Shape;220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1" name="Google Shape;221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2" name="Google Shape;222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3" name="Google Shape;223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4" name="Google Shape;224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5" name="Google Shape;225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6" name="Google Shape;226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7" name="Google Shape;227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8" name="Google Shape;228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29" name="Google Shape;229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230" name="Google Shape;230;p8"/>
                <p:cNvGrpSpPr/>
                <p:nvPr/>
              </p:nvGrpSpPr>
              <p:grpSpPr>
                <a:xfrm rot="-6444467" flipH="1">
                  <a:off x="1114059" y="1803071"/>
                  <a:ext cx="2159193" cy="2610180"/>
                  <a:chOff x="6326188" y="1654175"/>
                  <a:chExt cx="2192337" cy="2967038"/>
                </a:xfrm>
              </p:grpSpPr>
              <p:sp>
                <p:nvSpPr>
                  <p:cNvPr id="231" name="Google Shape;231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2" name="Google Shape;232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3" name="Google Shape;233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4" name="Google Shape;234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5" name="Google Shape;235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6" name="Google Shape;236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7" name="Google Shape;237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8" name="Google Shape;238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39" name="Google Shape;239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0" name="Google Shape;240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1" name="Google Shape;241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2" name="Google Shape;242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3" name="Google Shape;243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4" name="Google Shape;244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5" name="Google Shape;245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6" name="Google Shape;246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7" name="Google Shape;247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8" name="Google Shape;248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49" name="Google Shape;249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0" name="Google Shape;250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1" name="Google Shape;251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2" name="Google Shape;252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3" name="Google Shape;253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4" name="Google Shape;254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5" name="Google Shape;255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6" name="Google Shape;256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7" name="Google Shape;257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8" name="Google Shape;258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59" name="Google Shape;259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0" name="Google Shape;260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1" name="Google Shape;261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2" name="Google Shape;262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3" name="Google Shape;263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4" name="Google Shape;264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5" name="Google Shape;265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6" name="Google Shape;266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7" name="Google Shape;267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8" name="Google Shape;268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69" name="Google Shape;269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270" name="Google Shape;270;p8"/>
                <p:cNvGrpSpPr/>
                <p:nvPr/>
              </p:nvGrpSpPr>
              <p:grpSpPr>
                <a:xfrm rot="-6444467" flipH="1">
                  <a:off x="1385830" y="1934656"/>
                  <a:ext cx="2159193" cy="2610179"/>
                  <a:chOff x="6326188" y="1654175"/>
                  <a:chExt cx="2192337" cy="2967038"/>
                </a:xfrm>
              </p:grpSpPr>
              <p:sp>
                <p:nvSpPr>
                  <p:cNvPr id="271" name="Google Shape;271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2" name="Google Shape;272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3" name="Google Shape;273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4" name="Google Shape;274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5" name="Google Shape;275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6" name="Google Shape;276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7" name="Google Shape;277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8" name="Google Shape;278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79" name="Google Shape;279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0" name="Google Shape;280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1" name="Google Shape;281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2" name="Google Shape;282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3" name="Google Shape;283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4" name="Google Shape;284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5" name="Google Shape;285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6" name="Google Shape;286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7" name="Google Shape;287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8" name="Google Shape;288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89" name="Google Shape;289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0" name="Google Shape;290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1" name="Google Shape;291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2" name="Google Shape;292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3" name="Google Shape;293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4" name="Google Shape;294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5" name="Google Shape;295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6" name="Google Shape;296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7" name="Google Shape;297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8" name="Google Shape;298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299" name="Google Shape;299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0" name="Google Shape;300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1" name="Google Shape;301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2" name="Google Shape;302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3" name="Google Shape;303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4" name="Google Shape;304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5" name="Google Shape;305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6" name="Google Shape;306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7" name="Google Shape;307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8" name="Google Shape;308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09" name="Google Shape;309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</p:grpSp>
          <p:grpSp>
            <p:nvGrpSpPr>
              <p:cNvPr id="310" name="Google Shape;310;p8"/>
              <p:cNvGrpSpPr/>
              <p:nvPr/>
            </p:nvGrpSpPr>
            <p:grpSpPr>
              <a:xfrm rot="806963">
                <a:off x="2446415" y="1115581"/>
                <a:ext cx="1263297" cy="1287937"/>
                <a:chOff x="4856162" y="1211263"/>
                <a:chExt cx="1465263" cy="1493837"/>
              </a:xfrm>
            </p:grpSpPr>
            <p:sp>
              <p:nvSpPr>
                <p:cNvPr id="311" name="Google Shape;311;p8"/>
                <p:cNvSpPr/>
                <p:nvPr/>
              </p:nvSpPr>
              <p:spPr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9" extrusionOk="0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rgbClr val="1BF9FF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3" name="Google Shape;313;p8"/>
                <p:cNvSpPr/>
                <p:nvPr/>
              </p:nvSpPr>
              <p:spPr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4" name="Google Shape;314;p8"/>
                <p:cNvSpPr/>
                <p:nvPr/>
              </p:nvSpPr>
              <p:spPr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5" name="Google Shape;315;p8"/>
                <p:cNvSpPr/>
                <p:nvPr/>
              </p:nvSpPr>
              <p:spPr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6" name="Google Shape;316;p8"/>
                <p:cNvSpPr/>
                <p:nvPr/>
              </p:nvSpPr>
              <p:spPr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7" name="Google Shape;317;p8"/>
                <p:cNvSpPr/>
                <p:nvPr/>
              </p:nvSpPr>
              <p:spPr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8" name="Google Shape;318;p8"/>
                <p:cNvSpPr/>
                <p:nvPr/>
              </p:nvSpPr>
              <p:spPr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19" name="Google Shape;319;p8"/>
                <p:cNvSpPr/>
                <p:nvPr/>
              </p:nvSpPr>
              <p:spPr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26" extrusionOk="0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20" name="Google Shape;320;p8"/>
                <p:cNvSpPr/>
                <p:nvPr/>
              </p:nvSpPr>
              <p:spPr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74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21" name="Google Shape;321;p8"/>
                <p:cNvSpPr/>
                <p:nvPr/>
              </p:nvSpPr>
              <p:spPr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322" name="Google Shape;322;p8"/>
                <p:cNvSpPr/>
                <p:nvPr/>
              </p:nvSpPr>
              <p:spPr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86" extrusionOk="0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</p:grpSp>
        <p:grpSp>
          <p:nvGrpSpPr>
            <p:cNvPr id="323" name="Google Shape;323;p8"/>
            <p:cNvGrpSpPr/>
            <p:nvPr/>
          </p:nvGrpSpPr>
          <p:grpSpPr>
            <a:xfrm flipH="1">
              <a:off x="3667618" y="1717449"/>
              <a:ext cx="1298027" cy="1388720"/>
              <a:chOff x="373235" y="874419"/>
              <a:chExt cx="3569819" cy="3819235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373235" y="1742958"/>
                <a:ext cx="3569819" cy="2950696"/>
                <a:chOff x="311458" y="1629804"/>
                <a:chExt cx="3722268" cy="3076707"/>
              </a:xfrm>
            </p:grpSpPr>
            <p:grpSp>
              <p:nvGrpSpPr>
                <p:cNvPr id="325" name="Google Shape;325;p8"/>
                <p:cNvGrpSpPr/>
                <p:nvPr/>
              </p:nvGrpSpPr>
              <p:grpSpPr>
                <a:xfrm rot="-6444467" flipH="1">
                  <a:off x="773232" y="1812331"/>
                  <a:ext cx="2374200" cy="2711653"/>
                  <a:chOff x="6326188" y="1654175"/>
                  <a:chExt cx="2410644" cy="3082384"/>
                </a:xfrm>
              </p:grpSpPr>
              <p:sp>
                <p:nvSpPr>
                  <p:cNvPr id="326" name="Google Shape;326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27" name="Google Shape;327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28" name="Google Shape;328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29" name="Google Shape;329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0" name="Google Shape;330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1" name="Google Shape;331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2" name="Google Shape;332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3" name="Google Shape;333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4" name="Google Shape;334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5" name="Google Shape;335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6" name="Google Shape;336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7" name="Google Shape;337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8" name="Google Shape;338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39" name="Google Shape;339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0" name="Google Shape;340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1" name="Google Shape;341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204" extrusionOk="0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366" name="Google Shape;366;p8"/>
                <p:cNvGrpSpPr/>
                <p:nvPr/>
              </p:nvGrpSpPr>
              <p:grpSpPr>
                <a:xfrm rot="-6444467" flipH="1">
                  <a:off x="1114059" y="1803071"/>
                  <a:ext cx="2159193" cy="2610180"/>
                  <a:chOff x="6326188" y="1654175"/>
                  <a:chExt cx="2192337" cy="2967038"/>
                </a:xfrm>
              </p:grpSpPr>
              <p:sp>
                <p:nvSpPr>
                  <p:cNvPr id="367" name="Google Shape;367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69" name="Google Shape;369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0" name="Google Shape;370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1" name="Google Shape;371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2" name="Google Shape;372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3" name="Google Shape;373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4" name="Google Shape;374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5" name="Google Shape;375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6" name="Google Shape;376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7" name="Google Shape;377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8" name="Google Shape;378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79" name="Google Shape;379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0" name="Google Shape;380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1" name="Google Shape;381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2" name="Google Shape;382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3" name="Google Shape;383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4" name="Google Shape;384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5" name="Google Shape;385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406" name="Google Shape;406;p8"/>
                <p:cNvGrpSpPr/>
                <p:nvPr/>
              </p:nvGrpSpPr>
              <p:grpSpPr>
                <a:xfrm rot="-6444467" flipH="1">
                  <a:off x="1264410" y="1845476"/>
                  <a:ext cx="2259435" cy="2728193"/>
                  <a:chOff x="6224407" y="1520027"/>
                  <a:chExt cx="2294118" cy="3101186"/>
                </a:xfrm>
              </p:grpSpPr>
              <p:sp>
                <p:nvSpPr>
                  <p:cNvPr id="407" name="Google Shape;407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3" name="Google Shape;413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4" name="Google Shape;414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5" name="Google Shape;415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6" name="Google Shape;416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7" name="Google Shape;417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8" name="Google Shape;418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19" name="Google Shape;419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0" name="Google Shape;420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1" name="Google Shape;421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2" name="Google Shape;422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3" name="Google Shape;423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4" name="Google Shape;424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5" name="Google Shape;425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6" name="Google Shape;426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7" name="Google Shape;427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8" name="Google Shape;428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29" name="Google Shape;429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0" name="Google Shape;430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1" name="Google Shape;431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2" name="Google Shape;432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3" name="Google Shape;433;p8"/>
                  <p:cNvSpPr/>
                  <p:nvPr/>
                </p:nvSpPr>
                <p:spPr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204" extrusionOk="0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4" name="Google Shape;434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5" name="Google Shape;435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6" name="Google Shape;436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7" name="Google Shape;437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8" name="Google Shape;438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39" name="Google Shape;439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0" name="Google Shape;440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1" name="Google Shape;441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2" name="Google Shape;442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3" name="Google Shape;443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4" name="Google Shape;444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5" name="Google Shape;445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46" name="Google Shape;446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</p:grpSp>
          <p:grpSp>
            <p:nvGrpSpPr>
              <p:cNvPr id="447" name="Google Shape;447;p8"/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448" name="Google Shape;448;p8"/>
                <p:cNvSpPr/>
                <p:nvPr/>
              </p:nvSpPr>
              <p:spPr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49" name="Google Shape;449;p8"/>
                <p:cNvSpPr/>
                <p:nvPr/>
              </p:nvSpPr>
              <p:spPr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0" name="Google Shape;450;p8"/>
                <p:cNvSpPr/>
                <p:nvPr/>
              </p:nvSpPr>
              <p:spPr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" h="1388" extrusionOk="0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1" name="Google Shape;451;p8"/>
                <p:cNvSpPr/>
                <p:nvPr/>
              </p:nvSpPr>
              <p:spPr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32" extrusionOk="0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2" name="Google Shape;452;p8"/>
                <p:cNvSpPr/>
                <p:nvPr/>
              </p:nvSpPr>
              <p:spPr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1610" extrusionOk="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3" name="Google Shape;453;p8"/>
                <p:cNvSpPr/>
                <p:nvPr/>
              </p:nvSpPr>
              <p:spPr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94" extrusionOk="0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4" name="Google Shape;454;p8"/>
                <p:cNvSpPr/>
                <p:nvPr/>
              </p:nvSpPr>
              <p:spPr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9" extrusionOk="0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rgbClr val="4CC1BA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5" name="Google Shape;455;p8"/>
                <p:cNvSpPr/>
                <p:nvPr/>
              </p:nvSpPr>
              <p:spPr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6" name="Google Shape;456;p8"/>
                <p:cNvSpPr/>
                <p:nvPr/>
              </p:nvSpPr>
              <p:spPr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7" name="Google Shape;457;p8"/>
                <p:cNvSpPr/>
                <p:nvPr/>
              </p:nvSpPr>
              <p:spPr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8" name="Google Shape;458;p8"/>
                <p:cNvSpPr/>
                <p:nvPr/>
              </p:nvSpPr>
              <p:spPr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59" name="Google Shape;459;p8"/>
                <p:cNvSpPr/>
                <p:nvPr/>
              </p:nvSpPr>
              <p:spPr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0" name="Google Shape;460;p8"/>
                <p:cNvSpPr/>
                <p:nvPr/>
              </p:nvSpPr>
              <p:spPr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1" name="Google Shape;461;p8"/>
                <p:cNvSpPr/>
                <p:nvPr/>
              </p:nvSpPr>
              <p:spPr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26" extrusionOk="0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2" name="Google Shape;462;p8"/>
                <p:cNvSpPr/>
                <p:nvPr/>
              </p:nvSpPr>
              <p:spPr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74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3" name="Google Shape;463;p8"/>
                <p:cNvSpPr/>
                <p:nvPr/>
              </p:nvSpPr>
              <p:spPr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4" name="Google Shape;464;p8"/>
                <p:cNvSpPr/>
                <p:nvPr/>
              </p:nvSpPr>
              <p:spPr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70" extrusionOk="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5" name="Google Shape;465;p8"/>
                <p:cNvSpPr/>
                <p:nvPr/>
              </p:nvSpPr>
              <p:spPr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86" extrusionOk="0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466" name="Google Shape;466;p8"/>
                <p:cNvSpPr/>
                <p:nvPr/>
              </p:nvSpPr>
              <p:spPr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87" extrusionOk="0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</p:grpSp>
        <p:grpSp>
          <p:nvGrpSpPr>
            <p:cNvPr id="467" name="Google Shape;467;p8"/>
            <p:cNvGrpSpPr/>
            <p:nvPr/>
          </p:nvGrpSpPr>
          <p:grpSpPr>
            <a:xfrm>
              <a:off x="5269598" y="2273346"/>
              <a:ext cx="917638" cy="981751"/>
              <a:chOff x="373235" y="874419"/>
              <a:chExt cx="3569819" cy="3819235"/>
            </a:xfrm>
          </p:grpSpPr>
          <p:grpSp>
            <p:nvGrpSpPr>
              <p:cNvPr id="468" name="Google Shape;468;p8"/>
              <p:cNvGrpSpPr/>
              <p:nvPr/>
            </p:nvGrpSpPr>
            <p:grpSpPr>
              <a:xfrm>
                <a:off x="373235" y="1742958"/>
                <a:ext cx="3569819" cy="2950696"/>
                <a:chOff x="311458" y="1629804"/>
                <a:chExt cx="3722268" cy="3076707"/>
              </a:xfrm>
            </p:grpSpPr>
            <p:grpSp>
              <p:nvGrpSpPr>
                <p:cNvPr id="469" name="Google Shape;469;p8"/>
                <p:cNvGrpSpPr/>
                <p:nvPr/>
              </p:nvGrpSpPr>
              <p:grpSpPr>
                <a:xfrm rot="-6444467" flipH="1">
                  <a:off x="773232" y="1812331"/>
                  <a:ext cx="2374200" cy="2711653"/>
                  <a:chOff x="6326188" y="1654175"/>
                  <a:chExt cx="2410644" cy="3082384"/>
                </a:xfrm>
              </p:grpSpPr>
              <p:sp>
                <p:nvSpPr>
                  <p:cNvPr id="470" name="Google Shape;470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1" name="Google Shape;471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2" name="Google Shape;472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3" name="Google Shape;473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4" name="Google Shape;474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5" name="Google Shape;475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6" name="Google Shape;476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7" name="Google Shape;477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8" name="Google Shape;478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79" name="Google Shape;479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0" name="Google Shape;480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1" name="Google Shape;481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2" name="Google Shape;482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3" name="Google Shape;483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4" name="Google Shape;484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5" name="Google Shape;485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6" name="Google Shape;486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7" name="Google Shape;487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8" name="Google Shape;488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89" name="Google Shape;489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0" name="Google Shape;490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1" name="Google Shape;491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2" name="Google Shape;492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3" name="Google Shape;493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4" name="Google Shape;494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5" name="Google Shape;495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6" name="Google Shape;496;p8"/>
                  <p:cNvSpPr/>
                  <p:nvPr/>
                </p:nvSpPr>
                <p:spPr>
                  <a:xfrm>
                    <a:off x="6471470" y="1748884"/>
                    <a:ext cx="2265362" cy="29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204" extrusionOk="0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7" name="Google Shape;497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8" name="Google Shape;498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499" name="Google Shape;499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0" name="Google Shape;500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1" name="Google Shape;501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2" name="Google Shape;502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3" name="Google Shape;503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4" name="Google Shape;504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5" name="Google Shape;505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6" name="Google Shape;506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7" name="Google Shape;507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8" name="Google Shape;508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09" name="Google Shape;509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510" name="Google Shape;510;p8"/>
                <p:cNvGrpSpPr/>
                <p:nvPr/>
              </p:nvGrpSpPr>
              <p:grpSpPr>
                <a:xfrm rot="-6444467" flipH="1">
                  <a:off x="1114059" y="1803071"/>
                  <a:ext cx="2159193" cy="2610180"/>
                  <a:chOff x="6326188" y="1654175"/>
                  <a:chExt cx="2192337" cy="2967038"/>
                </a:xfrm>
              </p:grpSpPr>
              <p:sp>
                <p:nvSpPr>
                  <p:cNvPr id="511" name="Google Shape;511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2" name="Google Shape;512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3" name="Google Shape;513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4" name="Google Shape;514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5" name="Google Shape;515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6" name="Google Shape;516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7" name="Google Shape;517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8" name="Google Shape;518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19" name="Google Shape;519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0" name="Google Shape;520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1" name="Google Shape;521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2" name="Google Shape;522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3" name="Google Shape;523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4" name="Google Shape;524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5" name="Google Shape;525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6" name="Google Shape;526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7" name="Google Shape;527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8" name="Google Shape;528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29" name="Google Shape;529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0" name="Google Shape;530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1" name="Google Shape;531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2" name="Google Shape;532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3" name="Google Shape;533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4" name="Google Shape;534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5" name="Google Shape;535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6" name="Google Shape;536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39" name="Google Shape;539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0" name="Google Shape;540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1" name="Google Shape;541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2" name="Google Shape;542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3" name="Google Shape;543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4" name="Google Shape;544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5" name="Google Shape;545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6" name="Google Shape;546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7" name="Google Shape;547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8" name="Google Shape;548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49" name="Google Shape;549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  <p:grpSp>
              <p:nvGrpSpPr>
                <p:cNvPr id="550" name="Google Shape;550;p8"/>
                <p:cNvGrpSpPr/>
                <p:nvPr/>
              </p:nvGrpSpPr>
              <p:grpSpPr>
                <a:xfrm rot="-6444467" flipH="1">
                  <a:off x="1264410" y="1845476"/>
                  <a:ext cx="2259435" cy="2728193"/>
                  <a:chOff x="6224407" y="1520027"/>
                  <a:chExt cx="2294118" cy="3101186"/>
                </a:xfrm>
              </p:grpSpPr>
              <p:sp>
                <p:nvSpPr>
                  <p:cNvPr id="551" name="Google Shape;551;p8"/>
                  <p:cNvSpPr/>
                  <p:nvPr/>
                </p:nvSpPr>
                <p:spPr>
                  <a:xfrm>
                    <a:off x="8027988" y="17208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0" y="0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2" name="Google Shape;552;p8"/>
                  <p:cNvSpPr/>
                  <p:nvPr/>
                </p:nvSpPr>
                <p:spPr>
                  <a:xfrm>
                    <a:off x="7724775" y="1841500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3" name="Google Shape;553;p8"/>
                  <p:cNvSpPr/>
                  <p:nvPr/>
                </p:nvSpPr>
                <p:spPr>
                  <a:xfrm>
                    <a:off x="8218488" y="1671638"/>
                    <a:ext cx="1270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4" name="Google Shape;554;p8"/>
                  <p:cNvSpPr/>
                  <p:nvPr/>
                </p:nvSpPr>
                <p:spPr>
                  <a:xfrm>
                    <a:off x="7169150" y="226377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5" name="Google Shape;555;p8"/>
                  <p:cNvSpPr/>
                  <p:nvPr/>
                </p:nvSpPr>
                <p:spPr>
                  <a:xfrm>
                    <a:off x="7480300" y="1995488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0" y="2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6" name="Google Shape;556;p8"/>
                  <p:cNvSpPr/>
                  <p:nvPr/>
                </p:nvSpPr>
                <p:spPr>
                  <a:xfrm>
                    <a:off x="8318500" y="1681163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7" name="Google Shape;557;p8"/>
                  <p:cNvSpPr/>
                  <p:nvPr/>
                </p:nvSpPr>
                <p:spPr>
                  <a:xfrm>
                    <a:off x="8516938" y="16557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8" name="Google Shape;558;p8"/>
                  <p:cNvSpPr/>
                  <p:nvPr/>
                </p:nvSpPr>
                <p:spPr>
                  <a:xfrm>
                    <a:off x="8434388" y="1654175"/>
                    <a:ext cx="793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20000" extrusionOk="0">
                        <a:moveTo>
                          <a:pt x="3" y="0"/>
                        </a:moveTo>
                        <a:cubicBezTo>
                          <a:pt x="2" y="0"/>
                          <a:pt x="1" y="0"/>
                          <a:pt x="0" y="0"/>
                        </a:cubicBezTo>
                        <a:cubicBezTo>
                          <a:pt x="1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59" name="Google Shape;559;p8"/>
                  <p:cNvSpPr/>
                  <p:nvPr/>
                </p:nvSpPr>
                <p:spPr>
                  <a:xfrm>
                    <a:off x="8432800" y="16541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0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0" name="Google Shape;560;p8"/>
                  <p:cNvSpPr/>
                  <p:nvPr/>
                </p:nvSpPr>
                <p:spPr>
                  <a:xfrm>
                    <a:off x="6326188" y="4597400"/>
                    <a:ext cx="3175" cy="17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7" extrusionOk="0">
                        <a:moveTo>
                          <a:pt x="0" y="0"/>
                        </a:moveTo>
                        <a:cubicBezTo>
                          <a:pt x="0" y="3"/>
                          <a:pt x="0" y="5"/>
                          <a:pt x="1" y="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1" name="Google Shape;561;p8"/>
                  <p:cNvSpPr/>
                  <p:nvPr/>
                </p:nvSpPr>
                <p:spPr>
                  <a:xfrm>
                    <a:off x="6789738" y="277336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2" name="Google Shape;562;p8"/>
                  <p:cNvSpPr/>
                  <p:nvPr/>
                </p:nvSpPr>
                <p:spPr>
                  <a:xfrm>
                    <a:off x="6342063" y="4603750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3" name="Google Shape;563;p8"/>
                  <p:cNvSpPr/>
                  <p:nvPr/>
                </p:nvSpPr>
                <p:spPr>
                  <a:xfrm>
                    <a:off x="8207375" y="1704975"/>
                    <a:ext cx="17462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" h="2" extrusionOk="0">
                        <a:moveTo>
                          <a:pt x="7" y="0"/>
                        </a:moveTo>
                        <a:cubicBezTo>
                          <a:pt x="5" y="1"/>
                          <a:pt x="0" y="1"/>
                          <a:pt x="0" y="2"/>
                        </a:cubicBezTo>
                        <a:cubicBezTo>
                          <a:pt x="3" y="1"/>
                          <a:pt x="6" y="1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4" name="Google Shape;564;p8"/>
                  <p:cNvSpPr/>
                  <p:nvPr/>
                </p:nvSpPr>
                <p:spPr>
                  <a:xfrm>
                    <a:off x="6788150" y="2924175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" extrusionOk="0">
                        <a:moveTo>
                          <a:pt x="0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5" name="Google Shape;565;p8"/>
                  <p:cNvSpPr/>
                  <p:nvPr/>
                </p:nvSpPr>
                <p:spPr>
                  <a:xfrm>
                    <a:off x="6342063" y="46021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6" name="Google Shape;566;p8"/>
                  <p:cNvSpPr/>
                  <p:nvPr/>
                </p:nvSpPr>
                <p:spPr>
                  <a:xfrm>
                    <a:off x="6518275" y="3373438"/>
                    <a:ext cx="1587" cy="1588"/>
                  </a:xfrm>
                  <a:prstGeom prst="rect">
                    <a:avLst/>
                  </a:pr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7" name="Google Shape;567;p8"/>
                  <p:cNvSpPr/>
                  <p:nvPr/>
                </p:nvSpPr>
                <p:spPr>
                  <a:xfrm>
                    <a:off x="6505575" y="3398838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8" name="Google Shape;568;p8"/>
                  <p:cNvSpPr/>
                  <p:nvPr/>
                </p:nvSpPr>
                <p:spPr>
                  <a:xfrm>
                    <a:off x="6329363" y="4614863"/>
                    <a:ext cx="1587" cy="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3" extrusionOk="0">
                        <a:moveTo>
                          <a:pt x="0" y="0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69" name="Google Shape;569;p8"/>
                  <p:cNvSpPr/>
                  <p:nvPr/>
                </p:nvSpPr>
                <p:spPr>
                  <a:xfrm>
                    <a:off x="6405563" y="3765550"/>
                    <a:ext cx="3175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0" name="Google Shape;570;p8"/>
                  <p:cNvSpPr/>
                  <p:nvPr/>
                </p:nvSpPr>
                <p:spPr>
                  <a:xfrm>
                    <a:off x="7507288" y="1978025"/>
                    <a:ext cx="3175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1" name="Google Shape;571;p8"/>
                  <p:cNvSpPr/>
                  <p:nvPr/>
                </p:nvSpPr>
                <p:spPr>
                  <a:xfrm>
                    <a:off x="7335838" y="21828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2" name="Google Shape;572;p8"/>
                  <p:cNvSpPr/>
                  <p:nvPr/>
                </p:nvSpPr>
                <p:spPr>
                  <a:xfrm>
                    <a:off x="7339013" y="2171700"/>
                    <a:ext cx="6350" cy="11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4" extrusionOk="0">
                        <a:moveTo>
                          <a:pt x="3" y="0"/>
                        </a:moveTo>
                        <a:cubicBezTo>
                          <a:pt x="2" y="1"/>
                          <a:pt x="0" y="3"/>
                          <a:pt x="0" y="4"/>
                        </a:cubicBezTo>
                        <a:cubicBezTo>
                          <a:pt x="1" y="3"/>
                          <a:pt x="2" y="2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3" name="Google Shape;573;p8"/>
                  <p:cNvSpPr/>
                  <p:nvPr/>
                </p:nvSpPr>
                <p:spPr>
                  <a:xfrm>
                    <a:off x="7316788" y="22002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4" name="Google Shape;574;p8"/>
                  <p:cNvSpPr/>
                  <p:nvPr/>
                </p:nvSpPr>
                <p:spPr>
                  <a:xfrm>
                    <a:off x="7526338" y="202882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5" name="Google Shape;575;p8"/>
                  <p:cNvSpPr/>
                  <p:nvPr/>
                </p:nvSpPr>
                <p:spPr>
                  <a:xfrm>
                    <a:off x="7481888" y="2063750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6" name="Google Shape;576;p8"/>
                  <p:cNvSpPr/>
                  <p:nvPr/>
                </p:nvSpPr>
                <p:spPr>
                  <a:xfrm>
                    <a:off x="7221538" y="23018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7" name="Google Shape;577;p8"/>
                  <p:cNvSpPr/>
                  <p:nvPr/>
                </p:nvSpPr>
                <p:spPr>
                  <a:xfrm>
                    <a:off x="6224407" y="1520027"/>
                    <a:ext cx="2265362" cy="29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3" h="1204" extrusionOk="0">
                        <a:moveTo>
                          <a:pt x="243" y="429"/>
                        </a:moveTo>
                        <a:cubicBezTo>
                          <a:pt x="254" y="411"/>
                          <a:pt x="268" y="388"/>
                          <a:pt x="280" y="372"/>
                        </a:cubicBezTo>
                        <a:cubicBezTo>
                          <a:pt x="282" y="368"/>
                          <a:pt x="286" y="362"/>
                          <a:pt x="289" y="357"/>
                        </a:cubicBezTo>
                        <a:cubicBezTo>
                          <a:pt x="291" y="358"/>
                          <a:pt x="291" y="358"/>
                          <a:pt x="291" y="358"/>
                        </a:cubicBezTo>
                        <a:cubicBezTo>
                          <a:pt x="294" y="353"/>
                          <a:pt x="294" y="353"/>
                          <a:pt x="294" y="353"/>
                        </a:cubicBezTo>
                        <a:cubicBezTo>
                          <a:pt x="296" y="351"/>
                          <a:pt x="292" y="356"/>
                          <a:pt x="295" y="354"/>
                        </a:cubicBezTo>
                        <a:cubicBezTo>
                          <a:pt x="295" y="351"/>
                          <a:pt x="295" y="351"/>
                          <a:pt x="295" y="351"/>
                        </a:cubicBezTo>
                        <a:cubicBezTo>
                          <a:pt x="296" y="351"/>
                          <a:pt x="304" y="341"/>
                          <a:pt x="299" y="349"/>
                        </a:cubicBezTo>
                        <a:cubicBezTo>
                          <a:pt x="304" y="343"/>
                          <a:pt x="308" y="338"/>
                          <a:pt x="313" y="332"/>
                        </a:cubicBezTo>
                        <a:cubicBezTo>
                          <a:pt x="316" y="329"/>
                          <a:pt x="313" y="329"/>
                          <a:pt x="317" y="325"/>
                        </a:cubicBezTo>
                        <a:cubicBezTo>
                          <a:pt x="318" y="325"/>
                          <a:pt x="316" y="327"/>
                          <a:pt x="317" y="327"/>
                        </a:cubicBezTo>
                        <a:cubicBezTo>
                          <a:pt x="328" y="316"/>
                          <a:pt x="325" y="311"/>
                          <a:pt x="335" y="300"/>
                        </a:cubicBezTo>
                        <a:cubicBezTo>
                          <a:pt x="334" y="301"/>
                          <a:pt x="334" y="301"/>
                          <a:pt x="334" y="301"/>
                        </a:cubicBezTo>
                        <a:cubicBezTo>
                          <a:pt x="336" y="299"/>
                          <a:pt x="339" y="296"/>
                          <a:pt x="339" y="296"/>
                        </a:cubicBezTo>
                        <a:cubicBezTo>
                          <a:pt x="336" y="296"/>
                          <a:pt x="338" y="298"/>
                          <a:pt x="334" y="301"/>
                        </a:cubicBezTo>
                        <a:cubicBezTo>
                          <a:pt x="333" y="299"/>
                          <a:pt x="337" y="296"/>
                          <a:pt x="336" y="295"/>
                        </a:cubicBezTo>
                        <a:cubicBezTo>
                          <a:pt x="338" y="293"/>
                          <a:pt x="339" y="291"/>
                          <a:pt x="341" y="289"/>
                        </a:cubicBezTo>
                        <a:cubicBezTo>
                          <a:pt x="345" y="286"/>
                          <a:pt x="349" y="280"/>
                          <a:pt x="353" y="278"/>
                        </a:cubicBezTo>
                        <a:cubicBezTo>
                          <a:pt x="354" y="276"/>
                          <a:pt x="355" y="273"/>
                          <a:pt x="358" y="269"/>
                        </a:cubicBezTo>
                        <a:cubicBezTo>
                          <a:pt x="362" y="267"/>
                          <a:pt x="359" y="270"/>
                          <a:pt x="363" y="267"/>
                        </a:cubicBezTo>
                        <a:cubicBezTo>
                          <a:pt x="362" y="265"/>
                          <a:pt x="362" y="265"/>
                          <a:pt x="362" y="265"/>
                        </a:cubicBezTo>
                        <a:cubicBezTo>
                          <a:pt x="365" y="262"/>
                          <a:pt x="365" y="263"/>
                          <a:pt x="365" y="264"/>
                        </a:cubicBezTo>
                        <a:cubicBezTo>
                          <a:pt x="369" y="260"/>
                          <a:pt x="367" y="260"/>
                          <a:pt x="371" y="256"/>
                        </a:cubicBezTo>
                        <a:cubicBezTo>
                          <a:pt x="370" y="259"/>
                          <a:pt x="370" y="259"/>
                          <a:pt x="370" y="259"/>
                        </a:cubicBezTo>
                        <a:cubicBezTo>
                          <a:pt x="373" y="256"/>
                          <a:pt x="374" y="255"/>
                          <a:pt x="378" y="251"/>
                        </a:cubicBezTo>
                        <a:cubicBezTo>
                          <a:pt x="378" y="251"/>
                          <a:pt x="377" y="253"/>
                          <a:pt x="375" y="254"/>
                        </a:cubicBezTo>
                        <a:cubicBezTo>
                          <a:pt x="379" y="253"/>
                          <a:pt x="379" y="250"/>
                          <a:pt x="380" y="248"/>
                        </a:cubicBezTo>
                        <a:cubicBezTo>
                          <a:pt x="379" y="249"/>
                          <a:pt x="376" y="251"/>
                          <a:pt x="377" y="249"/>
                        </a:cubicBezTo>
                        <a:cubicBezTo>
                          <a:pt x="379" y="247"/>
                          <a:pt x="381" y="244"/>
                          <a:pt x="383" y="243"/>
                        </a:cubicBezTo>
                        <a:cubicBezTo>
                          <a:pt x="381" y="246"/>
                          <a:pt x="381" y="246"/>
                          <a:pt x="381" y="246"/>
                        </a:cubicBezTo>
                        <a:cubicBezTo>
                          <a:pt x="385" y="241"/>
                          <a:pt x="383" y="243"/>
                          <a:pt x="388" y="238"/>
                        </a:cubicBezTo>
                        <a:cubicBezTo>
                          <a:pt x="388" y="239"/>
                          <a:pt x="388" y="239"/>
                          <a:pt x="388" y="239"/>
                        </a:cubicBezTo>
                        <a:cubicBezTo>
                          <a:pt x="390" y="235"/>
                          <a:pt x="395" y="232"/>
                          <a:pt x="400" y="227"/>
                        </a:cubicBezTo>
                        <a:cubicBezTo>
                          <a:pt x="399" y="228"/>
                          <a:pt x="399" y="228"/>
                          <a:pt x="399" y="228"/>
                        </a:cubicBezTo>
                        <a:cubicBezTo>
                          <a:pt x="401" y="226"/>
                          <a:pt x="402" y="225"/>
                          <a:pt x="403" y="224"/>
                        </a:cubicBezTo>
                        <a:cubicBezTo>
                          <a:pt x="399" y="226"/>
                          <a:pt x="400" y="225"/>
                          <a:pt x="399" y="224"/>
                        </a:cubicBezTo>
                        <a:cubicBezTo>
                          <a:pt x="404" y="222"/>
                          <a:pt x="403" y="218"/>
                          <a:pt x="410" y="213"/>
                        </a:cubicBezTo>
                        <a:cubicBezTo>
                          <a:pt x="410" y="214"/>
                          <a:pt x="409" y="216"/>
                          <a:pt x="407" y="217"/>
                        </a:cubicBezTo>
                        <a:cubicBezTo>
                          <a:pt x="406" y="220"/>
                          <a:pt x="407" y="221"/>
                          <a:pt x="404" y="225"/>
                        </a:cubicBezTo>
                        <a:cubicBezTo>
                          <a:pt x="406" y="223"/>
                          <a:pt x="408" y="220"/>
                          <a:pt x="408" y="221"/>
                        </a:cubicBezTo>
                        <a:cubicBezTo>
                          <a:pt x="408" y="219"/>
                          <a:pt x="408" y="219"/>
                          <a:pt x="408" y="219"/>
                        </a:cubicBezTo>
                        <a:cubicBezTo>
                          <a:pt x="409" y="218"/>
                          <a:pt x="410" y="217"/>
                          <a:pt x="411" y="216"/>
                        </a:cubicBezTo>
                        <a:cubicBezTo>
                          <a:pt x="411" y="215"/>
                          <a:pt x="408" y="217"/>
                          <a:pt x="410" y="214"/>
                        </a:cubicBezTo>
                        <a:cubicBezTo>
                          <a:pt x="414" y="210"/>
                          <a:pt x="413" y="213"/>
                          <a:pt x="413" y="212"/>
                        </a:cubicBezTo>
                        <a:cubicBezTo>
                          <a:pt x="418" y="208"/>
                          <a:pt x="414" y="209"/>
                          <a:pt x="419" y="205"/>
                        </a:cubicBezTo>
                        <a:cubicBezTo>
                          <a:pt x="419" y="206"/>
                          <a:pt x="418" y="207"/>
                          <a:pt x="418" y="207"/>
                        </a:cubicBezTo>
                        <a:cubicBezTo>
                          <a:pt x="422" y="205"/>
                          <a:pt x="426" y="200"/>
                          <a:pt x="428" y="200"/>
                        </a:cubicBezTo>
                        <a:cubicBezTo>
                          <a:pt x="428" y="201"/>
                          <a:pt x="428" y="201"/>
                          <a:pt x="427" y="202"/>
                        </a:cubicBezTo>
                        <a:cubicBezTo>
                          <a:pt x="427" y="202"/>
                          <a:pt x="427" y="202"/>
                          <a:pt x="427" y="202"/>
                        </a:cubicBezTo>
                        <a:cubicBezTo>
                          <a:pt x="424" y="207"/>
                          <a:pt x="430" y="199"/>
                          <a:pt x="430" y="201"/>
                        </a:cubicBezTo>
                        <a:cubicBezTo>
                          <a:pt x="429" y="201"/>
                          <a:pt x="434" y="197"/>
                          <a:pt x="436" y="195"/>
                        </a:cubicBezTo>
                        <a:cubicBezTo>
                          <a:pt x="435" y="195"/>
                          <a:pt x="435" y="195"/>
                          <a:pt x="435" y="195"/>
                        </a:cubicBezTo>
                        <a:cubicBezTo>
                          <a:pt x="440" y="186"/>
                          <a:pt x="436" y="197"/>
                          <a:pt x="443" y="190"/>
                        </a:cubicBezTo>
                        <a:cubicBezTo>
                          <a:pt x="447" y="186"/>
                          <a:pt x="441" y="192"/>
                          <a:pt x="443" y="189"/>
                        </a:cubicBezTo>
                        <a:cubicBezTo>
                          <a:pt x="446" y="186"/>
                          <a:pt x="448" y="186"/>
                          <a:pt x="452" y="182"/>
                        </a:cubicBezTo>
                        <a:cubicBezTo>
                          <a:pt x="454" y="181"/>
                          <a:pt x="457" y="180"/>
                          <a:pt x="458" y="180"/>
                        </a:cubicBezTo>
                        <a:cubicBezTo>
                          <a:pt x="461" y="178"/>
                          <a:pt x="467" y="174"/>
                          <a:pt x="468" y="172"/>
                        </a:cubicBezTo>
                        <a:cubicBezTo>
                          <a:pt x="462" y="175"/>
                          <a:pt x="464" y="177"/>
                          <a:pt x="457" y="180"/>
                        </a:cubicBezTo>
                        <a:cubicBezTo>
                          <a:pt x="458" y="178"/>
                          <a:pt x="458" y="178"/>
                          <a:pt x="458" y="178"/>
                        </a:cubicBezTo>
                        <a:cubicBezTo>
                          <a:pt x="462" y="174"/>
                          <a:pt x="467" y="170"/>
                          <a:pt x="470" y="168"/>
                        </a:cubicBezTo>
                        <a:cubicBezTo>
                          <a:pt x="469" y="168"/>
                          <a:pt x="469" y="168"/>
                          <a:pt x="469" y="168"/>
                        </a:cubicBezTo>
                        <a:cubicBezTo>
                          <a:pt x="474" y="163"/>
                          <a:pt x="475" y="161"/>
                          <a:pt x="481" y="157"/>
                        </a:cubicBezTo>
                        <a:cubicBezTo>
                          <a:pt x="482" y="157"/>
                          <a:pt x="479" y="160"/>
                          <a:pt x="477" y="162"/>
                        </a:cubicBezTo>
                        <a:cubicBezTo>
                          <a:pt x="481" y="160"/>
                          <a:pt x="480" y="159"/>
                          <a:pt x="486" y="155"/>
                        </a:cubicBezTo>
                        <a:cubicBezTo>
                          <a:pt x="487" y="156"/>
                          <a:pt x="482" y="158"/>
                          <a:pt x="482" y="159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4"/>
                          <a:pt x="488" y="154"/>
                          <a:pt x="488" y="154"/>
                        </a:cubicBezTo>
                        <a:cubicBezTo>
                          <a:pt x="488" y="152"/>
                          <a:pt x="493" y="151"/>
                          <a:pt x="497" y="148"/>
                        </a:cubicBezTo>
                        <a:cubicBezTo>
                          <a:pt x="506" y="141"/>
                          <a:pt x="506" y="139"/>
                          <a:pt x="510" y="134"/>
                        </a:cubicBezTo>
                        <a:cubicBezTo>
                          <a:pt x="512" y="133"/>
                          <a:pt x="513" y="134"/>
                          <a:pt x="512" y="134"/>
                        </a:cubicBezTo>
                        <a:cubicBezTo>
                          <a:pt x="510" y="135"/>
                          <a:pt x="510" y="135"/>
                          <a:pt x="510" y="136"/>
                        </a:cubicBezTo>
                        <a:cubicBezTo>
                          <a:pt x="513" y="134"/>
                          <a:pt x="518" y="133"/>
                          <a:pt x="516" y="135"/>
                        </a:cubicBezTo>
                        <a:cubicBezTo>
                          <a:pt x="521" y="131"/>
                          <a:pt x="514" y="135"/>
                          <a:pt x="517" y="133"/>
                        </a:cubicBezTo>
                        <a:cubicBezTo>
                          <a:pt x="524" y="128"/>
                          <a:pt x="524" y="128"/>
                          <a:pt x="524" y="128"/>
                        </a:cubicBezTo>
                        <a:cubicBezTo>
                          <a:pt x="522" y="128"/>
                          <a:pt x="520" y="130"/>
                          <a:pt x="523" y="127"/>
                        </a:cubicBezTo>
                        <a:cubicBezTo>
                          <a:pt x="526" y="125"/>
                          <a:pt x="527" y="124"/>
                          <a:pt x="531" y="121"/>
                        </a:cubicBezTo>
                        <a:cubicBezTo>
                          <a:pt x="531" y="122"/>
                          <a:pt x="533" y="122"/>
                          <a:pt x="530" y="124"/>
                        </a:cubicBezTo>
                        <a:cubicBezTo>
                          <a:pt x="533" y="123"/>
                          <a:pt x="536" y="121"/>
                          <a:pt x="536" y="119"/>
                        </a:cubicBezTo>
                        <a:cubicBezTo>
                          <a:pt x="531" y="121"/>
                          <a:pt x="543" y="114"/>
                          <a:pt x="539" y="115"/>
                        </a:cubicBezTo>
                        <a:cubicBezTo>
                          <a:pt x="544" y="113"/>
                          <a:pt x="544" y="113"/>
                          <a:pt x="544" y="113"/>
                        </a:cubicBezTo>
                        <a:cubicBezTo>
                          <a:pt x="543" y="114"/>
                          <a:pt x="543" y="114"/>
                          <a:pt x="541" y="115"/>
                        </a:cubicBezTo>
                        <a:cubicBezTo>
                          <a:pt x="543" y="115"/>
                          <a:pt x="545" y="112"/>
                          <a:pt x="546" y="111"/>
                        </a:cubicBezTo>
                        <a:cubicBezTo>
                          <a:pt x="548" y="111"/>
                          <a:pt x="552" y="108"/>
                          <a:pt x="553" y="109"/>
                        </a:cubicBezTo>
                        <a:cubicBezTo>
                          <a:pt x="554" y="108"/>
                          <a:pt x="557" y="106"/>
                          <a:pt x="558" y="106"/>
                        </a:cubicBezTo>
                        <a:cubicBezTo>
                          <a:pt x="560" y="105"/>
                          <a:pt x="558" y="105"/>
                          <a:pt x="559" y="104"/>
                        </a:cubicBezTo>
                        <a:cubicBezTo>
                          <a:pt x="566" y="100"/>
                          <a:pt x="566" y="100"/>
                          <a:pt x="566" y="100"/>
                        </a:cubicBezTo>
                        <a:cubicBezTo>
                          <a:pt x="567" y="101"/>
                          <a:pt x="568" y="102"/>
                          <a:pt x="567" y="103"/>
                        </a:cubicBezTo>
                        <a:cubicBezTo>
                          <a:pt x="570" y="101"/>
                          <a:pt x="567" y="101"/>
                          <a:pt x="571" y="98"/>
                        </a:cubicBezTo>
                        <a:cubicBezTo>
                          <a:pt x="570" y="101"/>
                          <a:pt x="577" y="96"/>
                          <a:pt x="575" y="100"/>
                        </a:cubicBezTo>
                        <a:cubicBezTo>
                          <a:pt x="577" y="99"/>
                          <a:pt x="584" y="96"/>
                          <a:pt x="588" y="93"/>
                        </a:cubicBezTo>
                        <a:cubicBezTo>
                          <a:pt x="589" y="91"/>
                          <a:pt x="583" y="95"/>
                          <a:pt x="583" y="94"/>
                        </a:cubicBezTo>
                        <a:cubicBezTo>
                          <a:pt x="593" y="88"/>
                          <a:pt x="592" y="85"/>
                          <a:pt x="601" y="81"/>
                        </a:cubicBezTo>
                        <a:cubicBezTo>
                          <a:pt x="598" y="82"/>
                          <a:pt x="598" y="82"/>
                          <a:pt x="598" y="82"/>
                        </a:cubicBezTo>
                        <a:cubicBezTo>
                          <a:pt x="603" y="79"/>
                          <a:pt x="602" y="80"/>
                          <a:pt x="605" y="77"/>
                        </a:cubicBezTo>
                        <a:cubicBezTo>
                          <a:pt x="604" y="79"/>
                          <a:pt x="612" y="78"/>
                          <a:pt x="620" y="74"/>
                        </a:cubicBezTo>
                        <a:cubicBezTo>
                          <a:pt x="620" y="73"/>
                          <a:pt x="615" y="75"/>
                          <a:pt x="616" y="73"/>
                        </a:cubicBezTo>
                        <a:cubicBezTo>
                          <a:pt x="621" y="70"/>
                          <a:pt x="621" y="70"/>
                          <a:pt x="621" y="70"/>
                        </a:cubicBezTo>
                        <a:cubicBezTo>
                          <a:pt x="622" y="70"/>
                          <a:pt x="621" y="71"/>
                          <a:pt x="620" y="71"/>
                        </a:cubicBezTo>
                        <a:cubicBezTo>
                          <a:pt x="625" y="69"/>
                          <a:pt x="630" y="69"/>
                          <a:pt x="631" y="67"/>
                        </a:cubicBezTo>
                        <a:cubicBezTo>
                          <a:pt x="637" y="67"/>
                          <a:pt x="637" y="67"/>
                          <a:pt x="637" y="67"/>
                        </a:cubicBezTo>
                        <a:cubicBezTo>
                          <a:pt x="634" y="67"/>
                          <a:pt x="634" y="67"/>
                          <a:pt x="634" y="67"/>
                        </a:cubicBezTo>
                        <a:cubicBezTo>
                          <a:pt x="635" y="66"/>
                          <a:pt x="640" y="63"/>
                          <a:pt x="641" y="62"/>
                        </a:cubicBezTo>
                        <a:cubicBezTo>
                          <a:pt x="646" y="59"/>
                          <a:pt x="649" y="59"/>
                          <a:pt x="652" y="59"/>
                        </a:cubicBezTo>
                        <a:cubicBezTo>
                          <a:pt x="651" y="58"/>
                          <a:pt x="648" y="58"/>
                          <a:pt x="652" y="56"/>
                        </a:cubicBezTo>
                        <a:cubicBezTo>
                          <a:pt x="653" y="58"/>
                          <a:pt x="662" y="53"/>
                          <a:pt x="662" y="54"/>
                        </a:cubicBezTo>
                        <a:cubicBezTo>
                          <a:pt x="664" y="54"/>
                          <a:pt x="668" y="53"/>
                          <a:pt x="667" y="52"/>
                        </a:cubicBezTo>
                        <a:cubicBezTo>
                          <a:pt x="668" y="54"/>
                          <a:pt x="668" y="54"/>
                          <a:pt x="668" y="54"/>
                        </a:cubicBezTo>
                        <a:cubicBezTo>
                          <a:pt x="667" y="52"/>
                          <a:pt x="674" y="49"/>
                          <a:pt x="679" y="47"/>
                        </a:cubicBezTo>
                        <a:cubicBezTo>
                          <a:pt x="679" y="50"/>
                          <a:pt x="684" y="45"/>
                          <a:pt x="688" y="46"/>
                        </a:cubicBezTo>
                        <a:cubicBezTo>
                          <a:pt x="688" y="44"/>
                          <a:pt x="696" y="43"/>
                          <a:pt x="697" y="41"/>
                        </a:cubicBezTo>
                        <a:cubicBezTo>
                          <a:pt x="701" y="39"/>
                          <a:pt x="701" y="41"/>
                          <a:pt x="702" y="41"/>
                        </a:cubicBezTo>
                        <a:cubicBezTo>
                          <a:pt x="704" y="40"/>
                          <a:pt x="704" y="40"/>
                          <a:pt x="704" y="40"/>
                        </a:cubicBezTo>
                        <a:cubicBezTo>
                          <a:pt x="706" y="40"/>
                          <a:pt x="713" y="38"/>
                          <a:pt x="718" y="37"/>
                        </a:cubicBezTo>
                        <a:cubicBezTo>
                          <a:pt x="722" y="35"/>
                          <a:pt x="722" y="35"/>
                          <a:pt x="722" y="35"/>
                        </a:cubicBezTo>
                        <a:cubicBezTo>
                          <a:pt x="723" y="35"/>
                          <a:pt x="723" y="35"/>
                          <a:pt x="723" y="35"/>
                        </a:cubicBezTo>
                        <a:cubicBezTo>
                          <a:pt x="724" y="34"/>
                          <a:pt x="727" y="33"/>
                          <a:pt x="725" y="33"/>
                        </a:cubicBezTo>
                        <a:cubicBezTo>
                          <a:pt x="727" y="33"/>
                          <a:pt x="727" y="33"/>
                          <a:pt x="727" y="33"/>
                        </a:cubicBezTo>
                        <a:cubicBezTo>
                          <a:pt x="727" y="31"/>
                          <a:pt x="730" y="31"/>
                          <a:pt x="735" y="29"/>
                        </a:cubicBezTo>
                        <a:cubicBezTo>
                          <a:pt x="736" y="29"/>
                          <a:pt x="736" y="30"/>
                          <a:pt x="735" y="30"/>
                        </a:cubicBezTo>
                        <a:cubicBezTo>
                          <a:pt x="737" y="30"/>
                          <a:pt x="736" y="31"/>
                          <a:pt x="738" y="31"/>
                        </a:cubicBezTo>
                        <a:cubicBezTo>
                          <a:pt x="736" y="31"/>
                          <a:pt x="745" y="26"/>
                          <a:pt x="739" y="27"/>
                        </a:cubicBezTo>
                        <a:cubicBezTo>
                          <a:pt x="738" y="26"/>
                          <a:pt x="741" y="25"/>
                          <a:pt x="744" y="24"/>
                        </a:cubicBezTo>
                        <a:cubicBezTo>
                          <a:pt x="745" y="26"/>
                          <a:pt x="745" y="26"/>
                          <a:pt x="745" y="26"/>
                        </a:cubicBezTo>
                        <a:cubicBezTo>
                          <a:pt x="748" y="23"/>
                          <a:pt x="748" y="23"/>
                          <a:pt x="748" y="23"/>
                        </a:cubicBezTo>
                        <a:cubicBezTo>
                          <a:pt x="751" y="22"/>
                          <a:pt x="753" y="23"/>
                          <a:pt x="756" y="22"/>
                        </a:cubicBezTo>
                        <a:cubicBezTo>
                          <a:pt x="753" y="23"/>
                          <a:pt x="750" y="27"/>
                          <a:pt x="758" y="25"/>
                        </a:cubicBezTo>
                        <a:cubicBezTo>
                          <a:pt x="754" y="26"/>
                          <a:pt x="752" y="28"/>
                          <a:pt x="750" y="28"/>
                        </a:cubicBezTo>
                        <a:cubicBezTo>
                          <a:pt x="752" y="28"/>
                          <a:pt x="752" y="28"/>
                          <a:pt x="750" y="29"/>
                        </a:cubicBezTo>
                        <a:cubicBezTo>
                          <a:pt x="756" y="27"/>
                          <a:pt x="752" y="28"/>
                          <a:pt x="758" y="26"/>
                        </a:cubicBezTo>
                        <a:cubicBezTo>
                          <a:pt x="758" y="28"/>
                          <a:pt x="759" y="28"/>
                          <a:pt x="764" y="27"/>
                        </a:cubicBezTo>
                        <a:cubicBezTo>
                          <a:pt x="760" y="27"/>
                          <a:pt x="760" y="27"/>
                          <a:pt x="760" y="27"/>
                        </a:cubicBezTo>
                        <a:cubicBezTo>
                          <a:pt x="761" y="27"/>
                          <a:pt x="761" y="27"/>
                          <a:pt x="761" y="26"/>
                        </a:cubicBezTo>
                        <a:cubicBezTo>
                          <a:pt x="760" y="27"/>
                          <a:pt x="759" y="26"/>
                          <a:pt x="759" y="26"/>
                        </a:cubicBezTo>
                        <a:cubicBezTo>
                          <a:pt x="760" y="26"/>
                          <a:pt x="765" y="23"/>
                          <a:pt x="766" y="23"/>
                        </a:cubicBezTo>
                        <a:cubicBezTo>
                          <a:pt x="760" y="22"/>
                          <a:pt x="776" y="19"/>
                          <a:pt x="772" y="19"/>
                        </a:cubicBezTo>
                        <a:cubicBezTo>
                          <a:pt x="773" y="18"/>
                          <a:pt x="777" y="17"/>
                          <a:pt x="777" y="18"/>
                        </a:cubicBezTo>
                        <a:cubicBezTo>
                          <a:pt x="772" y="20"/>
                          <a:pt x="781" y="19"/>
                          <a:pt x="781" y="20"/>
                        </a:cubicBezTo>
                        <a:cubicBezTo>
                          <a:pt x="782" y="19"/>
                          <a:pt x="777" y="20"/>
                          <a:pt x="779" y="19"/>
                        </a:cubicBezTo>
                        <a:cubicBezTo>
                          <a:pt x="782" y="18"/>
                          <a:pt x="784" y="19"/>
                          <a:pt x="786" y="19"/>
                        </a:cubicBezTo>
                        <a:cubicBezTo>
                          <a:pt x="785" y="19"/>
                          <a:pt x="785" y="19"/>
                          <a:pt x="785" y="19"/>
                        </a:cubicBezTo>
                        <a:cubicBezTo>
                          <a:pt x="789" y="19"/>
                          <a:pt x="789" y="19"/>
                          <a:pt x="789" y="19"/>
                        </a:cubicBezTo>
                        <a:cubicBezTo>
                          <a:pt x="790" y="18"/>
                          <a:pt x="785" y="19"/>
                          <a:pt x="789" y="17"/>
                        </a:cubicBezTo>
                        <a:cubicBezTo>
                          <a:pt x="790" y="18"/>
                          <a:pt x="794" y="16"/>
                          <a:pt x="794" y="17"/>
                        </a:cubicBezTo>
                        <a:cubicBezTo>
                          <a:pt x="792" y="18"/>
                          <a:pt x="794" y="19"/>
                          <a:pt x="790" y="20"/>
                        </a:cubicBezTo>
                        <a:cubicBezTo>
                          <a:pt x="793" y="20"/>
                          <a:pt x="802" y="18"/>
                          <a:pt x="798" y="17"/>
                        </a:cubicBezTo>
                        <a:cubicBezTo>
                          <a:pt x="802" y="17"/>
                          <a:pt x="802" y="17"/>
                          <a:pt x="802" y="17"/>
                        </a:cubicBezTo>
                        <a:cubicBezTo>
                          <a:pt x="800" y="16"/>
                          <a:pt x="793" y="16"/>
                          <a:pt x="800" y="15"/>
                        </a:cubicBezTo>
                        <a:cubicBezTo>
                          <a:pt x="800" y="15"/>
                          <a:pt x="800" y="15"/>
                          <a:pt x="800" y="15"/>
                        </a:cubicBezTo>
                        <a:cubicBezTo>
                          <a:pt x="805" y="13"/>
                          <a:pt x="805" y="13"/>
                          <a:pt x="805" y="13"/>
                        </a:cubicBezTo>
                        <a:cubicBezTo>
                          <a:pt x="807" y="14"/>
                          <a:pt x="807" y="14"/>
                          <a:pt x="807" y="14"/>
                        </a:cubicBezTo>
                        <a:cubicBezTo>
                          <a:pt x="807" y="13"/>
                          <a:pt x="808" y="13"/>
                          <a:pt x="810" y="13"/>
                        </a:cubicBezTo>
                        <a:cubicBezTo>
                          <a:pt x="810" y="13"/>
                          <a:pt x="812" y="13"/>
                          <a:pt x="812" y="14"/>
                        </a:cubicBezTo>
                        <a:cubicBezTo>
                          <a:pt x="817" y="13"/>
                          <a:pt x="817" y="12"/>
                          <a:pt x="817" y="12"/>
                        </a:cubicBezTo>
                        <a:cubicBezTo>
                          <a:pt x="820" y="11"/>
                          <a:pt x="821" y="11"/>
                          <a:pt x="820" y="12"/>
                        </a:cubicBezTo>
                        <a:cubicBezTo>
                          <a:pt x="824" y="12"/>
                          <a:pt x="831" y="11"/>
                          <a:pt x="834" y="11"/>
                        </a:cubicBezTo>
                        <a:cubicBezTo>
                          <a:pt x="839" y="10"/>
                          <a:pt x="833" y="11"/>
                          <a:pt x="836" y="10"/>
                        </a:cubicBezTo>
                        <a:cubicBezTo>
                          <a:pt x="841" y="12"/>
                          <a:pt x="854" y="9"/>
                          <a:pt x="863" y="8"/>
                        </a:cubicBezTo>
                        <a:cubicBezTo>
                          <a:pt x="860" y="6"/>
                          <a:pt x="865" y="7"/>
                          <a:pt x="867" y="5"/>
                        </a:cubicBezTo>
                        <a:cubicBezTo>
                          <a:pt x="865" y="6"/>
                          <a:pt x="875" y="7"/>
                          <a:pt x="868" y="8"/>
                        </a:cubicBezTo>
                        <a:cubicBezTo>
                          <a:pt x="872" y="7"/>
                          <a:pt x="872" y="7"/>
                          <a:pt x="872" y="7"/>
                        </a:cubicBezTo>
                        <a:cubicBezTo>
                          <a:pt x="876" y="8"/>
                          <a:pt x="865" y="9"/>
                          <a:pt x="870" y="10"/>
                        </a:cubicBezTo>
                        <a:cubicBezTo>
                          <a:pt x="875" y="9"/>
                          <a:pt x="878" y="7"/>
                          <a:pt x="884" y="7"/>
                        </a:cubicBezTo>
                        <a:cubicBezTo>
                          <a:pt x="882" y="9"/>
                          <a:pt x="889" y="7"/>
                          <a:pt x="888" y="9"/>
                        </a:cubicBezTo>
                        <a:cubicBezTo>
                          <a:pt x="887" y="9"/>
                          <a:pt x="885" y="9"/>
                          <a:pt x="883" y="9"/>
                        </a:cubicBezTo>
                        <a:cubicBezTo>
                          <a:pt x="884" y="9"/>
                          <a:pt x="884" y="9"/>
                          <a:pt x="884" y="9"/>
                        </a:cubicBezTo>
                        <a:cubicBezTo>
                          <a:pt x="896" y="9"/>
                          <a:pt x="887" y="7"/>
                          <a:pt x="894" y="6"/>
                        </a:cubicBezTo>
                        <a:cubicBezTo>
                          <a:pt x="901" y="6"/>
                          <a:pt x="899" y="7"/>
                          <a:pt x="900" y="8"/>
                        </a:cubicBezTo>
                        <a:cubicBezTo>
                          <a:pt x="901" y="8"/>
                          <a:pt x="904" y="8"/>
                          <a:pt x="906" y="8"/>
                        </a:cubicBezTo>
                        <a:cubicBezTo>
                          <a:pt x="902" y="9"/>
                          <a:pt x="898" y="7"/>
                          <a:pt x="900" y="6"/>
                        </a:cubicBezTo>
                        <a:cubicBezTo>
                          <a:pt x="903" y="7"/>
                          <a:pt x="911" y="6"/>
                          <a:pt x="913" y="5"/>
                        </a:cubicBezTo>
                        <a:cubicBezTo>
                          <a:pt x="902" y="3"/>
                          <a:pt x="906" y="5"/>
                          <a:pt x="896" y="3"/>
                        </a:cubicBezTo>
                        <a:cubicBezTo>
                          <a:pt x="895" y="4"/>
                          <a:pt x="895" y="5"/>
                          <a:pt x="889" y="5"/>
                        </a:cubicBezTo>
                        <a:cubicBezTo>
                          <a:pt x="893" y="4"/>
                          <a:pt x="889" y="4"/>
                          <a:pt x="888" y="4"/>
                        </a:cubicBezTo>
                        <a:cubicBezTo>
                          <a:pt x="889" y="5"/>
                          <a:pt x="884" y="4"/>
                          <a:pt x="882" y="5"/>
                        </a:cubicBezTo>
                        <a:cubicBezTo>
                          <a:pt x="880" y="4"/>
                          <a:pt x="885" y="2"/>
                          <a:pt x="880" y="2"/>
                        </a:cubicBezTo>
                        <a:cubicBezTo>
                          <a:pt x="879" y="5"/>
                          <a:pt x="879" y="5"/>
                          <a:pt x="879" y="5"/>
                        </a:cubicBezTo>
                        <a:cubicBezTo>
                          <a:pt x="876" y="4"/>
                          <a:pt x="879" y="3"/>
                          <a:pt x="875" y="4"/>
                        </a:cubicBezTo>
                        <a:cubicBezTo>
                          <a:pt x="877" y="2"/>
                          <a:pt x="874" y="2"/>
                          <a:pt x="880" y="1"/>
                        </a:cubicBezTo>
                        <a:cubicBezTo>
                          <a:pt x="872" y="0"/>
                          <a:pt x="868" y="3"/>
                          <a:pt x="862" y="4"/>
                        </a:cubicBezTo>
                        <a:cubicBezTo>
                          <a:pt x="863" y="4"/>
                          <a:pt x="863" y="4"/>
                          <a:pt x="864" y="4"/>
                        </a:cubicBezTo>
                        <a:cubicBezTo>
                          <a:pt x="862" y="4"/>
                          <a:pt x="860" y="4"/>
                          <a:pt x="858" y="5"/>
                        </a:cubicBezTo>
                        <a:cubicBezTo>
                          <a:pt x="854" y="4"/>
                          <a:pt x="861" y="3"/>
                          <a:pt x="860" y="3"/>
                        </a:cubicBezTo>
                        <a:cubicBezTo>
                          <a:pt x="854" y="3"/>
                          <a:pt x="854" y="3"/>
                          <a:pt x="854" y="3"/>
                        </a:cubicBezTo>
                        <a:cubicBezTo>
                          <a:pt x="853" y="3"/>
                          <a:pt x="853" y="3"/>
                          <a:pt x="853" y="3"/>
                        </a:cubicBezTo>
                        <a:cubicBezTo>
                          <a:pt x="852" y="4"/>
                          <a:pt x="850" y="4"/>
                          <a:pt x="850" y="4"/>
                        </a:cubicBezTo>
                        <a:cubicBezTo>
                          <a:pt x="851" y="3"/>
                          <a:pt x="852" y="2"/>
                          <a:pt x="853" y="1"/>
                        </a:cubicBezTo>
                        <a:cubicBezTo>
                          <a:pt x="847" y="3"/>
                          <a:pt x="847" y="3"/>
                          <a:pt x="847" y="3"/>
                        </a:cubicBezTo>
                        <a:cubicBezTo>
                          <a:pt x="847" y="3"/>
                          <a:pt x="841" y="3"/>
                          <a:pt x="846" y="2"/>
                        </a:cubicBezTo>
                        <a:cubicBezTo>
                          <a:pt x="836" y="3"/>
                          <a:pt x="836" y="3"/>
                          <a:pt x="836" y="3"/>
                        </a:cubicBezTo>
                        <a:cubicBezTo>
                          <a:pt x="835" y="2"/>
                          <a:pt x="835" y="2"/>
                          <a:pt x="835" y="2"/>
                        </a:cubicBezTo>
                        <a:cubicBezTo>
                          <a:pt x="832" y="2"/>
                          <a:pt x="832" y="3"/>
                          <a:pt x="835" y="2"/>
                        </a:cubicBezTo>
                        <a:cubicBezTo>
                          <a:pt x="832" y="2"/>
                          <a:pt x="820" y="7"/>
                          <a:pt x="821" y="4"/>
                        </a:cubicBezTo>
                        <a:cubicBezTo>
                          <a:pt x="814" y="6"/>
                          <a:pt x="811" y="6"/>
                          <a:pt x="801" y="8"/>
                        </a:cubicBezTo>
                        <a:cubicBezTo>
                          <a:pt x="808" y="6"/>
                          <a:pt x="793" y="8"/>
                          <a:pt x="800" y="6"/>
                        </a:cubicBezTo>
                        <a:cubicBezTo>
                          <a:pt x="796" y="6"/>
                          <a:pt x="795" y="8"/>
                          <a:pt x="791" y="9"/>
                        </a:cubicBezTo>
                        <a:cubicBezTo>
                          <a:pt x="788" y="9"/>
                          <a:pt x="789" y="7"/>
                          <a:pt x="793" y="6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9" y="7"/>
                          <a:pt x="789" y="7"/>
                          <a:pt x="789" y="7"/>
                        </a:cubicBezTo>
                        <a:cubicBezTo>
                          <a:pt x="785" y="9"/>
                          <a:pt x="785" y="9"/>
                          <a:pt x="785" y="9"/>
                        </a:cubicBezTo>
                        <a:cubicBezTo>
                          <a:pt x="781" y="9"/>
                          <a:pt x="784" y="7"/>
                          <a:pt x="780" y="8"/>
                        </a:cubicBezTo>
                        <a:cubicBezTo>
                          <a:pt x="779" y="9"/>
                          <a:pt x="779" y="9"/>
                          <a:pt x="779" y="9"/>
                        </a:cubicBezTo>
                        <a:cubicBezTo>
                          <a:pt x="776" y="9"/>
                          <a:pt x="776" y="9"/>
                          <a:pt x="776" y="9"/>
                        </a:cubicBezTo>
                        <a:cubicBezTo>
                          <a:pt x="777" y="9"/>
                          <a:pt x="775" y="10"/>
                          <a:pt x="772" y="11"/>
                        </a:cubicBezTo>
                        <a:cubicBezTo>
                          <a:pt x="772" y="11"/>
                          <a:pt x="772" y="11"/>
                          <a:pt x="772" y="11"/>
                        </a:cubicBezTo>
                        <a:cubicBezTo>
                          <a:pt x="769" y="12"/>
                          <a:pt x="769" y="12"/>
                          <a:pt x="769" y="12"/>
                        </a:cubicBezTo>
                        <a:cubicBezTo>
                          <a:pt x="772" y="10"/>
                          <a:pt x="765" y="12"/>
                          <a:pt x="767" y="11"/>
                        </a:cubicBezTo>
                        <a:cubicBezTo>
                          <a:pt x="764" y="11"/>
                          <a:pt x="764" y="11"/>
                          <a:pt x="758" y="13"/>
                        </a:cubicBezTo>
                        <a:cubicBezTo>
                          <a:pt x="759" y="14"/>
                          <a:pt x="759" y="14"/>
                          <a:pt x="759" y="14"/>
                        </a:cubicBezTo>
                        <a:cubicBezTo>
                          <a:pt x="752" y="16"/>
                          <a:pt x="759" y="12"/>
                          <a:pt x="753" y="14"/>
                        </a:cubicBezTo>
                        <a:cubicBezTo>
                          <a:pt x="753" y="14"/>
                          <a:pt x="753" y="14"/>
                          <a:pt x="753" y="14"/>
                        </a:cubicBezTo>
                        <a:cubicBezTo>
                          <a:pt x="745" y="15"/>
                          <a:pt x="740" y="19"/>
                          <a:pt x="733" y="19"/>
                        </a:cubicBezTo>
                        <a:cubicBezTo>
                          <a:pt x="737" y="18"/>
                          <a:pt x="735" y="17"/>
                          <a:pt x="735" y="18"/>
                        </a:cubicBezTo>
                        <a:cubicBezTo>
                          <a:pt x="730" y="19"/>
                          <a:pt x="722" y="22"/>
                          <a:pt x="716" y="24"/>
                        </a:cubicBezTo>
                        <a:cubicBezTo>
                          <a:pt x="714" y="24"/>
                          <a:pt x="713" y="23"/>
                          <a:pt x="708" y="24"/>
                        </a:cubicBezTo>
                        <a:cubicBezTo>
                          <a:pt x="704" y="26"/>
                          <a:pt x="703" y="26"/>
                          <a:pt x="702" y="27"/>
                        </a:cubicBezTo>
                        <a:cubicBezTo>
                          <a:pt x="698" y="28"/>
                          <a:pt x="691" y="31"/>
                          <a:pt x="690" y="30"/>
                        </a:cubicBezTo>
                        <a:cubicBezTo>
                          <a:pt x="690" y="31"/>
                          <a:pt x="687" y="31"/>
                          <a:pt x="685" y="33"/>
                        </a:cubicBezTo>
                        <a:cubicBezTo>
                          <a:pt x="684" y="32"/>
                          <a:pt x="684" y="32"/>
                          <a:pt x="684" y="32"/>
                        </a:cubicBezTo>
                        <a:cubicBezTo>
                          <a:pt x="685" y="33"/>
                          <a:pt x="685" y="33"/>
                          <a:pt x="685" y="33"/>
                        </a:cubicBezTo>
                        <a:cubicBezTo>
                          <a:pt x="677" y="33"/>
                          <a:pt x="674" y="38"/>
                          <a:pt x="666" y="39"/>
                        </a:cubicBezTo>
                        <a:cubicBezTo>
                          <a:pt x="667" y="39"/>
                          <a:pt x="667" y="39"/>
                          <a:pt x="667" y="39"/>
                        </a:cubicBezTo>
                        <a:cubicBezTo>
                          <a:pt x="665" y="40"/>
                          <a:pt x="665" y="40"/>
                          <a:pt x="665" y="40"/>
                        </a:cubicBezTo>
                        <a:cubicBezTo>
                          <a:pt x="664" y="40"/>
                          <a:pt x="665" y="39"/>
                          <a:pt x="665" y="38"/>
                        </a:cubicBezTo>
                        <a:cubicBezTo>
                          <a:pt x="661" y="40"/>
                          <a:pt x="656" y="42"/>
                          <a:pt x="652" y="43"/>
                        </a:cubicBezTo>
                        <a:cubicBezTo>
                          <a:pt x="654" y="43"/>
                          <a:pt x="654" y="43"/>
                          <a:pt x="654" y="43"/>
                        </a:cubicBezTo>
                        <a:cubicBezTo>
                          <a:pt x="652" y="44"/>
                          <a:pt x="650" y="46"/>
                          <a:pt x="647" y="47"/>
                        </a:cubicBezTo>
                        <a:cubicBezTo>
                          <a:pt x="651" y="43"/>
                          <a:pt x="642" y="48"/>
                          <a:pt x="641" y="48"/>
                        </a:cubicBezTo>
                        <a:cubicBezTo>
                          <a:pt x="644" y="46"/>
                          <a:pt x="644" y="46"/>
                          <a:pt x="644" y="46"/>
                        </a:cubicBezTo>
                        <a:cubicBezTo>
                          <a:pt x="640" y="48"/>
                          <a:pt x="640" y="48"/>
                          <a:pt x="641" y="49"/>
                        </a:cubicBezTo>
                        <a:cubicBezTo>
                          <a:pt x="636" y="51"/>
                          <a:pt x="636" y="48"/>
                          <a:pt x="632" y="51"/>
                        </a:cubicBezTo>
                        <a:cubicBezTo>
                          <a:pt x="635" y="50"/>
                          <a:pt x="635" y="50"/>
                          <a:pt x="635" y="50"/>
                        </a:cubicBezTo>
                        <a:cubicBezTo>
                          <a:pt x="637" y="50"/>
                          <a:pt x="635" y="52"/>
                          <a:pt x="632" y="53"/>
                        </a:cubicBezTo>
                        <a:cubicBezTo>
                          <a:pt x="632" y="53"/>
                          <a:pt x="630" y="53"/>
                          <a:pt x="632" y="52"/>
                        </a:cubicBezTo>
                        <a:cubicBezTo>
                          <a:pt x="628" y="54"/>
                          <a:pt x="622" y="57"/>
                          <a:pt x="620" y="58"/>
                        </a:cubicBezTo>
                        <a:cubicBezTo>
                          <a:pt x="618" y="58"/>
                          <a:pt x="618" y="57"/>
                          <a:pt x="619" y="57"/>
                        </a:cubicBezTo>
                        <a:cubicBezTo>
                          <a:pt x="611" y="61"/>
                          <a:pt x="616" y="58"/>
                          <a:pt x="608" y="63"/>
                        </a:cubicBezTo>
                        <a:cubicBezTo>
                          <a:pt x="607" y="62"/>
                          <a:pt x="607" y="62"/>
                          <a:pt x="607" y="62"/>
                        </a:cubicBezTo>
                        <a:cubicBezTo>
                          <a:pt x="605" y="64"/>
                          <a:pt x="605" y="64"/>
                          <a:pt x="605" y="64"/>
                        </a:cubicBezTo>
                        <a:cubicBezTo>
                          <a:pt x="600" y="65"/>
                          <a:pt x="600" y="65"/>
                          <a:pt x="600" y="65"/>
                        </a:cubicBezTo>
                        <a:cubicBezTo>
                          <a:pt x="602" y="65"/>
                          <a:pt x="602" y="65"/>
                          <a:pt x="602" y="65"/>
                        </a:cubicBezTo>
                        <a:cubicBezTo>
                          <a:pt x="599" y="67"/>
                          <a:pt x="598" y="68"/>
                          <a:pt x="595" y="69"/>
                        </a:cubicBezTo>
                        <a:cubicBezTo>
                          <a:pt x="595" y="68"/>
                          <a:pt x="595" y="68"/>
                          <a:pt x="595" y="68"/>
                        </a:cubicBezTo>
                        <a:cubicBezTo>
                          <a:pt x="588" y="72"/>
                          <a:pt x="586" y="71"/>
                          <a:pt x="579" y="76"/>
                        </a:cubicBezTo>
                        <a:cubicBezTo>
                          <a:pt x="579" y="76"/>
                          <a:pt x="580" y="75"/>
                          <a:pt x="580" y="74"/>
                        </a:cubicBezTo>
                        <a:cubicBezTo>
                          <a:pt x="574" y="79"/>
                          <a:pt x="575" y="76"/>
                          <a:pt x="569" y="81"/>
                        </a:cubicBezTo>
                        <a:cubicBezTo>
                          <a:pt x="569" y="80"/>
                          <a:pt x="568" y="80"/>
                          <a:pt x="568" y="80"/>
                        </a:cubicBezTo>
                        <a:cubicBezTo>
                          <a:pt x="565" y="82"/>
                          <a:pt x="565" y="82"/>
                          <a:pt x="565" y="82"/>
                        </a:cubicBezTo>
                        <a:cubicBezTo>
                          <a:pt x="565" y="81"/>
                          <a:pt x="565" y="81"/>
                          <a:pt x="565" y="81"/>
                        </a:cubicBezTo>
                        <a:cubicBezTo>
                          <a:pt x="563" y="84"/>
                          <a:pt x="563" y="84"/>
                          <a:pt x="563" y="84"/>
                        </a:cubicBezTo>
                        <a:cubicBezTo>
                          <a:pt x="561" y="84"/>
                          <a:pt x="561" y="84"/>
                          <a:pt x="561" y="84"/>
                        </a:cubicBezTo>
                        <a:cubicBezTo>
                          <a:pt x="560" y="85"/>
                          <a:pt x="560" y="85"/>
                          <a:pt x="560" y="85"/>
                        </a:cubicBezTo>
                        <a:cubicBezTo>
                          <a:pt x="556" y="85"/>
                          <a:pt x="552" y="89"/>
                          <a:pt x="547" y="90"/>
                        </a:cubicBezTo>
                        <a:cubicBezTo>
                          <a:pt x="548" y="91"/>
                          <a:pt x="548" y="91"/>
                          <a:pt x="548" y="91"/>
                        </a:cubicBezTo>
                        <a:cubicBezTo>
                          <a:pt x="539" y="100"/>
                          <a:pt x="522" y="104"/>
                          <a:pt x="510" y="114"/>
                        </a:cubicBezTo>
                        <a:cubicBezTo>
                          <a:pt x="510" y="113"/>
                          <a:pt x="510" y="113"/>
                          <a:pt x="510" y="113"/>
                        </a:cubicBezTo>
                        <a:cubicBezTo>
                          <a:pt x="505" y="118"/>
                          <a:pt x="505" y="118"/>
                          <a:pt x="505" y="118"/>
                        </a:cubicBezTo>
                        <a:cubicBezTo>
                          <a:pt x="502" y="119"/>
                          <a:pt x="507" y="116"/>
                          <a:pt x="505" y="116"/>
                        </a:cubicBezTo>
                        <a:cubicBezTo>
                          <a:pt x="500" y="120"/>
                          <a:pt x="504" y="119"/>
                          <a:pt x="498" y="123"/>
                        </a:cubicBezTo>
                        <a:cubicBezTo>
                          <a:pt x="494" y="125"/>
                          <a:pt x="498" y="122"/>
                          <a:pt x="500" y="120"/>
                        </a:cubicBezTo>
                        <a:cubicBezTo>
                          <a:pt x="494" y="125"/>
                          <a:pt x="485" y="132"/>
                          <a:pt x="481" y="134"/>
                        </a:cubicBezTo>
                        <a:cubicBezTo>
                          <a:pt x="481" y="135"/>
                          <a:pt x="480" y="135"/>
                          <a:pt x="481" y="135"/>
                        </a:cubicBezTo>
                        <a:cubicBezTo>
                          <a:pt x="477" y="138"/>
                          <a:pt x="472" y="142"/>
                          <a:pt x="467" y="145"/>
                        </a:cubicBezTo>
                        <a:cubicBezTo>
                          <a:pt x="467" y="144"/>
                          <a:pt x="468" y="143"/>
                          <a:pt x="469" y="143"/>
                        </a:cubicBezTo>
                        <a:cubicBezTo>
                          <a:pt x="467" y="144"/>
                          <a:pt x="465" y="145"/>
                          <a:pt x="464" y="146"/>
                        </a:cubicBezTo>
                        <a:cubicBezTo>
                          <a:pt x="465" y="144"/>
                          <a:pt x="465" y="144"/>
                          <a:pt x="465" y="144"/>
                        </a:cubicBezTo>
                        <a:cubicBezTo>
                          <a:pt x="462" y="147"/>
                          <a:pt x="456" y="152"/>
                          <a:pt x="454" y="152"/>
                        </a:cubicBezTo>
                        <a:cubicBezTo>
                          <a:pt x="455" y="152"/>
                          <a:pt x="455" y="153"/>
                          <a:pt x="453" y="155"/>
                        </a:cubicBezTo>
                        <a:cubicBezTo>
                          <a:pt x="450" y="155"/>
                          <a:pt x="445" y="162"/>
                          <a:pt x="440" y="165"/>
                        </a:cubicBezTo>
                        <a:cubicBezTo>
                          <a:pt x="440" y="164"/>
                          <a:pt x="444" y="161"/>
                          <a:pt x="443" y="162"/>
                        </a:cubicBezTo>
                        <a:cubicBezTo>
                          <a:pt x="440" y="163"/>
                          <a:pt x="439" y="166"/>
                          <a:pt x="437" y="168"/>
                        </a:cubicBezTo>
                        <a:cubicBezTo>
                          <a:pt x="437" y="167"/>
                          <a:pt x="437" y="167"/>
                          <a:pt x="437" y="167"/>
                        </a:cubicBezTo>
                        <a:cubicBezTo>
                          <a:pt x="427" y="176"/>
                          <a:pt x="427" y="176"/>
                          <a:pt x="427" y="176"/>
                        </a:cubicBezTo>
                        <a:cubicBezTo>
                          <a:pt x="425" y="176"/>
                          <a:pt x="418" y="184"/>
                          <a:pt x="418" y="183"/>
                        </a:cubicBezTo>
                        <a:cubicBezTo>
                          <a:pt x="414" y="186"/>
                          <a:pt x="421" y="181"/>
                          <a:pt x="417" y="185"/>
                        </a:cubicBezTo>
                        <a:cubicBezTo>
                          <a:pt x="415" y="185"/>
                          <a:pt x="413" y="189"/>
                          <a:pt x="412" y="188"/>
                        </a:cubicBezTo>
                        <a:cubicBezTo>
                          <a:pt x="413" y="187"/>
                          <a:pt x="413" y="187"/>
                          <a:pt x="413" y="187"/>
                        </a:cubicBezTo>
                        <a:cubicBezTo>
                          <a:pt x="410" y="190"/>
                          <a:pt x="410" y="190"/>
                          <a:pt x="410" y="190"/>
                        </a:cubicBezTo>
                        <a:cubicBezTo>
                          <a:pt x="411" y="187"/>
                          <a:pt x="411" y="187"/>
                          <a:pt x="411" y="187"/>
                        </a:cubicBezTo>
                        <a:cubicBezTo>
                          <a:pt x="408" y="190"/>
                          <a:pt x="407" y="193"/>
                          <a:pt x="408" y="193"/>
                        </a:cubicBezTo>
                        <a:cubicBezTo>
                          <a:pt x="405" y="195"/>
                          <a:pt x="401" y="199"/>
                          <a:pt x="399" y="199"/>
                        </a:cubicBezTo>
                        <a:cubicBezTo>
                          <a:pt x="400" y="198"/>
                          <a:pt x="400" y="198"/>
                          <a:pt x="400" y="198"/>
                        </a:cubicBezTo>
                        <a:cubicBezTo>
                          <a:pt x="393" y="205"/>
                          <a:pt x="386" y="207"/>
                          <a:pt x="382" y="214"/>
                        </a:cubicBezTo>
                        <a:cubicBezTo>
                          <a:pt x="381" y="214"/>
                          <a:pt x="381" y="214"/>
                          <a:pt x="382" y="213"/>
                        </a:cubicBezTo>
                        <a:cubicBezTo>
                          <a:pt x="378" y="217"/>
                          <a:pt x="378" y="217"/>
                          <a:pt x="378" y="217"/>
                        </a:cubicBezTo>
                        <a:cubicBezTo>
                          <a:pt x="378" y="215"/>
                          <a:pt x="378" y="215"/>
                          <a:pt x="378" y="215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72" y="223"/>
                          <a:pt x="372" y="223"/>
                          <a:pt x="372" y="223"/>
                        </a:cubicBezTo>
                        <a:cubicBezTo>
                          <a:pt x="367" y="227"/>
                          <a:pt x="360" y="235"/>
                          <a:pt x="354" y="241"/>
                        </a:cubicBezTo>
                        <a:cubicBezTo>
                          <a:pt x="355" y="240"/>
                          <a:pt x="355" y="240"/>
                          <a:pt x="355" y="240"/>
                        </a:cubicBezTo>
                        <a:cubicBezTo>
                          <a:pt x="349" y="247"/>
                          <a:pt x="348" y="246"/>
                          <a:pt x="344" y="251"/>
                        </a:cubicBezTo>
                        <a:cubicBezTo>
                          <a:pt x="344" y="251"/>
                          <a:pt x="344" y="251"/>
                          <a:pt x="344" y="250"/>
                        </a:cubicBezTo>
                        <a:cubicBezTo>
                          <a:pt x="340" y="255"/>
                          <a:pt x="340" y="255"/>
                          <a:pt x="340" y="255"/>
                        </a:cubicBezTo>
                        <a:cubicBezTo>
                          <a:pt x="340" y="253"/>
                          <a:pt x="340" y="253"/>
                          <a:pt x="340" y="253"/>
                        </a:cubicBezTo>
                        <a:cubicBezTo>
                          <a:pt x="338" y="258"/>
                          <a:pt x="331" y="262"/>
                          <a:pt x="333" y="260"/>
                        </a:cubicBezTo>
                        <a:cubicBezTo>
                          <a:pt x="332" y="263"/>
                          <a:pt x="329" y="266"/>
                          <a:pt x="329" y="267"/>
                        </a:cubicBezTo>
                        <a:cubicBezTo>
                          <a:pt x="325" y="272"/>
                          <a:pt x="328" y="268"/>
                          <a:pt x="325" y="271"/>
                        </a:cubicBezTo>
                        <a:cubicBezTo>
                          <a:pt x="321" y="274"/>
                          <a:pt x="322" y="276"/>
                          <a:pt x="317" y="280"/>
                        </a:cubicBezTo>
                        <a:cubicBezTo>
                          <a:pt x="317" y="280"/>
                          <a:pt x="317" y="280"/>
                          <a:pt x="317" y="280"/>
                        </a:cubicBezTo>
                        <a:cubicBezTo>
                          <a:pt x="315" y="282"/>
                          <a:pt x="314" y="284"/>
                          <a:pt x="311" y="287"/>
                        </a:cubicBezTo>
                        <a:cubicBezTo>
                          <a:pt x="312" y="286"/>
                          <a:pt x="312" y="286"/>
                          <a:pt x="312" y="286"/>
                        </a:cubicBezTo>
                        <a:cubicBezTo>
                          <a:pt x="308" y="292"/>
                          <a:pt x="305" y="291"/>
                          <a:pt x="303" y="297"/>
                        </a:cubicBezTo>
                        <a:cubicBezTo>
                          <a:pt x="301" y="299"/>
                          <a:pt x="298" y="304"/>
                          <a:pt x="297" y="303"/>
                        </a:cubicBezTo>
                        <a:cubicBezTo>
                          <a:pt x="283" y="322"/>
                          <a:pt x="283" y="322"/>
                          <a:pt x="283" y="322"/>
                        </a:cubicBezTo>
                        <a:cubicBezTo>
                          <a:pt x="281" y="322"/>
                          <a:pt x="282" y="324"/>
                          <a:pt x="278" y="327"/>
                        </a:cubicBezTo>
                        <a:cubicBezTo>
                          <a:pt x="279" y="328"/>
                          <a:pt x="279" y="328"/>
                          <a:pt x="279" y="328"/>
                        </a:cubicBezTo>
                        <a:cubicBezTo>
                          <a:pt x="272" y="337"/>
                          <a:pt x="262" y="347"/>
                          <a:pt x="254" y="358"/>
                        </a:cubicBezTo>
                        <a:cubicBezTo>
                          <a:pt x="253" y="357"/>
                          <a:pt x="253" y="357"/>
                          <a:pt x="253" y="357"/>
                        </a:cubicBezTo>
                        <a:cubicBezTo>
                          <a:pt x="252" y="360"/>
                          <a:pt x="252" y="360"/>
                          <a:pt x="252" y="360"/>
                        </a:cubicBezTo>
                        <a:cubicBezTo>
                          <a:pt x="244" y="372"/>
                          <a:pt x="233" y="387"/>
                          <a:pt x="226" y="396"/>
                        </a:cubicBezTo>
                        <a:cubicBezTo>
                          <a:pt x="225" y="400"/>
                          <a:pt x="223" y="405"/>
                          <a:pt x="219" y="410"/>
                        </a:cubicBezTo>
                        <a:cubicBezTo>
                          <a:pt x="219" y="409"/>
                          <a:pt x="219" y="409"/>
                          <a:pt x="219" y="409"/>
                        </a:cubicBezTo>
                        <a:cubicBezTo>
                          <a:pt x="214" y="418"/>
                          <a:pt x="209" y="428"/>
                          <a:pt x="202" y="437"/>
                        </a:cubicBezTo>
                        <a:cubicBezTo>
                          <a:pt x="202" y="436"/>
                          <a:pt x="202" y="437"/>
                          <a:pt x="202" y="436"/>
                        </a:cubicBezTo>
                        <a:cubicBezTo>
                          <a:pt x="202" y="439"/>
                          <a:pt x="199" y="442"/>
                          <a:pt x="197" y="444"/>
                        </a:cubicBezTo>
                        <a:cubicBezTo>
                          <a:pt x="200" y="442"/>
                          <a:pt x="200" y="442"/>
                          <a:pt x="200" y="442"/>
                        </a:cubicBezTo>
                        <a:cubicBezTo>
                          <a:pt x="199" y="445"/>
                          <a:pt x="196" y="448"/>
                          <a:pt x="194" y="449"/>
                        </a:cubicBezTo>
                        <a:cubicBezTo>
                          <a:pt x="192" y="454"/>
                          <a:pt x="192" y="454"/>
                          <a:pt x="192" y="454"/>
                        </a:cubicBezTo>
                        <a:cubicBezTo>
                          <a:pt x="192" y="455"/>
                          <a:pt x="192" y="455"/>
                          <a:pt x="192" y="455"/>
                        </a:cubicBezTo>
                        <a:cubicBezTo>
                          <a:pt x="192" y="456"/>
                          <a:pt x="192" y="456"/>
                          <a:pt x="192" y="456"/>
                        </a:cubicBezTo>
                        <a:cubicBezTo>
                          <a:pt x="189" y="458"/>
                          <a:pt x="189" y="458"/>
                          <a:pt x="189" y="458"/>
                        </a:cubicBezTo>
                        <a:cubicBezTo>
                          <a:pt x="189" y="459"/>
                          <a:pt x="186" y="465"/>
                          <a:pt x="186" y="467"/>
                        </a:cubicBezTo>
                        <a:cubicBezTo>
                          <a:pt x="185" y="467"/>
                          <a:pt x="182" y="471"/>
                          <a:pt x="184" y="468"/>
                        </a:cubicBezTo>
                        <a:cubicBezTo>
                          <a:pt x="175" y="484"/>
                          <a:pt x="175" y="484"/>
                          <a:pt x="175" y="484"/>
                        </a:cubicBezTo>
                        <a:cubicBezTo>
                          <a:pt x="176" y="482"/>
                          <a:pt x="176" y="482"/>
                          <a:pt x="176" y="482"/>
                        </a:cubicBezTo>
                        <a:cubicBezTo>
                          <a:pt x="178" y="482"/>
                          <a:pt x="175" y="487"/>
                          <a:pt x="174" y="489"/>
                        </a:cubicBezTo>
                        <a:cubicBezTo>
                          <a:pt x="175" y="486"/>
                          <a:pt x="172" y="488"/>
                          <a:pt x="171" y="490"/>
                        </a:cubicBezTo>
                        <a:cubicBezTo>
                          <a:pt x="170" y="492"/>
                          <a:pt x="173" y="488"/>
                          <a:pt x="173" y="489"/>
                        </a:cubicBezTo>
                        <a:cubicBezTo>
                          <a:pt x="172" y="493"/>
                          <a:pt x="169" y="499"/>
                          <a:pt x="168" y="500"/>
                        </a:cubicBezTo>
                        <a:cubicBezTo>
                          <a:pt x="168" y="498"/>
                          <a:pt x="168" y="498"/>
                          <a:pt x="168" y="498"/>
                        </a:cubicBezTo>
                        <a:cubicBezTo>
                          <a:pt x="167" y="502"/>
                          <a:pt x="164" y="503"/>
                          <a:pt x="162" y="507"/>
                        </a:cubicBezTo>
                        <a:cubicBezTo>
                          <a:pt x="161" y="511"/>
                          <a:pt x="159" y="513"/>
                          <a:pt x="161" y="513"/>
                        </a:cubicBezTo>
                        <a:cubicBezTo>
                          <a:pt x="159" y="518"/>
                          <a:pt x="159" y="514"/>
                          <a:pt x="158" y="516"/>
                        </a:cubicBezTo>
                        <a:cubicBezTo>
                          <a:pt x="158" y="518"/>
                          <a:pt x="154" y="525"/>
                          <a:pt x="153" y="525"/>
                        </a:cubicBezTo>
                        <a:cubicBezTo>
                          <a:pt x="153" y="529"/>
                          <a:pt x="145" y="538"/>
                          <a:pt x="147" y="540"/>
                        </a:cubicBezTo>
                        <a:cubicBezTo>
                          <a:pt x="143" y="544"/>
                          <a:pt x="143" y="544"/>
                          <a:pt x="143" y="544"/>
                        </a:cubicBezTo>
                        <a:cubicBezTo>
                          <a:pt x="144" y="544"/>
                          <a:pt x="145" y="545"/>
                          <a:pt x="143" y="549"/>
                        </a:cubicBezTo>
                        <a:cubicBezTo>
                          <a:pt x="141" y="552"/>
                          <a:pt x="141" y="551"/>
                          <a:pt x="140" y="551"/>
                        </a:cubicBezTo>
                        <a:cubicBezTo>
                          <a:pt x="141" y="554"/>
                          <a:pt x="141" y="554"/>
                          <a:pt x="141" y="554"/>
                        </a:cubicBezTo>
                        <a:cubicBezTo>
                          <a:pt x="130" y="571"/>
                          <a:pt x="121" y="596"/>
                          <a:pt x="111" y="615"/>
                        </a:cubicBezTo>
                        <a:cubicBezTo>
                          <a:pt x="107" y="624"/>
                          <a:pt x="104" y="636"/>
                          <a:pt x="99" y="647"/>
                        </a:cubicBezTo>
                        <a:cubicBezTo>
                          <a:pt x="100" y="645"/>
                          <a:pt x="100" y="645"/>
                          <a:pt x="100" y="645"/>
                        </a:cubicBezTo>
                        <a:cubicBezTo>
                          <a:pt x="95" y="656"/>
                          <a:pt x="95" y="656"/>
                          <a:pt x="95" y="656"/>
                        </a:cubicBezTo>
                        <a:cubicBezTo>
                          <a:pt x="99" y="648"/>
                          <a:pt x="99" y="648"/>
                          <a:pt x="99" y="648"/>
                        </a:cubicBezTo>
                        <a:cubicBezTo>
                          <a:pt x="98" y="651"/>
                          <a:pt x="98" y="653"/>
                          <a:pt x="97" y="655"/>
                        </a:cubicBezTo>
                        <a:cubicBezTo>
                          <a:pt x="92" y="666"/>
                          <a:pt x="85" y="681"/>
                          <a:pt x="81" y="696"/>
                        </a:cubicBezTo>
                        <a:cubicBezTo>
                          <a:pt x="80" y="706"/>
                          <a:pt x="77" y="702"/>
                          <a:pt x="76" y="711"/>
                        </a:cubicBezTo>
                        <a:cubicBezTo>
                          <a:pt x="76" y="710"/>
                          <a:pt x="76" y="710"/>
                          <a:pt x="76" y="709"/>
                        </a:cubicBezTo>
                        <a:cubicBezTo>
                          <a:pt x="73" y="719"/>
                          <a:pt x="72" y="725"/>
                          <a:pt x="70" y="735"/>
                        </a:cubicBezTo>
                        <a:cubicBezTo>
                          <a:pt x="68" y="733"/>
                          <a:pt x="68" y="741"/>
                          <a:pt x="67" y="740"/>
                        </a:cubicBezTo>
                        <a:cubicBezTo>
                          <a:pt x="68" y="741"/>
                          <a:pt x="68" y="741"/>
                          <a:pt x="68" y="741"/>
                        </a:cubicBezTo>
                        <a:cubicBezTo>
                          <a:pt x="67" y="743"/>
                          <a:pt x="65" y="748"/>
                          <a:pt x="65" y="747"/>
                        </a:cubicBezTo>
                        <a:cubicBezTo>
                          <a:pt x="64" y="752"/>
                          <a:pt x="64" y="752"/>
                          <a:pt x="64" y="752"/>
                        </a:cubicBezTo>
                        <a:cubicBezTo>
                          <a:pt x="63" y="752"/>
                          <a:pt x="63" y="752"/>
                          <a:pt x="63" y="752"/>
                        </a:cubicBezTo>
                        <a:cubicBezTo>
                          <a:pt x="62" y="757"/>
                          <a:pt x="59" y="770"/>
                          <a:pt x="56" y="772"/>
                        </a:cubicBezTo>
                        <a:cubicBezTo>
                          <a:pt x="53" y="787"/>
                          <a:pt x="47" y="809"/>
                          <a:pt x="42" y="827"/>
                        </a:cubicBezTo>
                        <a:cubicBezTo>
                          <a:pt x="43" y="830"/>
                          <a:pt x="41" y="835"/>
                          <a:pt x="40" y="839"/>
                        </a:cubicBezTo>
                        <a:cubicBezTo>
                          <a:pt x="38" y="844"/>
                          <a:pt x="38" y="844"/>
                          <a:pt x="38" y="844"/>
                        </a:cubicBezTo>
                        <a:cubicBezTo>
                          <a:pt x="38" y="848"/>
                          <a:pt x="38" y="853"/>
                          <a:pt x="36" y="856"/>
                        </a:cubicBezTo>
                        <a:cubicBezTo>
                          <a:pt x="36" y="856"/>
                          <a:pt x="36" y="856"/>
                          <a:pt x="36" y="856"/>
                        </a:cubicBezTo>
                        <a:cubicBezTo>
                          <a:pt x="36" y="860"/>
                          <a:pt x="34" y="864"/>
                          <a:pt x="34" y="868"/>
                        </a:cubicBezTo>
                        <a:cubicBezTo>
                          <a:pt x="33" y="873"/>
                          <a:pt x="32" y="877"/>
                          <a:pt x="31" y="876"/>
                        </a:cubicBezTo>
                        <a:cubicBezTo>
                          <a:pt x="33" y="877"/>
                          <a:pt x="29" y="886"/>
                          <a:pt x="29" y="886"/>
                        </a:cubicBezTo>
                        <a:cubicBezTo>
                          <a:pt x="29" y="886"/>
                          <a:pt x="15" y="946"/>
                          <a:pt x="7" y="1014"/>
                        </a:cubicBezTo>
                        <a:cubicBezTo>
                          <a:pt x="3" y="1049"/>
                          <a:pt x="1" y="1085"/>
                          <a:pt x="0" y="1116"/>
                        </a:cubicBezTo>
                        <a:cubicBezTo>
                          <a:pt x="0" y="1148"/>
                          <a:pt x="1" y="1175"/>
                          <a:pt x="4" y="1189"/>
                        </a:cubicBezTo>
                        <a:cubicBezTo>
                          <a:pt x="5" y="1191"/>
                          <a:pt x="5" y="1197"/>
                          <a:pt x="6" y="1195"/>
                        </a:cubicBezTo>
                        <a:cubicBezTo>
                          <a:pt x="7" y="1199"/>
                          <a:pt x="5" y="1201"/>
                          <a:pt x="6" y="1202"/>
                        </a:cubicBezTo>
                        <a:cubicBezTo>
                          <a:pt x="7" y="1196"/>
                          <a:pt x="9" y="1204"/>
                          <a:pt x="10" y="1198"/>
                        </a:cubicBezTo>
                        <a:cubicBezTo>
                          <a:pt x="10" y="1202"/>
                          <a:pt x="10" y="1202"/>
                          <a:pt x="10" y="1202"/>
                        </a:cubicBezTo>
                        <a:cubicBezTo>
                          <a:pt x="11" y="1203"/>
                          <a:pt x="9" y="1197"/>
                          <a:pt x="11" y="1198"/>
                        </a:cubicBezTo>
                        <a:cubicBezTo>
                          <a:pt x="9" y="1197"/>
                          <a:pt x="9" y="1197"/>
                          <a:pt x="9" y="1197"/>
                        </a:cubicBezTo>
                        <a:cubicBezTo>
                          <a:pt x="9" y="1194"/>
                          <a:pt x="9" y="1192"/>
                          <a:pt x="10" y="1191"/>
                        </a:cubicBezTo>
                        <a:cubicBezTo>
                          <a:pt x="9" y="1188"/>
                          <a:pt x="7" y="1186"/>
                          <a:pt x="8" y="1180"/>
                        </a:cubicBezTo>
                        <a:cubicBezTo>
                          <a:pt x="8" y="1182"/>
                          <a:pt x="8" y="1182"/>
                          <a:pt x="8" y="1182"/>
                        </a:cubicBezTo>
                        <a:cubicBezTo>
                          <a:pt x="8" y="1176"/>
                          <a:pt x="9" y="1178"/>
                          <a:pt x="10" y="1177"/>
                        </a:cubicBezTo>
                        <a:cubicBezTo>
                          <a:pt x="10" y="1178"/>
                          <a:pt x="10" y="1178"/>
                          <a:pt x="10" y="1178"/>
                        </a:cubicBezTo>
                        <a:cubicBezTo>
                          <a:pt x="11" y="1174"/>
                          <a:pt x="11" y="1174"/>
                          <a:pt x="11" y="1174"/>
                        </a:cubicBezTo>
                        <a:cubicBezTo>
                          <a:pt x="10" y="1177"/>
                          <a:pt x="11" y="1183"/>
                          <a:pt x="11" y="1180"/>
                        </a:cubicBezTo>
                        <a:cubicBezTo>
                          <a:pt x="12" y="1174"/>
                          <a:pt x="11" y="1182"/>
                          <a:pt x="11" y="1177"/>
                        </a:cubicBezTo>
                        <a:cubicBezTo>
                          <a:pt x="11" y="1174"/>
                          <a:pt x="12" y="1175"/>
                          <a:pt x="12" y="1175"/>
                        </a:cubicBezTo>
                        <a:cubicBezTo>
                          <a:pt x="12" y="1170"/>
                          <a:pt x="12" y="1170"/>
                          <a:pt x="12" y="1170"/>
                        </a:cubicBezTo>
                        <a:cubicBezTo>
                          <a:pt x="13" y="1170"/>
                          <a:pt x="12" y="1173"/>
                          <a:pt x="13" y="1171"/>
                        </a:cubicBezTo>
                        <a:cubicBezTo>
                          <a:pt x="12" y="1164"/>
                          <a:pt x="12" y="1164"/>
                          <a:pt x="12" y="1164"/>
                        </a:cubicBezTo>
                        <a:cubicBezTo>
                          <a:pt x="14" y="1163"/>
                          <a:pt x="11" y="1157"/>
                          <a:pt x="13" y="1154"/>
                        </a:cubicBezTo>
                        <a:cubicBezTo>
                          <a:pt x="14" y="1159"/>
                          <a:pt x="14" y="1153"/>
                          <a:pt x="15" y="1154"/>
                        </a:cubicBezTo>
                        <a:cubicBezTo>
                          <a:pt x="15" y="1142"/>
                          <a:pt x="15" y="1142"/>
                          <a:pt x="15" y="1142"/>
                        </a:cubicBezTo>
                        <a:cubicBezTo>
                          <a:pt x="16" y="1141"/>
                          <a:pt x="16" y="1145"/>
                          <a:pt x="16" y="1144"/>
                        </a:cubicBezTo>
                        <a:cubicBezTo>
                          <a:pt x="16" y="1141"/>
                          <a:pt x="15" y="1140"/>
                          <a:pt x="15" y="1139"/>
                        </a:cubicBezTo>
                        <a:cubicBezTo>
                          <a:pt x="16" y="1138"/>
                          <a:pt x="16" y="1130"/>
                          <a:pt x="17" y="1130"/>
                        </a:cubicBezTo>
                        <a:cubicBezTo>
                          <a:pt x="19" y="1122"/>
                          <a:pt x="15" y="1127"/>
                          <a:pt x="17" y="1119"/>
                        </a:cubicBezTo>
                        <a:cubicBezTo>
                          <a:pt x="18" y="1118"/>
                          <a:pt x="17" y="1125"/>
                          <a:pt x="18" y="1122"/>
                        </a:cubicBezTo>
                        <a:cubicBezTo>
                          <a:pt x="18" y="1114"/>
                          <a:pt x="18" y="1114"/>
                          <a:pt x="18" y="1114"/>
                        </a:cubicBezTo>
                        <a:cubicBezTo>
                          <a:pt x="18" y="1115"/>
                          <a:pt x="19" y="1116"/>
                          <a:pt x="19" y="1119"/>
                        </a:cubicBezTo>
                        <a:cubicBezTo>
                          <a:pt x="21" y="1098"/>
                          <a:pt x="26" y="1087"/>
                          <a:pt x="27" y="1067"/>
                        </a:cubicBezTo>
                        <a:cubicBezTo>
                          <a:pt x="28" y="1065"/>
                          <a:pt x="27" y="1069"/>
                          <a:pt x="28" y="1071"/>
                        </a:cubicBezTo>
                        <a:cubicBezTo>
                          <a:pt x="28" y="1057"/>
                          <a:pt x="32" y="1052"/>
                          <a:pt x="33" y="1040"/>
                        </a:cubicBezTo>
                        <a:cubicBezTo>
                          <a:pt x="32" y="1040"/>
                          <a:pt x="32" y="1040"/>
                          <a:pt x="32" y="1040"/>
                        </a:cubicBezTo>
                        <a:cubicBezTo>
                          <a:pt x="36" y="1024"/>
                          <a:pt x="37" y="1004"/>
                          <a:pt x="41" y="986"/>
                        </a:cubicBezTo>
                        <a:cubicBezTo>
                          <a:pt x="40" y="988"/>
                          <a:pt x="40" y="988"/>
                          <a:pt x="40" y="988"/>
                        </a:cubicBezTo>
                        <a:cubicBezTo>
                          <a:pt x="39" y="985"/>
                          <a:pt x="40" y="981"/>
                          <a:pt x="40" y="978"/>
                        </a:cubicBezTo>
                        <a:cubicBezTo>
                          <a:pt x="40" y="977"/>
                          <a:pt x="41" y="980"/>
                          <a:pt x="42" y="975"/>
                        </a:cubicBezTo>
                        <a:cubicBezTo>
                          <a:pt x="41" y="976"/>
                          <a:pt x="41" y="978"/>
                          <a:pt x="40" y="977"/>
                        </a:cubicBezTo>
                        <a:cubicBezTo>
                          <a:pt x="45" y="962"/>
                          <a:pt x="50" y="928"/>
                          <a:pt x="56" y="903"/>
                        </a:cubicBezTo>
                        <a:cubicBezTo>
                          <a:pt x="62" y="868"/>
                          <a:pt x="72" y="831"/>
                          <a:pt x="81" y="797"/>
                        </a:cubicBezTo>
                        <a:cubicBezTo>
                          <a:pt x="79" y="802"/>
                          <a:pt x="78" y="799"/>
                          <a:pt x="79" y="796"/>
                        </a:cubicBezTo>
                        <a:cubicBezTo>
                          <a:pt x="86" y="786"/>
                          <a:pt x="84" y="777"/>
                          <a:pt x="89" y="767"/>
                        </a:cubicBezTo>
                        <a:cubicBezTo>
                          <a:pt x="94" y="747"/>
                          <a:pt x="103" y="731"/>
                          <a:pt x="106" y="712"/>
                        </a:cubicBezTo>
                        <a:cubicBezTo>
                          <a:pt x="107" y="712"/>
                          <a:pt x="107" y="712"/>
                          <a:pt x="107" y="712"/>
                        </a:cubicBezTo>
                        <a:cubicBezTo>
                          <a:pt x="108" y="710"/>
                          <a:pt x="108" y="709"/>
                          <a:pt x="109" y="706"/>
                        </a:cubicBezTo>
                        <a:cubicBezTo>
                          <a:pt x="109" y="706"/>
                          <a:pt x="109" y="706"/>
                          <a:pt x="109" y="706"/>
                        </a:cubicBezTo>
                        <a:cubicBezTo>
                          <a:pt x="112" y="700"/>
                          <a:pt x="113" y="691"/>
                          <a:pt x="115" y="688"/>
                        </a:cubicBezTo>
                        <a:cubicBezTo>
                          <a:pt x="114" y="687"/>
                          <a:pt x="114" y="687"/>
                          <a:pt x="114" y="687"/>
                        </a:cubicBezTo>
                        <a:cubicBezTo>
                          <a:pt x="116" y="683"/>
                          <a:pt x="116" y="685"/>
                          <a:pt x="117" y="681"/>
                        </a:cubicBezTo>
                        <a:cubicBezTo>
                          <a:pt x="117" y="681"/>
                          <a:pt x="117" y="681"/>
                          <a:pt x="117" y="681"/>
                        </a:cubicBezTo>
                        <a:cubicBezTo>
                          <a:pt x="118" y="676"/>
                          <a:pt x="118" y="676"/>
                          <a:pt x="118" y="676"/>
                        </a:cubicBezTo>
                        <a:cubicBezTo>
                          <a:pt x="120" y="677"/>
                          <a:pt x="122" y="665"/>
                          <a:pt x="124" y="663"/>
                        </a:cubicBezTo>
                        <a:cubicBezTo>
                          <a:pt x="126" y="657"/>
                          <a:pt x="129" y="648"/>
                          <a:pt x="132" y="640"/>
                        </a:cubicBezTo>
                        <a:cubicBezTo>
                          <a:pt x="134" y="639"/>
                          <a:pt x="137" y="630"/>
                          <a:pt x="140" y="624"/>
                        </a:cubicBezTo>
                        <a:cubicBezTo>
                          <a:pt x="145" y="613"/>
                          <a:pt x="151" y="596"/>
                          <a:pt x="158" y="582"/>
                        </a:cubicBezTo>
                        <a:cubicBezTo>
                          <a:pt x="157" y="582"/>
                          <a:pt x="157" y="582"/>
                          <a:pt x="157" y="582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59" y="578"/>
                          <a:pt x="159" y="578"/>
                          <a:pt x="159" y="578"/>
                        </a:cubicBezTo>
                        <a:cubicBezTo>
                          <a:pt x="162" y="576"/>
                          <a:pt x="163" y="569"/>
                          <a:pt x="165" y="567"/>
                        </a:cubicBezTo>
                        <a:cubicBezTo>
                          <a:pt x="163" y="568"/>
                          <a:pt x="164" y="569"/>
                          <a:pt x="163" y="572"/>
                        </a:cubicBezTo>
                        <a:cubicBezTo>
                          <a:pt x="161" y="574"/>
                          <a:pt x="161" y="571"/>
                          <a:pt x="163" y="567"/>
                        </a:cubicBezTo>
                        <a:cubicBezTo>
                          <a:pt x="164" y="567"/>
                          <a:pt x="164" y="567"/>
                          <a:pt x="164" y="567"/>
                        </a:cubicBezTo>
                        <a:cubicBezTo>
                          <a:pt x="164" y="564"/>
                          <a:pt x="164" y="564"/>
                          <a:pt x="164" y="564"/>
                        </a:cubicBezTo>
                        <a:cubicBezTo>
                          <a:pt x="165" y="564"/>
                          <a:pt x="167" y="562"/>
                          <a:pt x="168" y="562"/>
                        </a:cubicBezTo>
                        <a:cubicBezTo>
                          <a:pt x="174" y="550"/>
                          <a:pt x="176" y="541"/>
                          <a:pt x="183" y="528"/>
                        </a:cubicBezTo>
                        <a:cubicBezTo>
                          <a:pt x="183" y="530"/>
                          <a:pt x="187" y="519"/>
                          <a:pt x="188" y="523"/>
                        </a:cubicBezTo>
                        <a:cubicBezTo>
                          <a:pt x="191" y="515"/>
                          <a:pt x="186" y="523"/>
                          <a:pt x="186" y="519"/>
                        </a:cubicBezTo>
                        <a:cubicBezTo>
                          <a:pt x="188" y="517"/>
                          <a:pt x="188" y="515"/>
                          <a:pt x="189" y="515"/>
                        </a:cubicBezTo>
                        <a:cubicBezTo>
                          <a:pt x="189" y="516"/>
                          <a:pt x="191" y="513"/>
                          <a:pt x="190" y="515"/>
                        </a:cubicBezTo>
                        <a:cubicBezTo>
                          <a:pt x="193" y="510"/>
                          <a:pt x="193" y="510"/>
                          <a:pt x="193" y="510"/>
                        </a:cubicBezTo>
                        <a:cubicBezTo>
                          <a:pt x="193" y="510"/>
                          <a:pt x="193" y="511"/>
                          <a:pt x="193" y="512"/>
                        </a:cubicBezTo>
                        <a:cubicBezTo>
                          <a:pt x="197" y="501"/>
                          <a:pt x="203" y="494"/>
                          <a:pt x="207" y="485"/>
                        </a:cubicBezTo>
                        <a:cubicBezTo>
                          <a:pt x="207" y="484"/>
                          <a:pt x="205" y="488"/>
                          <a:pt x="205" y="487"/>
                        </a:cubicBezTo>
                        <a:cubicBezTo>
                          <a:pt x="209" y="478"/>
                          <a:pt x="211" y="480"/>
                          <a:pt x="215" y="471"/>
                        </a:cubicBezTo>
                        <a:cubicBezTo>
                          <a:pt x="214" y="473"/>
                          <a:pt x="214" y="473"/>
                          <a:pt x="214" y="473"/>
                        </a:cubicBezTo>
                        <a:cubicBezTo>
                          <a:pt x="215" y="470"/>
                          <a:pt x="215" y="469"/>
                          <a:pt x="219" y="465"/>
                        </a:cubicBezTo>
                        <a:cubicBezTo>
                          <a:pt x="220" y="465"/>
                          <a:pt x="217" y="469"/>
                          <a:pt x="216" y="471"/>
                        </a:cubicBezTo>
                        <a:cubicBezTo>
                          <a:pt x="218" y="468"/>
                          <a:pt x="223" y="461"/>
                          <a:pt x="220" y="462"/>
                        </a:cubicBezTo>
                        <a:cubicBezTo>
                          <a:pt x="222" y="459"/>
                          <a:pt x="224" y="458"/>
                          <a:pt x="225" y="456"/>
                        </a:cubicBezTo>
                        <a:cubicBezTo>
                          <a:pt x="225" y="456"/>
                          <a:pt x="223" y="459"/>
                          <a:pt x="223" y="457"/>
                        </a:cubicBezTo>
                        <a:cubicBezTo>
                          <a:pt x="227" y="452"/>
                          <a:pt x="231" y="444"/>
                          <a:pt x="235" y="439"/>
                        </a:cubicBezTo>
                        <a:cubicBezTo>
                          <a:pt x="235" y="439"/>
                          <a:pt x="236" y="439"/>
                          <a:pt x="236" y="439"/>
                        </a:cubicBezTo>
                        <a:cubicBezTo>
                          <a:pt x="238" y="434"/>
                          <a:pt x="239" y="436"/>
                          <a:pt x="243" y="429"/>
                        </a:cubicBezTo>
                        <a:close/>
                      </a:path>
                    </a:pathLst>
                  </a:custGeom>
                  <a:solidFill>
                    <a:srgbClr val="D8D8D8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8" name="Google Shape;578;p8"/>
                  <p:cNvSpPr/>
                  <p:nvPr/>
                </p:nvSpPr>
                <p:spPr>
                  <a:xfrm>
                    <a:off x="7526338" y="2025650"/>
                    <a:ext cx="7937" cy="7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3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79" name="Google Shape;579;p8"/>
                  <p:cNvSpPr/>
                  <p:nvPr/>
                </p:nvSpPr>
                <p:spPr>
                  <a:xfrm>
                    <a:off x="7278688" y="2239963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" extrusionOk="0">
                        <a:moveTo>
                          <a:pt x="0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0" name="Google Shape;580;p8"/>
                  <p:cNvSpPr/>
                  <p:nvPr/>
                </p:nvSpPr>
                <p:spPr>
                  <a:xfrm>
                    <a:off x="7221538" y="2297113"/>
                    <a:ext cx="793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2" extrusionOk="0">
                        <a:moveTo>
                          <a:pt x="2" y="2"/>
                        </a:moveTo>
                        <a:cubicBezTo>
                          <a:pt x="3" y="0"/>
                          <a:pt x="1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1" name="Google Shape;581;p8"/>
                  <p:cNvSpPr/>
                  <p:nvPr/>
                </p:nvSpPr>
                <p:spPr>
                  <a:xfrm>
                    <a:off x="7685088" y="19161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000" extrusionOk="0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2" name="Google Shape;582;p8"/>
                  <p:cNvSpPr/>
                  <p:nvPr/>
                </p:nvSpPr>
                <p:spPr>
                  <a:xfrm>
                    <a:off x="8167688" y="1717675"/>
                    <a:ext cx="1587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3" name="Google Shape;583;p8"/>
                  <p:cNvSpPr/>
                  <p:nvPr/>
                </p:nvSpPr>
                <p:spPr>
                  <a:xfrm>
                    <a:off x="8132763" y="1720850"/>
                    <a:ext cx="6350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0" y="1"/>
                        </a:cubicBezTo>
                        <a:cubicBezTo>
                          <a:pt x="1" y="1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4" name="Google Shape;584;p8"/>
                  <p:cNvSpPr/>
                  <p:nvPr/>
                </p:nvSpPr>
                <p:spPr>
                  <a:xfrm>
                    <a:off x="7577138" y="1984375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5" name="Google Shape;585;p8"/>
                  <p:cNvSpPr/>
                  <p:nvPr/>
                </p:nvSpPr>
                <p:spPr>
                  <a:xfrm>
                    <a:off x="8120063" y="1725613"/>
                    <a:ext cx="7937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" h="1" extrusionOk="0">
                        <a:moveTo>
                          <a:pt x="3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6" name="Google Shape;586;p8"/>
                  <p:cNvSpPr/>
                  <p:nvPr/>
                </p:nvSpPr>
                <p:spPr>
                  <a:xfrm>
                    <a:off x="8167688" y="1716088"/>
                    <a:ext cx="952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" h="1" extrusionOk="0">
                        <a:moveTo>
                          <a:pt x="4" y="0"/>
                        </a:moveTo>
                        <a:cubicBezTo>
                          <a:pt x="3" y="1"/>
                          <a:pt x="1" y="1"/>
                          <a:pt x="0" y="1"/>
                        </a:cubicBezTo>
                        <a:cubicBezTo>
                          <a:pt x="2" y="1"/>
                          <a:pt x="3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7" name="Google Shape;587;p8"/>
                  <p:cNvSpPr/>
                  <p:nvPr/>
                </p:nvSpPr>
                <p:spPr>
                  <a:xfrm>
                    <a:off x="7850188" y="1822450"/>
                    <a:ext cx="4762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2" extrusionOk="0">
                        <a:moveTo>
                          <a:pt x="2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8" name="Google Shape;588;p8"/>
                  <p:cNvSpPr/>
                  <p:nvPr/>
                </p:nvSpPr>
                <p:spPr>
                  <a:xfrm>
                    <a:off x="8094663" y="1738313"/>
                    <a:ext cx="3175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" extrusionOk="0">
                        <a:moveTo>
                          <a:pt x="2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89" name="Google Shape;589;p8"/>
                  <p:cNvSpPr/>
                  <p:nvPr/>
                </p:nvSpPr>
                <p:spPr>
                  <a:xfrm>
                    <a:off x="8204200" y="1711325"/>
                    <a:ext cx="4762" cy="1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" h="120000" extrusionOk="0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  <p:sp>
                <p:nvSpPr>
                  <p:cNvPr id="590" name="Google Shape;590;p8"/>
                  <p:cNvSpPr/>
                  <p:nvPr/>
                </p:nvSpPr>
                <p:spPr>
                  <a:xfrm>
                    <a:off x="7956550" y="1779588"/>
                    <a:ext cx="1587" cy="47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" extrusionOk="0">
                        <a:moveTo>
                          <a:pt x="1" y="2"/>
                        </a:move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4B4B4"/>
                  </a:solidFill>
                  <a:ln>
                    <a:noFill/>
                  </a:ln>
                </p:spPr>
                <p:txBody>
                  <a:bodyPr spcFirstLastPara="1" wrap="square" lIns="121862" tIns="60915" rIns="121862" bIns="60915" anchor="t" anchorCtr="0">
                    <a:noAutofit/>
                  </a:bodyPr>
                  <a:lstStyle/>
                  <a:p>
                    <a:pPr defTabSz="1218804">
                      <a:lnSpc>
                        <a:spcPct val="120000"/>
                      </a:lnSpc>
                      <a:buClr>
                        <a:srgbClr val="000000"/>
                      </a:buClr>
                      <a:buSzPts val="1800"/>
                    </a:pPr>
                    <a:endParaRPr sz="2399" kern="0">
                      <a:solidFill>
                        <a:srgbClr val="000000"/>
                      </a:solidFill>
                      <a:latin typeface="Microsoft Yahei"/>
                      <a:ea typeface="Microsoft Yahei"/>
                      <a:cs typeface="Microsoft Yahei"/>
                      <a:sym typeface="Microsoft Yahei"/>
                    </a:endParaRPr>
                  </a:p>
                </p:txBody>
              </p:sp>
            </p:grpSp>
          </p:grpSp>
          <p:grpSp>
            <p:nvGrpSpPr>
              <p:cNvPr id="591" name="Google Shape;591;p8"/>
              <p:cNvGrpSpPr/>
              <p:nvPr/>
            </p:nvGrpSpPr>
            <p:grpSpPr>
              <a:xfrm rot="806963">
                <a:off x="2008129" y="1047000"/>
                <a:ext cx="1683483" cy="1691701"/>
                <a:chOff x="4391025" y="1189038"/>
                <a:chExt cx="1952625" cy="1962150"/>
              </a:xfrm>
            </p:grpSpPr>
            <p:sp>
              <p:nvSpPr>
                <p:cNvPr id="592" name="Google Shape;592;p8"/>
                <p:cNvSpPr/>
                <p:nvPr/>
              </p:nvSpPr>
              <p:spPr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3" name="Google Shape;593;p8"/>
                <p:cNvSpPr/>
                <p:nvPr/>
              </p:nvSpPr>
              <p:spPr>
                <a:xfrm>
                  <a:off x="4856162" y="2362200"/>
                  <a:ext cx="342900" cy="3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216" extrusionOk="0">
                      <a:moveTo>
                        <a:pt x="0" y="54"/>
                      </a:moveTo>
                      <a:lnTo>
                        <a:pt x="164" y="216"/>
                      </a:lnTo>
                      <a:lnTo>
                        <a:pt x="216" y="163"/>
                      </a:lnTo>
                      <a:lnTo>
                        <a:pt x="52" y="0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4" name="Google Shape;594;p8"/>
                <p:cNvSpPr/>
                <p:nvPr/>
              </p:nvSpPr>
              <p:spPr>
                <a:xfrm>
                  <a:off x="4391025" y="1874838"/>
                  <a:ext cx="1284288" cy="127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5" h="1388" extrusionOk="0">
                      <a:moveTo>
                        <a:pt x="1114" y="270"/>
                      </a:moveTo>
                      <a:cubicBezTo>
                        <a:pt x="841" y="1"/>
                        <a:pt x="405" y="0"/>
                        <a:pt x="140" y="268"/>
                      </a:cubicBezTo>
                      <a:cubicBezTo>
                        <a:pt x="79" y="331"/>
                        <a:pt x="32" y="402"/>
                        <a:pt x="0" y="479"/>
                      </a:cubicBezTo>
                      <a:cubicBezTo>
                        <a:pt x="251" y="369"/>
                        <a:pt x="556" y="417"/>
                        <a:pt x="766" y="624"/>
                      </a:cubicBezTo>
                      <a:cubicBezTo>
                        <a:pt x="976" y="831"/>
                        <a:pt x="1028" y="1136"/>
                        <a:pt x="922" y="1388"/>
                      </a:cubicBezTo>
                      <a:cubicBezTo>
                        <a:pt x="998" y="1355"/>
                        <a:pt x="1069" y="1307"/>
                        <a:pt x="1130" y="1245"/>
                      </a:cubicBezTo>
                      <a:cubicBezTo>
                        <a:pt x="1395" y="976"/>
                        <a:pt x="1388" y="540"/>
                        <a:pt x="1114" y="27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5" name="Google Shape;595;p8"/>
                <p:cNvSpPr/>
                <p:nvPr/>
              </p:nvSpPr>
              <p:spPr>
                <a:xfrm>
                  <a:off x="4854575" y="1189038"/>
                  <a:ext cx="1489075" cy="150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32" extrusionOk="0">
                      <a:moveTo>
                        <a:pt x="462" y="557"/>
                      </a:moveTo>
                      <a:cubicBezTo>
                        <a:pt x="236" y="786"/>
                        <a:pt x="78" y="1044"/>
                        <a:pt x="0" y="1288"/>
                      </a:cubicBezTo>
                      <a:cubicBezTo>
                        <a:pt x="72" y="1325"/>
                        <a:pt x="140" y="1373"/>
                        <a:pt x="201" y="1433"/>
                      </a:cubicBezTo>
                      <a:cubicBezTo>
                        <a:pt x="262" y="1493"/>
                        <a:pt x="311" y="1560"/>
                        <a:pt x="349" y="1632"/>
                      </a:cubicBezTo>
                      <a:cubicBezTo>
                        <a:pt x="591" y="1550"/>
                        <a:pt x="847" y="1389"/>
                        <a:pt x="1073" y="1160"/>
                      </a:cubicBezTo>
                      <a:cubicBezTo>
                        <a:pt x="1432" y="796"/>
                        <a:pt x="1618" y="358"/>
                        <a:pt x="1589" y="24"/>
                      </a:cubicBezTo>
                      <a:cubicBezTo>
                        <a:pt x="1255" y="0"/>
                        <a:pt x="820" y="193"/>
                        <a:pt x="462" y="557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6" name="Google Shape;596;p8"/>
                <p:cNvSpPr/>
                <p:nvPr/>
              </p:nvSpPr>
              <p:spPr>
                <a:xfrm>
                  <a:off x="5029200" y="1208088"/>
                  <a:ext cx="1314450" cy="14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" h="1610" extrusionOk="0">
                      <a:moveTo>
                        <a:pt x="1399" y="2"/>
                      </a:moveTo>
                      <a:cubicBezTo>
                        <a:pt x="1361" y="0"/>
                        <a:pt x="0" y="1401"/>
                        <a:pt x="0" y="1401"/>
                      </a:cubicBezTo>
                      <a:cubicBezTo>
                        <a:pt x="4" y="1405"/>
                        <a:pt x="7" y="1408"/>
                        <a:pt x="11" y="1411"/>
                      </a:cubicBezTo>
                      <a:cubicBezTo>
                        <a:pt x="72" y="1471"/>
                        <a:pt x="121" y="1538"/>
                        <a:pt x="159" y="1610"/>
                      </a:cubicBezTo>
                      <a:cubicBezTo>
                        <a:pt x="401" y="1528"/>
                        <a:pt x="657" y="1367"/>
                        <a:pt x="883" y="1138"/>
                      </a:cubicBezTo>
                      <a:cubicBezTo>
                        <a:pt x="1242" y="774"/>
                        <a:pt x="1428" y="336"/>
                        <a:pt x="1399" y="2"/>
                      </a:cubicBezTo>
                    </a:path>
                  </a:pathLst>
                </a:custGeom>
                <a:solidFill>
                  <a:srgbClr val="CFCFCF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7" name="Google Shape;597;p8"/>
                <p:cNvSpPr/>
                <p:nvPr/>
              </p:nvSpPr>
              <p:spPr>
                <a:xfrm>
                  <a:off x="4814887" y="2097088"/>
                  <a:ext cx="630238" cy="63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694" extrusionOk="0">
                      <a:moveTo>
                        <a:pt x="276" y="282"/>
                      </a:moveTo>
                      <a:cubicBezTo>
                        <a:pt x="127" y="433"/>
                        <a:pt x="24" y="591"/>
                        <a:pt x="0" y="694"/>
                      </a:cubicBezTo>
                      <a:cubicBezTo>
                        <a:pt x="102" y="668"/>
                        <a:pt x="258" y="563"/>
                        <a:pt x="407" y="411"/>
                      </a:cubicBezTo>
                      <a:cubicBezTo>
                        <a:pt x="556" y="260"/>
                        <a:pt x="659" y="103"/>
                        <a:pt x="684" y="0"/>
                      </a:cubicBezTo>
                      <a:cubicBezTo>
                        <a:pt x="581" y="26"/>
                        <a:pt x="425" y="131"/>
                        <a:pt x="276" y="28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8" name="Google Shape;598;p8"/>
                <p:cNvSpPr/>
                <p:nvPr/>
              </p:nvSpPr>
              <p:spPr>
                <a:xfrm>
                  <a:off x="5737225" y="1328738"/>
                  <a:ext cx="468313" cy="46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509" extrusionOk="0">
                      <a:moveTo>
                        <a:pt x="57" y="0"/>
                      </a:moveTo>
                      <a:cubicBezTo>
                        <a:pt x="24" y="15"/>
                        <a:pt x="2" y="28"/>
                        <a:pt x="2" y="28"/>
                      </a:cubicBezTo>
                      <a:cubicBezTo>
                        <a:pt x="0" y="28"/>
                        <a:pt x="288" y="254"/>
                        <a:pt x="479" y="509"/>
                      </a:cubicBezTo>
                      <a:cubicBezTo>
                        <a:pt x="479" y="509"/>
                        <a:pt x="503" y="462"/>
                        <a:pt x="509" y="446"/>
                      </a:cubicBezTo>
                      <a:cubicBezTo>
                        <a:pt x="505" y="287"/>
                        <a:pt x="274" y="7"/>
                        <a:pt x="57" y="0"/>
                      </a:cubicBezTo>
                    </a:path>
                  </a:pathLst>
                </a:custGeom>
                <a:solidFill>
                  <a:srgbClr val="63D9DD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599" name="Google Shape;599;p8"/>
                <p:cNvSpPr/>
                <p:nvPr/>
              </p:nvSpPr>
              <p:spPr>
                <a:xfrm>
                  <a:off x="6318250" y="1219200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0" name="Google Shape;600;p8"/>
                <p:cNvSpPr/>
                <p:nvPr/>
              </p:nvSpPr>
              <p:spPr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1" name="Google Shape;601;p8"/>
                <p:cNvSpPr/>
                <p:nvPr/>
              </p:nvSpPr>
              <p:spPr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2" name="Google Shape;602;p8"/>
                <p:cNvSpPr/>
                <p:nvPr/>
              </p:nvSpPr>
              <p:spPr>
                <a:xfrm>
                  <a:off x="6318250" y="1220788"/>
                  <a:ext cx="1588" cy="1588"/>
                </a:xfrm>
                <a:prstGeom prst="ellipse">
                  <a:avLst/>
                </a:pr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3" name="Google Shape;603;p8"/>
                <p:cNvSpPr/>
                <p:nvPr/>
              </p:nvSpPr>
              <p:spPr>
                <a:xfrm>
                  <a:off x="6318250" y="1220788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4" name="Google Shape;604;p8"/>
                <p:cNvSpPr/>
                <p:nvPr/>
              </p:nvSpPr>
              <p:spPr>
                <a:xfrm>
                  <a:off x="6318250" y="1222375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5" name="Google Shape;605;p8"/>
                <p:cNvSpPr/>
                <p:nvPr/>
              </p:nvSpPr>
              <p:spPr>
                <a:xfrm>
                  <a:off x="6316662" y="1222375"/>
                  <a:ext cx="4763" cy="115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126" extrusionOk="0">
                      <a:moveTo>
                        <a:pt x="1" y="0"/>
                      </a:moveTo>
                      <a:cubicBezTo>
                        <a:pt x="2" y="20"/>
                        <a:pt x="3" y="41"/>
                        <a:pt x="3" y="62"/>
                      </a:cubicBezTo>
                      <a:cubicBezTo>
                        <a:pt x="3" y="83"/>
                        <a:pt x="2" y="104"/>
                        <a:pt x="0" y="126"/>
                      </a:cubicBezTo>
                      <a:cubicBezTo>
                        <a:pt x="4" y="83"/>
                        <a:pt x="4" y="41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6" name="Google Shape;606;p8"/>
                <p:cNvSpPr/>
                <p:nvPr/>
              </p:nvSpPr>
              <p:spPr>
                <a:xfrm>
                  <a:off x="6316662" y="1211263"/>
                  <a:ext cx="3175" cy="68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" h="74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25"/>
                        <a:pt x="4" y="49"/>
                        <a:pt x="4" y="74"/>
                      </a:cubicBezTo>
                      <a:cubicBezTo>
                        <a:pt x="4" y="53"/>
                        <a:pt x="3" y="3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4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B7352B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7" name="Google Shape;607;p8"/>
                <p:cNvSpPr/>
                <p:nvPr/>
              </p:nvSpPr>
              <p:spPr>
                <a:xfrm>
                  <a:off x="6316662" y="1338263"/>
                  <a:ext cx="1588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8" name="Google Shape;608;p8"/>
                <p:cNvSpPr/>
                <p:nvPr/>
              </p:nvSpPr>
              <p:spPr>
                <a:xfrm>
                  <a:off x="5175250" y="1797050"/>
                  <a:ext cx="1001713" cy="89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970" extrusionOk="0">
                      <a:moveTo>
                        <a:pt x="72" y="943"/>
                      </a:moveTo>
                      <a:cubicBezTo>
                        <a:pt x="48" y="953"/>
                        <a:pt x="24" y="962"/>
                        <a:pt x="0" y="970"/>
                      </a:cubicBezTo>
                      <a:cubicBezTo>
                        <a:pt x="0" y="970"/>
                        <a:pt x="0" y="970"/>
                        <a:pt x="0" y="970"/>
                      </a:cubicBezTo>
                      <a:cubicBezTo>
                        <a:pt x="24" y="962"/>
                        <a:pt x="48" y="953"/>
                        <a:pt x="72" y="943"/>
                      </a:cubicBezTo>
                      <a:cubicBezTo>
                        <a:pt x="72" y="943"/>
                        <a:pt x="72" y="943"/>
                        <a:pt x="72" y="943"/>
                      </a:cubicBezTo>
                      <a:moveTo>
                        <a:pt x="1088" y="0"/>
                      </a:moveTo>
                      <a:cubicBezTo>
                        <a:pt x="1001" y="170"/>
                        <a:pt x="879" y="341"/>
                        <a:pt x="724" y="498"/>
                      </a:cubicBezTo>
                      <a:cubicBezTo>
                        <a:pt x="879" y="341"/>
                        <a:pt x="1001" y="17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</a:path>
                  </a:pathLst>
                </a:custGeom>
                <a:solidFill>
                  <a:srgbClr val="C6C6C6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09" name="Google Shape;609;p8"/>
                <p:cNvSpPr/>
                <p:nvPr/>
              </p:nvSpPr>
              <p:spPr>
                <a:xfrm>
                  <a:off x="5241925" y="2493963"/>
                  <a:ext cx="31750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186" extrusionOk="0">
                      <a:moveTo>
                        <a:pt x="344" y="0"/>
                      </a:moveTo>
                      <a:cubicBezTo>
                        <a:pt x="230" y="79"/>
                        <a:pt x="114" y="141"/>
                        <a:pt x="0" y="186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114" y="141"/>
                        <a:pt x="230" y="79"/>
                        <a:pt x="344" y="0"/>
                      </a:cubicBezTo>
                    </a:path>
                  </a:pathLst>
                </a:custGeom>
                <a:solidFill>
                  <a:srgbClr val="264561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  <p:sp>
              <p:nvSpPr>
                <p:cNvPr id="610" name="Google Shape;610;p8"/>
                <p:cNvSpPr/>
                <p:nvPr/>
              </p:nvSpPr>
              <p:spPr>
                <a:xfrm>
                  <a:off x="5788023" y="1203327"/>
                  <a:ext cx="541338" cy="5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87" extrusionOk="0">
                      <a:moveTo>
                        <a:pt x="0" y="142"/>
                      </a:moveTo>
                      <a:cubicBezTo>
                        <a:pt x="79" y="210"/>
                        <a:pt x="157" y="281"/>
                        <a:pt x="233" y="357"/>
                      </a:cubicBezTo>
                      <a:cubicBezTo>
                        <a:pt x="310" y="433"/>
                        <a:pt x="383" y="510"/>
                        <a:pt x="452" y="587"/>
                      </a:cubicBezTo>
                      <a:cubicBezTo>
                        <a:pt x="546" y="384"/>
                        <a:pt x="588" y="184"/>
                        <a:pt x="573" y="12"/>
                      </a:cubicBezTo>
                      <a:cubicBezTo>
                        <a:pt x="401" y="0"/>
                        <a:pt x="202" y="45"/>
                        <a:pt x="0" y="14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862" tIns="60915" rIns="121862" bIns="60915" anchor="t" anchorCtr="0">
                  <a:noAutofit/>
                </a:bodyPr>
                <a:lstStyle/>
                <a:p>
                  <a:pPr defTabSz="1218804">
                    <a:lnSpc>
                      <a:spcPct val="120000"/>
                    </a:lnSpc>
                    <a:buClr>
                      <a:srgbClr val="000000"/>
                    </a:buClr>
                    <a:buSzPts val="1800"/>
                  </a:pPr>
                  <a:endParaRPr sz="2399" kern="0">
                    <a:solidFill>
                      <a:srgbClr val="00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endParaRPr>
                </a:p>
              </p:txBody>
            </p:sp>
          </p:grpSp>
        </p:grpSp>
      </p:grpSp>
      <p:pic>
        <p:nvPicPr>
          <p:cNvPr id="611" name="Picture 6">
            <a:extLst>
              <a:ext uri="{FF2B5EF4-FFF2-40B4-BE49-F238E27FC236}">
                <a16:creationId xmlns:a16="http://schemas.microsoft.com/office/drawing/2014/main" xmlns="" id="{299F1D5C-18ED-4509-A1FC-67A691CC9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0537">
            <a:off x="5654466" y="1628381"/>
            <a:ext cx="517556" cy="897430"/>
          </a:xfrm>
          <a:prstGeom prst="rect">
            <a:avLst/>
          </a:prstGeom>
        </p:spPr>
      </p:pic>
      <p:pic>
        <p:nvPicPr>
          <p:cNvPr id="612" name="Picture 7">
            <a:extLst>
              <a:ext uri="{FF2B5EF4-FFF2-40B4-BE49-F238E27FC236}">
                <a16:creationId xmlns:a16="http://schemas.microsoft.com/office/drawing/2014/main" xmlns="" id="{944EA2EC-64C8-4E41-B7D3-A87B3AA24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80537">
            <a:off x="11446202" y="1311221"/>
            <a:ext cx="517556" cy="897430"/>
          </a:xfrm>
          <a:prstGeom prst="rect">
            <a:avLst/>
          </a:prstGeom>
        </p:spPr>
      </p:pic>
      <p:pic>
        <p:nvPicPr>
          <p:cNvPr id="613" name="Picture 8">
            <a:extLst>
              <a:ext uri="{FF2B5EF4-FFF2-40B4-BE49-F238E27FC236}">
                <a16:creationId xmlns:a16="http://schemas.microsoft.com/office/drawing/2014/main" xmlns="" id="{0701201C-7DBE-4616-B777-49A483AA37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0537">
            <a:off x="5250050" y="5233910"/>
            <a:ext cx="459555" cy="897430"/>
          </a:xfrm>
          <a:prstGeom prst="rect">
            <a:avLst/>
          </a:prstGeom>
        </p:spPr>
      </p:pic>
      <p:pic>
        <p:nvPicPr>
          <p:cNvPr id="614" name="Picture 10">
            <a:extLst>
              <a:ext uri="{FF2B5EF4-FFF2-40B4-BE49-F238E27FC236}">
                <a16:creationId xmlns:a16="http://schemas.microsoft.com/office/drawing/2014/main" xmlns="" id="{E7384BC3-D865-4B7C-9A44-5874B5A72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80537">
            <a:off x="11446203" y="4225482"/>
            <a:ext cx="517556" cy="897430"/>
          </a:xfrm>
          <a:prstGeom prst="rect">
            <a:avLst/>
          </a:prstGeom>
        </p:spPr>
      </p:pic>
      <p:pic>
        <p:nvPicPr>
          <p:cNvPr id="615" name="Picture 6">
            <a:extLst>
              <a:ext uri="{FF2B5EF4-FFF2-40B4-BE49-F238E27FC236}">
                <a16:creationId xmlns:a16="http://schemas.microsoft.com/office/drawing/2014/main" xmlns="" id="{8A3CB9BB-F1EB-4315-AB47-B9D91AC14D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0537">
            <a:off x="5648711" y="1678479"/>
            <a:ext cx="517556" cy="897430"/>
          </a:xfrm>
          <a:prstGeom prst="rect">
            <a:avLst/>
          </a:prstGeom>
        </p:spPr>
      </p:pic>
      <p:pic>
        <p:nvPicPr>
          <p:cNvPr id="616" name="Picture 7">
            <a:extLst>
              <a:ext uri="{FF2B5EF4-FFF2-40B4-BE49-F238E27FC236}">
                <a16:creationId xmlns:a16="http://schemas.microsoft.com/office/drawing/2014/main" xmlns="" id="{5452745B-C728-4957-973D-4152E69E3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80537">
            <a:off x="11440446" y="1361319"/>
            <a:ext cx="517556" cy="897430"/>
          </a:xfrm>
          <a:prstGeom prst="rect">
            <a:avLst/>
          </a:prstGeom>
        </p:spPr>
      </p:pic>
      <p:pic>
        <p:nvPicPr>
          <p:cNvPr id="617" name="Picture 8">
            <a:extLst>
              <a:ext uri="{FF2B5EF4-FFF2-40B4-BE49-F238E27FC236}">
                <a16:creationId xmlns:a16="http://schemas.microsoft.com/office/drawing/2014/main" xmlns="" id="{53EB42E1-A094-4857-B68A-C6E58FA71F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0537">
            <a:off x="5004379" y="4925484"/>
            <a:ext cx="517556" cy="897430"/>
          </a:xfrm>
          <a:prstGeom prst="rect">
            <a:avLst/>
          </a:prstGeom>
        </p:spPr>
      </p:pic>
      <p:pic>
        <p:nvPicPr>
          <p:cNvPr id="618" name="Picture 10">
            <a:extLst>
              <a:ext uri="{FF2B5EF4-FFF2-40B4-BE49-F238E27FC236}">
                <a16:creationId xmlns:a16="http://schemas.microsoft.com/office/drawing/2014/main" xmlns="" id="{BF252E18-8BC8-43FE-A739-F4EBB61E4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80537">
            <a:off x="11440447" y="4275580"/>
            <a:ext cx="517556" cy="897430"/>
          </a:xfrm>
          <a:prstGeom prst="rect">
            <a:avLst/>
          </a:prstGeom>
        </p:spPr>
      </p:pic>
      <p:pic>
        <p:nvPicPr>
          <p:cNvPr id="619" name="Picture 6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60" y="1862698"/>
            <a:ext cx="3619500" cy="266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DB7B87-1DD7-48D2-BBB2-AE39BA790DC1}"/>
              </a:ext>
            </a:extLst>
          </p:cNvPr>
          <p:cNvSpPr/>
          <p:nvPr/>
        </p:nvSpPr>
        <p:spPr>
          <a:xfrm>
            <a:off x="1946293" y="0"/>
            <a:ext cx="8187421" cy="1025627"/>
          </a:xfrm>
          <a:prstGeom prst="rect">
            <a:avLst/>
          </a:prstGeom>
          <a:solidFill>
            <a:srgbClr val="00C5C8">
              <a:alpha val="25098"/>
            </a:srgbClr>
          </a:solidFill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kern="0" dirty="0">
                <a:ln w="0"/>
                <a:solidFill>
                  <a:srgbClr val="FD590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  <a:sym typeface="Arial"/>
              </a:rPr>
              <a:t>Game: 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292" y="909766"/>
            <a:ext cx="4183309" cy="3093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943" y="909766"/>
            <a:ext cx="4125208" cy="3093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6292" y="3887810"/>
            <a:ext cx="4183309" cy="299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943" y="3931886"/>
            <a:ext cx="4125208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26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249086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1771" y="684307"/>
            <a:ext cx="3964176" cy="2858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4188" y="3795572"/>
            <a:ext cx="3743722" cy="2764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1771" y="3795572"/>
            <a:ext cx="3964176" cy="27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5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6096000" y="34036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171" y="173421"/>
            <a:ext cx="3615627" cy="271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3422"/>
            <a:ext cx="3808824" cy="2716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562" y="3403607"/>
            <a:ext cx="3558236" cy="28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9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6096000" y="644325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345" y="644325"/>
            <a:ext cx="3482665" cy="2818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345" y="3720662"/>
            <a:ext cx="3482665" cy="2694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720662"/>
            <a:ext cx="3808824" cy="26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5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270248" y="3412071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248" y="352332"/>
            <a:ext cx="3808824" cy="2658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805" y="352333"/>
            <a:ext cx="3726781" cy="265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0792" y="3412071"/>
            <a:ext cx="3726794" cy="28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6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107077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047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900829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60B117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693373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FBCD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125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8869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06374" y="2429169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367421" y="2463026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5210" y="5760906"/>
            <a:ext cx="1310050" cy="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80DE799-2A6B-499F-B8B7-19D9DEE41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" y="85"/>
            <a:ext cx="12188238" cy="6857915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471E6AC7-88B4-488E-895E-2567EE894C4F}"/>
              </a:ext>
            </a:extLst>
          </p:cNvPr>
          <p:cNvSpPr txBox="1">
            <a:spLocks/>
          </p:cNvSpPr>
          <p:nvPr/>
        </p:nvSpPr>
        <p:spPr>
          <a:xfrm>
            <a:off x="2981277" y="10724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xmlns="" id="{EC377D25-6057-4FEC-9D4D-88B2386107FF}"/>
              </a:ext>
            </a:extLst>
          </p:cNvPr>
          <p:cNvSpPr/>
          <p:nvPr/>
        </p:nvSpPr>
        <p:spPr>
          <a:xfrm>
            <a:off x="2220750" y="883474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xmlns="" id="{E18BC41B-EAF8-43EB-AF28-B776FD5978CF}"/>
              </a:ext>
            </a:extLst>
          </p:cNvPr>
          <p:cNvSpPr/>
          <p:nvPr/>
        </p:nvSpPr>
        <p:spPr>
          <a:xfrm>
            <a:off x="2211534" y="14422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4D99B547-313C-436C-9202-1CC66F4F46D5}"/>
              </a:ext>
            </a:extLst>
          </p:cNvPr>
          <p:cNvSpPr txBox="1">
            <a:spLocks/>
          </p:cNvSpPr>
          <p:nvPr/>
        </p:nvSpPr>
        <p:spPr>
          <a:xfrm>
            <a:off x="3036908" y="1581756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Look, listen and repeat.</a:t>
            </a:r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xmlns="" id="{AC6195EF-3AE7-4A95-B146-824233FAF0C8}"/>
              </a:ext>
            </a:extLst>
          </p:cNvPr>
          <p:cNvSpPr/>
          <p:nvPr/>
        </p:nvSpPr>
        <p:spPr>
          <a:xfrm>
            <a:off x="2226066" y="2010411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7DE9657C-13A6-4EC9-BC52-CE55AF935717}"/>
              </a:ext>
            </a:extLst>
          </p:cNvPr>
          <p:cNvSpPr txBox="1">
            <a:spLocks/>
          </p:cNvSpPr>
          <p:nvPr/>
        </p:nvSpPr>
        <p:spPr>
          <a:xfrm>
            <a:off x="3021936" y="21821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Listen, point and say.</a:t>
            </a: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FC55A709-B543-41D5-A9A8-7FA94F9FE00A}"/>
              </a:ext>
            </a:extLst>
          </p:cNvPr>
          <p:cNvSpPr/>
          <p:nvPr/>
        </p:nvSpPr>
        <p:spPr>
          <a:xfrm>
            <a:off x="2241477" y="25624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00BE0DA0-32EC-4F37-BFEF-AB486533DB03}"/>
              </a:ext>
            </a:extLst>
          </p:cNvPr>
          <p:cNvSpPr txBox="1">
            <a:spLocks/>
          </p:cNvSpPr>
          <p:nvPr/>
        </p:nvSpPr>
        <p:spPr>
          <a:xfrm>
            <a:off x="3029210" y="2720155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Let’s talk.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xmlns="" id="{B3AD119B-BE3F-43B3-9DB4-ED719A0B1E0B}"/>
              </a:ext>
            </a:extLst>
          </p:cNvPr>
          <p:cNvSpPr/>
          <p:nvPr/>
        </p:nvSpPr>
        <p:spPr>
          <a:xfrm>
            <a:off x="2256872" y="3121427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xmlns="" id="{60410D0F-6535-49B0-9A14-C32671252341}"/>
              </a:ext>
            </a:extLst>
          </p:cNvPr>
          <p:cNvSpPr txBox="1">
            <a:spLocks/>
          </p:cNvSpPr>
          <p:nvPr/>
        </p:nvSpPr>
        <p:spPr>
          <a:xfrm>
            <a:off x="3021936" y="3255913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Fun corner and wrap-up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059899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58F5A-9D02-4DF8-9068-C1BC83EB2CCE}"/>
              </a:ext>
            </a:extLst>
          </p:cNvPr>
          <p:cNvSpPr/>
          <p:nvPr/>
        </p:nvSpPr>
        <p:spPr>
          <a:xfrm>
            <a:off x="6253655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958" y="3630911"/>
            <a:ext cx="3837765" cy="272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655" y="3627870"/>
            <a:ext cx="3808824" cy="27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185607" y="644325"/>
            <a:ext cx="3647634" cy="26033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58F5A-9D02-4DF8-9068-C1BC83EB2CCE}"/>
              </a:ext>
            </a:extLst>
          </p:cNvPr>
          <p:cNvSpPr/>
          <p:nvPr/>
        </p:nvSpPr>
        <p:spPr>
          <a:xfrm>
            <a:off x="2165449" y="3439841"/>
            <a:ext cx="3647634" cy="26033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431" y="644325"/>
            <a:ext cx="3562303" cy="2603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431" y="3417484"/>
            <a:ext cx="3562303" cy="26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7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253320" y="930958"/>
            <a:ext cx="3546956" cy="25923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58F5A-9D02-4DF8-9068-C1BC83EB2CCE}"/>
              </a:ext>
            </a:extLst>
          </p:cNvPr>
          <p:cNvSpPr/>
          <p:nvPr/>
        </p:nvSpPr>
        <p:spPr>
          <a:xfrm>
            <a:off x="6062145" y="3641833"/>
            <a:ext cx="3546958" cy="25923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144" y="932002"/>
            <a:ext cx="3546958" cy="2604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320" y="3641833"/>
            <a:ext cx="3546956" cy="25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0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131593" y="3530324"/>
            <a:ext cx="3618690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58F5A-9D02-4DF8-9068-C1BC83EB2CCE}"/>
              </a:ext>
            </a:extLst>
          </p:cNvPr>
          <p:cNvSpPr/>
          <p:nvPr/>
        </p:nvSpPr>
        <p:spPr>
          <a:xfrm>
            <a:off x="6069723" y="3530324"/>
            <a:ext cx="3679518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593" y="441434"/>
            <a:ext cx="3618690" cy="2806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9723" y="441434"/>
            <a:ext cx="3679517" cy="28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1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2131593" y="3663158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58F5A-9D02-4DF8-9068-C1BC83EB2CCE}"/>
              </a:ext>
            </a:extLst>
          </p:cNvPr>
          <p:cNvSpPr/>
          <p:nvPr/>
        </p:nvSpPr>
        <p:spPr>
          <a:xfrm>
            <a:off x="6096000" y="610469"/>
            <a:ext cx="3808824" cy="27572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593" y="610469"/>
            <a:ext cx="3808824" cy="275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635690"/>
            <a:ext cx="3808824" cy="28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982D36-03CB-48F0-BB1E-CC2BC92A2296}"/>
              </a:ext>
            </a:extLst>
          </p:cNvPr>
          <p:cNvSpPr/>
          <p:nvPr/>
        </p:nvSpPr>
        <p:spPr>
          <a:xfrm>
            <a:off x="6129856" y="620170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358F5A-9D02-4DF8-9068-C1BC83EB2CCE}"/>
              </a:ext>
            </a:extLst>
          </p:cNvPr>
          <p:cNvSpPr/>
          <p:nvPr/>
        </p:nvSpPr>
        <p:spPr>
          <a:xfrm>
            <a:off x="6129856" y="3754010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582" y="620170"/>
            <a:ext cx="3810971" cy="281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7581" y="3754010"/>
            <a:ext cx="3810971" cy="27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0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xmlns="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6732130" y="3577366"/>
            <a:ext cx="2739774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Let’s talk.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DB53495-0A89-4FDC-BDE3-0ADDFD8A32DA}"/>
              </a:ext>
            </a:extLst>
          </p:cNvPr>
          <p:cNvSpPr txBox="1"/>
          <p:nvPr/>
        </p:nvSpPr>
        <p:spPr>
          <a:xfrm>
            <a:off x="1977066" y="2059428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72BB68AD-B678-4DAA-B7C6-3A0C04F9B5A7}"/>
              </a:ext>
            </a:extLst>
          </p:cNvPr>
          <p:cNvSpPr/>
          <p:nvPr/>
        </p:nvSpPr>
        <p:spPr>
          <a:xfrm>
            <a:off x="6969411" y="2254774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xmlns="" val="398395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E69CE5-DBFA-4587-9851-1A9BA1F5EFF1}"/>
              </a:ext>
            </a:extLst>
          </p:cNvPr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en-US" sz="1799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8AFDFF1D-5968-4CF5-B2DE-123205C3FA78}"/>
              </a:ext>
            </a:extLst>
          </p:cNvPr>
          <p:cNvSpPr/>
          <p:nvPr/>
        </p:nvSpPr>
        <p:spPr>
          <a:xfrm>
            <a:off x="5568138" y="1013930"/>
            <a:ext cx="3270509" cy="1511555"/>
          </a:xfrm>
          <a:prstGeom prst="wedgeRectCallout">
            <a:avLst>
              <a:gd name="adj1" fmla="val -45945"/>
              <a:gd name="adj2" fmla="val 853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are </a:t>
            </a:r>
          </a:p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two windows.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E908561B-EEC3-4D6A-881E-ABE8EEB74986}"/>
              </a:ext>
            </a:extLst>
          </p:cNvPr>
          <p:cNvSpPr/>
          <p:nvPr/>
        </p:nvSpPr>
        <p:spPr>
          <a:xfrm>
            <a:off x="75962" y="3007747"/>
            <a:ext cx="3920159" cy="966856"/>
          </a:xfrm>
          <a:prstGeom prst="wedgeRectCallout">
            <a:avLst>
              <a:gd name="adj1" fmla="val 34325"/>
              <a:gd name="adj2" fmla="val 147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4798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is a bed. 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0D73AB1C-1D64-4AA2-85BD-AF173F22C3CF}"/>
              </a:ext>
            </a:extLst>
          </p:cNvPr>
          <p:cNvSpPr/>
          <p:nvPr/>
        </p:nvSpPr>
        <p:spPr>
          <a:xfrm>
            <a:off x="9834863" y="3007747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0A9EFB2E-B37A-4FE8-8743-A56E56848F97}"/>
              </a:ext>
            </a:extLst>
          </p:cNvPr>
          <p:cNvSpPr/>
          <p:nvPr/>
        </p:nvSpPr>
        <p:spPr>
          <a:xfrm>
            <a:off x="3000111" y="4381811"/>
            <a:ext cx="3316607" cy="127661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4472C4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xmlns="" id="{EB05E469-1034-49AA-A1AF-F56E4FCBB735}"/>
              </a:ext>
            </a:extLst>
          </p:cNvPr>
          <p:cNvSpPr/>
          <p:nvPr/>
        </p:nvSpPr>
        <p:spPr>
          <a:xfrm>
            <a:off x="4300339" y="2729089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00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4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E69CE5-DBFA-4587-9851-1A9BA1F5EFF1}"/>
              </a:ext>
            </a:extLst>
          </p:cNvPr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en-US" sz="1799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8AFDFF1D-5968-4CF5-B2DE-123205C3FA78}"/>
              </a:ext>
            </a:extLst>
          </p:cNvPr>
          <p:cNvSpPr/>
          <p:nvPr/>
        </p:nvSpPr>
        <p:spPr>
          <a:xfrm>
            <a:off x="7316418" y="810872"/>
            <a:ext cx="3270509" cy="1511555"/>
          </a:xfrm>
          <a:prstGeom prst="wedgeRectCallout">
            <a:avLst>
              <a:gd name="adj1" fmla="val 75914"/>
              <a:gd name="adj2" fmla="val -24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are </a:t>
            </a:r>
          </a:p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two doors.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E908561B-EEC3-4D6A-881E-ABE8EEB74986}"/>
              </a:ext>
            </a:extLst>
          </p:cNvPr>
          <p:cNvSpPr/>
          <p:nvPr/>
        </p:nvSpPr>
        <p:spPr>
          <a:xfrm>
            <a:off x="3280399" y="1381025"/>
            <a:ext cx="3920159" cy="966856"/>
          </a:xfrm>
          <a:prstGeom prst="wedgeRectCallout">
            <a:avLst>
              <a:gd name="adj1" fmla="val -37412"/>
              <a:gd name="adj2" fmla="val -1250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4265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is a desk. 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A7FB29EA-6693-4118-A482-20572FA40C87}"/>
              </a:ext>
            </a:extLst>
          </p:cNvPr>
          <p:cNvSpPr/>
          <p:nvPr/>
        </p:nvSpPr>
        <p:spPr>
          <a:xfrm>
            <a:off x="1843593" y="316877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CA37D41F-D9DF-4C17-9F9E-1976B56E941E}"/>
              </a:ext>
            </a:extLst>
          </p:cNvPr>
          <p:cNvSpPr/>
          <p:nvPr/>
        </p:nvSpPr>
        <p:spPr>
          <a:xfrm>
            <a:off x="6950496" y="257467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E96A0A19-6FED-4542-BE49-899616931DE1}"/>
              </a:ext>
            </a:extLst>
          </p:cNvPr>
          <p:cNvSpPr/>
          <p:nvPr/>
        </p:nvSpPr>
        <p:spPr>
          <a:xfrm>
            <a:off x="9501128" y="4709467"/>
            <a:ext cx="1848258" cy="178085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9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E69CE5-DBFA-4587-9851-1A9BA1F5EFF1}"/>
              </a:ext>
            </a:extLst>
          </p:cNvPr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en-US" sz="1799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8AFDFF1D-5968-4CF5-B2DE-123205C3FA78}"/>
              </a:ext>
            </a:extLst>
          </p:cNvPr>
          <p:cNvSpPr/>
          <p:nvPr/>
        </p:nvSpPr>
        <p:spPr>
          <a:xfrm>
            <a:off x="7281913" y="1306802"/>
            <a:ext cx="3270509" cy="1511555"/>
          </a:xfrm>
          <a:prstGeom prst="wedgeRectCallout">
            <a:avLst>
              <a:gd name="adj1" fmla="val 64308"/>
              <a:gd name="adj2" fmla="val -1269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are </a:t>
            </a:r>
          </a:p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two chairs.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E908561B-EEC3-4D6A-881E-ABE8EEB74986}"/>
              </a:ext>
            </a:extLst>
          </p:cNvPr>
          <p:cNvSpPr/>
          <p:nvPr/>
        </p:nvSpPr>
        <p:spPr>
          <a:xfrm>
            <a:off x="3186644" y="1579151"/>
            <a:ext cx="3920159" cy="966856"/>
          </a:xfrm>
          <a:prstGeom prst="wedgeRectCallout">
            <a:avLst>
              <a:gd name="adj1" fmla="val 5718"/>
              <a:gd name="adj2" fmla="val -1268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4400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is a lamp. 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0D73AB1C-1D64-4AA2-85BD-AF173F22C3CF}"/>
              </a:ext>
            </a:extLst>
          </p:cNvPr>
          <p:cNvSpPr/>
          <p:nvPr/>
        </p:nvSpPr>
        <p:spPr>
          <a:xfrm>
            <a:off x="8750627" y="3334009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A7FB29EA-6693-4118-A482-20572FA40C87}"/>
              </a:ext>
            </a:extLst>
          </p:cNvPr>
          <p:cNvSpPr/>
          <p:nvPr/>
        </p:nvSpPr>
        <p:spPr>
          <a:xfrm>
            <a:off x="8600350" y="403964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CA37D41F-D9DF-4C17-9F9E-1976B56E941E}"/>
              </a:ext>
            </a:extLst>
          </p:cNvPr>
          <p:cNvSpPr/>
          <p:nvPr/>
        </p:nvSpPr>
        <p:spPr>
          <a:xfrm>
            <a:off x="7676221" y="3388131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xmlns="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926746" y="3522808"/>
            <a:ext cx="5431199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sym typeface="Arial"/>
              </a:rPr>
              <a:t>Warm-up and review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xmlns="" id="{19FA83F2-0415-47EF-8481-DDCA9CF0EAAF}"/>
              </a:ext>
            </a:extLst>
          </p:cNvPr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3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</a:t>
            </a: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g106eb03ca7f_0_57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106eb03ca7f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106eb03ca7f_0_57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2D16045-7BE2-489F-9046-B1931D2AE91D}"/>
              </a:ext>
            </a:extLst>
          </p:cNvPr>
          <p:cNvSpPr txBox="1"/>
          <p:nvPr/>
        </p:nvSpPr>
        <p:spPr>
          <a:xfrm>
            <a:off x="-87017" y="2889794"/>
            <a:ext cx="12541215" cy="912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vi-VN" sz="4265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Game</a:t>
            </a:r>
            <a:r>
              <a:rPr lang="vi-VN" sz="4400" kern="0" dirty="0">
                <a:latin typeface="Arial"/>
                <a:cs typeface="Arial"/>
                <a:sym typeface="Arial"/>
              </a:rPr>
              <a:t>:</a:t>
            </a:r>
            <a:r>
              <a:rPr lang="vi-VN" sz="5332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5332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Look and say!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6239" y="-20313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two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windows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Lưu Đồ: Thay đổi Tiến Trình 4">
            <a:extLst>
              <a:ext uri="{FF2B5EF4-FFF2-40B4-BE49-F238E27FC236}">
                <a16:creationId xmlns:a16="http://schemas.microsoft.com/office/drawing/2014/main" xmlns="" id="{B4AC9D10-F6B5-48BF-8B6B-71F999B464F4}"/>
              </a:ext>
            </a:extLst>
          </p:cNvPr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941" y="2486934"/>
            <a:ext cx="10677525" cy="340936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BF281D78-47FF-40A5-A7F4-768CAB719C27}"/>
              </a:ext>
            </a:extLst>
          </p:cNvPr>
          <p:cNvSpPr/>
          <p:nvPr/>
        </p:nvSpPr>
        <p:spPr>
          <a:xfrm rot="7674537">
            <a:off x="10498542" y="1930874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31712C-5167-4923-A70C-A557E6729919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CF3D03-DEC9-4C20-AF00-CA9CA665D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7C6C369-21B4-4618-96CC-E3A7515DBD4C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3FF2E2C1-7E08-44E8-910B-2F9817839076}"/>
              </a:ext>
            </a:extLst>
          </p:cNvPr>
          <p:cNvSpPr/>
          <p:nvPr/>
        </p:nvSpPr>
        <p:spPr>
          <a:xfrm rot="7907821">
            <a:off x="4481272" y="1770082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two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doors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450EF6AD-1D51-4DC8-AFC4-246EB50DBC1F}"/>
              </a:ext>
            </a:extLst>
          </p:cNvPr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17" y="2587781"/>
            <a:ext cx="10677525" cy="3409369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E3AEE3D5-A914-485F-8FD9-01D6C6BD4458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xmlns="" id="{BD0C2E8E-8D56-49E0-AFB1-586CB54D2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97A01E88-4409-4190-8359-C9C3B35FD7AC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  <p:sp>
        <p:nvSpPr>
          <p:cNvPr id="15" name="Arrow: Right 9">
            <a:extLst>
              <a:ext uri="{FF2B5EF4-FFF2-40B4-BE49-F238E27FC236}">
                <a16:creationId xmlns:a16="http://schemas.microsoft.com/office/drawing/2014/main" xmlns="" id="{F5D86275-DC80-4A05-AA62-AF31861D4C1F}"/>
              </a:ext>
            </a:extLst>
          </p:cNvPr>
          <p:cNvSpPr/>
          <p:nvPr/>
        </p:nvSpPr>
        <p:spPr>
          <a:xfrm rot="7674537">
            <a:off x="7243709" y="2244507"/>
            <a:ext cx="1159170" cy="6187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Arrow: Right 14">
            <a:extLst>
              <a:ext uri="{FF2B5EF4-FFF2-40B4-BE49-F238E27FC236}">
                <a16:creationId xmlns:a16="http://schemas.microsoft.com/office/drawing/2014/main" xmlns="" id="{84D48B66-B694-448D-8149-2059931EEC0C}"/>
              </a:ext>
            </a:extLst>
          </p:cNvPr>
          <p:cNvSpPr/>
          <p:nvPr/>
        </p:nvSpPr>
        <p:spPr>
          <a:xfrm rot="1940208">
            <a:off x="354588" y="4238160"/>
            <a:ext cx="1180706" cy="5961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8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bed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6AB49429-C16E-4DB3-92F9-0E22777A1643}"/>
              </a:ext>
            </a:extLst>
          </p:cNvPr>
          <p:cNvSpPr/>
          <p:nvPr/>
        </p:nvSpPr>
        <p:spPr>
          <a:xfrm>
            <a:off x="3012381" y="153077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19" y="2375336"/>
            <a:ext cx="10677525" cy="3409369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xmlns="" id="{E4C2602A-0016-498D-A6DE-05AD5AA5A4EA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xmlns="" id="{9C734D72-4D23-4BA2-83FF-4DEB3888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xmlns="" id="{00BB58EA-7AA8-4FCA-8374-17B544312EBC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2</a:t>
              </a:r>
            </a:p>
          </p:txBody>
        </p:sp>
      </p:grpSp>
      <p:sp>
        <p:nvSpPr>
          <p:cNvPr id="14" name="Arrow: Right 9">
            <a:extLst>
              <a:ext uri="{FF2B5EF4-FFF2-40B4-BE49-F238E27FC236}">
                <a16:creationId xmlns:a16="http://schemas.microsoft.com/office/drawing/2014/main" xmlns="" id="{13D106BA-D14A-4548-A68F-300C1CDC4378}"/>
              </a:ext>
            </a:extLst>
          </p:cNvPr>
          <p:cNvSpPr/>
          <p:nvPr/>
        </p:nvSpPr>
        <p:spPr>
          <a:xfrm rot="7674537">
            <a:off x="4782769" y="3176712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11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desk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xmlns="" id="{FCD248CE-A9E5-4109-ABBC-EFC1F7CC2BDE}"/>
              </a:ext>
            </a:extLst>
          </p:cNvPr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08" y="2367801"/>
            <a:ext cx="10677525" cy="3409369"/>
          </a:xfrm>
          <a:prstGeom prst="rect">
            <a:avLst/>
          </a:prstGeom>
        </p:spPr>
      </p:pic>
      <p:sp>
        <p:nvSpPr>
          <p:cNvPr id="9" name="Arrow: Right 9">
            <a:extLst>
              <a:ext uri="{FF2B5EF4-FFF2-40B4-BE49-F238E27FC236}">
                <a16:creationId xmlns:a16="http://schemas.microsoft.com/office/drawing/2014/main" xmlns="" id="{F0D3B118-3934-4F06-AD43-8EEF18881809}"/>
              </a:ext>
            </a:extLst>
          </p:cNvPr>
          <p:cNvSpPr/>
          <p:nvPr/>
        </p:nvSpPr>
        <p:spPr>
          <a:xfrm rot="2104878">
            <a:off x="8103950" y="3982343"/>
            <a:ext cx="1905728" cy="11252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5F850BC6-937A-48EC-B682-923A9C4F55EE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97DB047-D857-476A-A6BB-D40C645BE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D16E3F6-9AA8-48F3-85ED-4A7D67BE75CD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844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two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doors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333729CB-48CD-4480-A036-DBC645DB5FB5}"/>
              </a:ext>
            </a:extLst>
          </p:cNvPr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xmlns="" id="{DA5F7998-095B-4BCC-8D4E-1010199DD395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xmlns="" id="{F4336CD1-D9E9-4621-9C48-41EEDDB51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xmlns="" id="{B81AFE63-3D65-40F9-8D61-E093A9CA928D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5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7D6939-7B66-4E4A-B8AC-6A38D6DBB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348" y="2678465"/>
            <a:ext cx="4746308" cy="3352800"/>
          </a:xfrm>
          <a:prstGeom prst="rect">
            <a:avLst/>
          </a:prstGeom>
        </p:spPr>
      </p:pic>
      <p:sp>
        <p:nvSpPr>
          <p:cNvPr id="11" name="Arrow: Right 9">
            <a:extLst>
              <a:ext uri="{FF2B5EF4-FFF2-40B4-BE49-F238E27FC236}">
                <a16:creationId xmlns:a16="http://schemas.microsoft.com/office/drawing/2014/main" xmlns="" id="{91791F21-6EEC-4806-A8D0-E67C785C2A0D}"/>
              </a:ext>
            </a:extLst>
          </p:cNvPr>
          <p:cNvSpPr/>
          <p:nvPr/>
        </p:nvSpPr>
        <p:spPr>
          <a:xfrm rot="7674537">
            <a:off x="6990549" y="2480469"/>
            <a:ext cx="1159170" cy="6187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Arrow: Right 14">
            <a:extLst>
              <a:ext uri="{FF2B5EF4-FFF2-40B4-BE49-F238E27FC236}">
                <a16:creationId xmlns:a16="http://schemas.microsoft.com/office/drawing/2014/main" xmlns="" id="{BA537F6A-C10F-4631-864B-C0D986B47452}"/>
              </a:ext>
            </a:extLst>
          </p:cNvPr>
          <p:cNvSpPr/>
          <p:nvPr/>
        </p:nvSpPr>
        <p:spPr>
          <a:xfrm rot="3139678">
            <a:off x="4358541" y="2507350"/>
            <a:ext cx="1180706" cy="5961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bed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F76CB350-F79C-4996-B5E6-E9CA90FB4F37}"/>
              </a:ext>
            </a:extLst>
          </p:cNvPr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1" name="Group 1">
            <a:extLst>
              <a:ext uri="{FF2B5EF4-FFF2-40B4-BE49-F238E27FC236}">
                <a16:creationId xmlns:a16="http://schemas.microsoft.com/office/drawing/2014/main" xmlns="" id="{7DEF1CA1-0679-47CC-946D-36DFD3EC1535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31B7BC7-AFE2-4859-8A1E-1C1DC14D3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DD819C-5FE2-42C5-8238-1CE5A1FC57B2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566" y="2101184"/>
            <a:ext cx="3867150" cy="415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Arrow: Right 9">
            <a:extLst>
              <a:ext uri="{FF2B5EF4-FFF2-40B4-BE49-F238E27FC236}">
                <a16:creationId xmlns:a16="http://schemas.microsoft.com/office/drawing/2014/main" xmlns="" id="{E70E4D62-E223-436B-9BB8-E036EAAF4A2B}"/>
              </a:ext>
            </a:extLst>
          </p:cNvPr>
          <p:cNvSpPr/>
          <p:nvPr/>
        </p:nvSpPr>
        <p:spPr>
          <a:xfrm rot="3127399">
            <a:off x="4740929" y="3573258"/>
            <a:ext cx="1159170" cy="61876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7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4383557" y="207214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is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vi-VN" sz="4798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desk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051DD91B-09D8-4C7F-BE5A-102EF27DE9AE}"/>
              </a:ext>
            </a:extLst>
          </p:cNvPr>
          <p:cNvSpPr/>
          <p:nvPr/>
        </p:nvSpPr>
        <p:spPr>
          <a:xfrm>
            <a:off x="3012381" y="177951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172" y="2135850"/>
            <a:ext cx="7230625" cy="3837635"/>
          </a:xfrm>
          <a:prstGeom prst="rect">
            <a:avLst/>
          </a:prstGeom>
        </p:spPr>
      </p:pic>
      <p:sp>
        <p:nvSpPr>
          <p:cNvPr id="8" name="Arrow: Right 9">
            <a:extLst>
              <a:ext uri="{FF2B5EF4-FFF2-40B4-BE49-F238E27FC236}">
                <a16:creationId xmlns:a16="http://schemas.microsoft.com/office/drawing/2014/main" xmlns="" id="{3F867369-5A1E-4EEB-B03B-E9CBCF9E44E4}"/>
              </a:ext>
            </a:extLst>
          </p:cNvPr>
          <p:cNvSpPr/>
          <p:nvPr/>
        </p:nvSpPr>
        <p:spPr>
          <a:xfrm rot="7674537">
            <a:off x="8141021" y="3500686"/>
            <a:ext cx="1402596" cy="9059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xmlns="" id="{574F63C9-0016-43EA-821F-9D767078DE56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xmlns="" id="{3F49ED2F-988A-42B8-9FA4-780290B4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8A42217A-071A-4660-8DDB-3DEAE33B4814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722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3012380" y="177951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 are </a:t>
            </a:r>
            <a:r>
              <a:rPr lang="en-US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three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windows.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5E622345-2E45-40B2-A6A7-1520C03D0AAB}"/>
              </a:ext>
            </a:extLst>
          </p:cNvPr>
          <p:cNvSpPr/>
          <p:nvPr/>
        </p:nvSpPr>
        <p:spPr>
          <a:xfrm>
            <a:off x="2707410" y="248861"/>
            <a:ext cx="7280030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418" y="2231387"/>
            <a:ext cx="7298199" cy="3873500"/>
          </a:xfrm>
          <a:prstGeom prst="rect">
            <a:avLst/>
          </a:prstGeom>
        </p:spPr>
      </p:pic>
      <p:sp>
        <p:nvSpPr>
          <p:cNvPr id="8" name="Arrow: Right 9">
            <a:extLst>
              <a:ext uri="{FF2B5EF4-FFF2-40B4-BE49-F238E27FC236}">
                <a16:creationId xmlns:a16="http://schemas.microsoft.com/office/drawing/2014/main" xmlns="" id="{B96E18BB-4E9B-4D69-9D4F-CC4BADBB5A67}"/>
              </a:ext>
            </a:extLst>
          </p:cNvPr>
          <p:cNvSpPr/>
          <p:nvPr/>
        </p:nvSpPr>
        <p:spPr>
          <a:xfrm rot="8502750">
            <a:off x="9806517" y="2637718"/>
            <a:ext cx="1431802" cy="929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Arrow: Right 14">
            <a:extLst>
              <a:ext uri="{FF2B5EF4-FFF2-40B4-BE49-F238E27FC236}">
                <a16:creationId xmlns:a16="http://schemas.microsoft.com/office/drawing/2014/main" xmlns="" id="{2B8AFD5E-E16F-4F3B-9F95-B655F1F68B1C}"/>
              </a:ext>
            </a:extLst>
          </p:cNvPr>
          <p:cNvSpPr/>
          <p:nvPr/>
        </p:nvSpPr>
        <p:spPr>
          <a:xfrm rot="7907821">
            <a:off x="3594580" y="2257828"/>
            <a:ext cx="1431802" cy="929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B393664C-68D1-4CC6-91B4-82A3DD713FC8}"/>
              </a:ext>
            </a:extLst>
          </p:cNvPr>
          <p:cNvGrpSpPr/>
          <p:nvPr/>
        </p:nvGrpSpPr>
        <p:grpSpPr>
          <a:xfrm>
            <a:off x="616043" y="1287240"/>
            <a:ext cx="3005226" cy="3005226"/>
            <a:chOff x="-8004811" y="-84360"/>
            <a:chExt cx="2254615" cy="2254615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xmlns="" id="{8EFCF9F0-431E-4BF6-95B1-7ECE33FD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004811" y="-84360"/>
              <a:ext cx="2254615" cy="2254615"/>
            </a:xfrm>
            <a:prstGeom prst="rect">
              <a:avLst/>
            </a:prstGeom>
          </p:spPr>
        </p:pic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E6626180-8156-4B88-9383-C45E17E631C8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  <p:sp>
        <p:nvSpPr>
          <p:cNvPr id="14" name="Arrow: Right 9">
            <a:extLst>
              <a:ext uri="{FF2B5EF4-FFF2-40B4-BE49-F238E27FC236}">
                <a16:creationId xmlns:a16="http://schemas.microsoft.com/office/drawing/2014/main" xmlns="" id="{F7C122FA-C65C-45A2-8585-B2914EE5993B}"/>
              </a:ext>
            </a:extLst>
          </p:cNvPr>
          <p:cNvSpPr/>
          <p:nvPr/>
        </p:nvSpPr>
        <p:spPr>
          <a:xfrm rot="7674537">
            <a:off x="6781395" y="1495918"/>
            <a:ext cx="1431802" cy="9299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3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g106eb03ca7f_0_48" descr="F:\1-原创素材\1_mm1102\PPT\PPT_014\materaials\pageimg_g1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6239" y="1"/>
            <a:ext cx="12093610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106eb03ca7f_0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g106eb03ca7f_0_48"/>
          <p:cNvSpPr txBox="1"/>
          <p:nvPr/>
        </p:nvSpPr>
        <p:spPr>
          <a:xfrm>
            <a:off x="2319965" y="1834567"/>
            <a:ext cx="8213065" cy="53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400"/>
            </a:pPr>
            <a:endParaRPr sz="1866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FA6A67B-4C2C-48D0-B0D8-35599561F500}"/>
              </a:ext>
            </a:extLst>
          </p:cNvPr>
          <p:cNvSpPr txBox="1"/>
          <p:nvPr/>
        </p:nvSpPr>
        <p:spPr>
          <a:xfrm>
            <a:off x="3314133" y="341776"/>
            <a:ext cx="7140276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There </a:t>
            </a:r>
            <a:r>
              <a:rPr lang="en-US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 two chairs</a:t>
            </a:r>
            <a:r>
              <a:rPr lang="vi-VN" sz="4798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lang="en-US" sz="4798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Lưu Đồ: Thay đổi Tiến Trình 6">
            <a:extLst>
              <a:ext uri="{FF2B5EF4-FFF2-40B4-BE49-F238E27FC236}">
                <a16:creationId xmlns:a16="http://schemas.microsoft.com/office/drawing/2014/main" xmlns="" id="{051DD91B-09D8-4C7F-BE5A-102EF27DE9AE}"/>
              </a:ext>
            </a:extLst>
          </p:cNvPr>
          <p:cNvSpPr/>
          <p:nvPr/>
        </p:nvSpPr>
        <p:spPr>
          <a:xfrm>
            <a:off x="3078728" y="225793"/>
            <a:ext cx="6618209" cy="86150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8656" y="2101184"/>
            <a:ext cx="7728583" cy="4101925"/>
          </a:xfrm>
          <a:prstGeom prst="rect">
            <a:avLst/>
          </a:prstGeom>
        </p:spPr>
      </p:pic>
      <p:sp>
        <p:nvSpPr>
          <p:cNvPr id="8" name="Arrow: Right 9">
            <a:extLst>
              <a:ext uri="{FF2B5EF4-FFF2-40B4-BE49-F238E27FC236}">
                <a16:creationId xmlns:a16="http://schemas.microsoft.com/office/drawing/2014/main" xmlns="" id="{3F867369-5A1E-4EEB-B03B-E9CBCF9E44E4}"/>
              </a:ext>
            </a:extLst>
          </p:cNvPr>
          <p:cNvSpPr/>
          <p:nvPr/>
        </p:nvSpPr>
        <p:spPr>
          <a:xfrm rot="7674537">
            <a:off x="6182973" y="2976030"/>
            <a:ext cx="1402596" cy="9059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xmlns="" id="{324BEB31-C243-401B-9885-DF168FF3D7D1}"/>
              </a:ext>
            </a:extLst>
          </p:cNvPr>
          <p:cNvSpPr/>
          <p:nvPr/>
        </p:nvSpPr>
        <p:spPr>
          <a:xfrm rot="7674537">
            <a:off x="7055930" y="3424968"/>
            <a:ext cx="1402596" cy="90593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3198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xmlns="" id="{574F63C9-0016-43EA-821F-9D767078DE56}"/>
              </a:ext>
            </a:extLst>
          </p:cNvPr>
          <p:cNvGrpSpPr/>
          <p:nvPr/>
        </p:nvGrpSpPr>
        <p:grpSpPr>
          <a:xfrm>
            <a:off x="615025" y="1278660"/>
            <a:ext cx="3005226" cy="3005226"/>
            <a:chOff x="-8005575" y="-90797"/>
            <a:chExt cx="2254615" cy="2254615"/>
          </a:xfrm>
        </p:grpSpPr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xmlns="" id="{3F49ED2F-988A-42B8-9FA4-780290B4D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8005575" y="-90797"/>
              <a:ext cx="2254615" cy="2254615"/>
            </a:xfrm>
            <a:prstGeom prst="rect">
              <a:avLst/>
            </a:prstGeom>
          </p:spPr>
        </p:pic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8A42217A-071A-4660-8DDB-3DEAE33B4814}"/>
                </a:ext>
              </a:extLst>
            </p:cNvPr>
            <p:cNvSpPr/>
            <p:nvPr/>
          </p:nvSpPr>
          <p:spPr>
            <a:xfrm flipH="1">
              <a:off x="-7722501" y="526362"/>
              <a:ext cx="1582257" cy="954086"/>
            </a:xfrm>
            <a:prstGeom prst="rect">
              <a:avLst/>
            </a:prstGeom>
            <a:noFill/>
          </p:spPr>
          <p:txBody>
            <a:bodyPr wrap="square" lIns="162459" tIns="81230" rIns="162459" bIns="81230">
              <a:spAutoFit/>
            </a:bodyPr>
            <a:lstStyle/>
            <a:p>
              <a:pPr algn="ctr" defTabSz="1218804">
                <a:buClr>
                  <a:srgbClr val="000000"/>
                </a:buClr>
              </a:pPr>
              <a:r>
                <a:rPr lang="en-US" sz="7198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7728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1838507" y="2311180"/>
            <a:ext cx="1056730" cy="650754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611889" y="3536421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845962" y="2988096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9671211" y="4453919"/>
            <a:ext cx="489273" cy="301303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34654" y="2303969"/>
            <a:ext cx="542143" cy="333861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81D988E-9076-4714-85D7-30BD797D44DC}"/>
              </a:ext>
            </a:extLst>
          </p:cNvPr>
          <p:cNvSpPr txBox="1"/>
          <p:nvPr/>
        </p:nvSpPr>
        <p:spPr>
          <a:xfrm>
            <a:off x="1058196" y="4051467"/>
            <a:ext cx="10644393" cy="107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en-US" sz="4798" kern="0" dirty="0">
                <a:ln>
                  <a:solidFill>
                    <a:srgbClr val="000000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Game</a:t>
            </a:r>
            <a:r>
              <a:rPr lang="en-US" sz="4798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: </a:t>
            </a:r>
            <a:r>
              <a:rPr lang="en-US" sz="6398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What room is this?</a:t>
            </a:r>
          </a:p>
        </p:txBody>
      </p:sp>
      <p:pic>
        <p:nvPicPr>
          <p:cNvPr id="3076" name="Picture 4" descr="77 Doll House Interior Illustrations &amp; Clip Art - iStock">
            <a:extLst>
              <a:ext uri="{FF2B5EF4-FFF2-40B4-BE49-F238E27FC236}">
                <a16:creationId xmlns:a16="http://schemas.microsoft.com/office/drawing/2014/main" xmlns="" id="{314C311D-088D-4C21-BF19-2DD0566A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796" y="8712"/>
            <a:ext cx="7770002" cy="38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7F35227-564E-4974-B5BA-DAFC617820AC}"/>
              </a:ext>
            </a:extLst>
          </p:cNvPr>
          <p:cNvSpPr txBox="1"/>
          <p:nvPr/>
        </p:nvSpPr>
        <p:spPr>
          <a:xfrm>
            <a:off x="3029737" y="5247063"/>
            <a:ext cx="6094119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199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Look and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0843" y="1060"/>
            <a:ext cx="12089879" cy="669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404" y="340397"/>
            <a:ext cx="1469357" cy="136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1024" y="806562"/>
            <a:ext cx="6062320" cy="83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4968" y="1671173"/>
            <a:ext cx="6231247" cy="494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9430" y="3430061"/>
            <a:ext cx="3744222" cy="269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xmlns="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5674" y="1613864"/>
            <a:ext cx="2389312" cy="1769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5725582" y="3531310"/>
            <a:ext cx="5370909" cy="978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408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Fun corner and wrap-up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DB53495-0A89-4FDC-BDE3-0ADDFD8A32DA}"/>
              </a:ext>
            </a:extLst>
          </p:cNvPr>
          <p:cNvSpPr txBox="1"/>
          <p:nvPr/>
        </p:nvSpPr>
        <p:spPr>
          <a:xfrm>
            <a:off x="1993893" y="2072421"/>
            <a:ext cx="15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408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408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xmlns="" id="{8215E005-0435-4087-9D65-660FC8B18240}"/>
              </a:ext>
            </a:extLst>
          </p:cNvPr>
          <p:cNvSpPr/>
          <p:nvPr/>
        </p:nvSpPr>
        <p:spPr>
          <a:xfrm>
            <a:off x="6972536" y="2342156"/>
            <a:ext cx="970702" cy="861416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xmlns="" val="360542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C826FB-DC63-438A-B740-FA55FD9639B2}"/>
              </a:ext>
            </a:extLst>
          </p:cNvPr>
          <p:cNvSpPr txBox="1"/>
          <p:nvPr/>
        </p:nvSpPr>
        <p:spPr>
          <a:xfrm>
            <a:off x="255655" y="212149"/>
            <a:ext cx="55444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can you see in the room?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85" y="1258668"/>
            <a:ext cx="9390501" cy="4983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C826FB-DC63-438A-B740-FA55FD9639B2}"/>
              </a:ext>
            </a:extLst>
          </p:cNvPr>
          <p:cNvSpPr txBox="1"/>
          <p:nvPr/>
        </p:nvSpPr>
        <p:spPr>
          <a:xfrm>
            <a:off x="255655" y="212149"/>
            <a:ext cx="55444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can you see in the room?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13" y="1181429"/>
            <a:ext cx="74009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98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C826FB-DC63-438A-B740-FA55FD9639B2}"/>
              </a:ext>
            </a:extLst>
          </p:cNvPr>
          <p:cNvSpPr txBox="1"/>
          <p:nvPr/>
        </p:nvSpPr>
        <p:spPr>
          <a:xfrm>
            <a:off x="255655" y="212149"/>
            <a:ext cx="554443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can you see in the room?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793" y="1006201"/>
            <a:ext cx="72294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93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aily Cleaning Tips and Tricks For The Living Room | Living room vector, Living  room clipart, Living room images">
            <a:extLst>
              <a:ext uri="{FF2B5EF4-FFF2-40B4-BE49-F238E27FC236}">
                <a16:creationId xmlns:a16="http://schemas.microsoft.com/office/drawing/2014/main" xmlns="" id="{E72AC0EA-84B1-412C-8930-97FCFBC30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401" y="152401"/>
            <a:ext cx="9093199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xmlns="" id="{6F236904-47E7-45E2-98D2-F4D7170C1F6C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37F22E44-402C-4591-BCB9-B107EBC92631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xmlns="" id="{249EBA98-10B6-49DC-9744-1F349C021D91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xmlns="" id="{0C57A084-1A54-49DB-A363-2901A70BFFA4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843096AC-09D5-4526-BAE0-8A9DCE1005EC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1C148487-A294-4CAB-9D21-E338C981DC9D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xmlns="" id="{B619B435-B9BF-48E5-8A2E-2054724DAAB0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xmlns="" id="{5485B2D7-C955-41E1-A3E3-A5C1A540B6DC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xmlns="" id="{01C34CF9-8430-414B-94B8-B1455419AEE6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xmlns="" id="{E3A8E80A-2955-405A-9E73-6E3D30BB285F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42">
            <a:extLst>
              <a:ext uri="{FF2B5EF4-FFF2-40B4-BE49-F238E27FC236}">
                <a16:creationId xmlns:a16="http://schemas.microsoft.com/office/drawing/2014/main" xmlns="" id="{62606F7F-95DD-45E3-91D4-3EC4DA4BC4DA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xmlns="" id="{74DDE362-8863-46A8-BCCA-5E4394008BBF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xmlns="" id="{0301B183-5DFE-4FDC-947B-393C67FAC069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xmlns="" id="{C35566CF-80FE-43E2-90EB-5C52955F6895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xmlns="" id="{F458B237-660A-4E18-867C-D39DBD7E277C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08634536-9645-4C14-8F59-412E8BC3FAE9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xmlns="" id="{4D950620-E48B-4495-AB65-382D2EF44380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ounded Rectangle 48">
            <a:extLst>
              <a:ext uri="{FF2B5EF4-FFF2-40B4-BE49-F238E27FC236}">
                <a16:creationId xmlns:a16="http://schemas.microsoft.com/office/drawing/2014/main" xmlns="" id="{2BA7B4F7-CE9E-41CF-A4B2-4F78C9DA3920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living room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3E0819A0-B731-4E1D-872F-49F76F1E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Bathroom Clipart">
            <a:extLst>
              <a:ext uri="{FF2B5EF4-FFF2-40B4-BE49-F238E27FC236}">
                <a16:creationId xmlns:a16="http://schemas.microsoft.com/office/drawing/2014/main" xmlns="" id="{4B7B8EDC-ACC2-47DC-9473-5E9951F5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626" y="-5471"/>
            <a:ext cx="8567316" cy="68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1">
            <a:extLst>
              <a:ext uri="{FF2B5EF4-FFF2-40B4-BE49-F238E27FC236}">
                <a16:creationId xmlns:a16="http://schemas.microsoft.com/office/drawing/2014/main" xmlns="" id="{628F9F35-6A41-4F7F-9967-965B2D9D449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xmlns="" id="{F87FCF41-F933-4458-A88E-BAB25457F38F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xmlns="" id="{9C128E01-FEA7-4E9E-8C60-093FBC13D219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xmlns="" id="{87264310-6F0C-4F7D-A9E2-4A27E2EB5E20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xmlns="" id="{5DA7161C-D1A1-49DB-80F4-24CF8902D20B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xmlns="" id="{3097A132-6A64-4F64-83BC-AB13FE76B959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xmlns="" id="{194679A0-824B-467D-913F-88775D54F11B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xmlns="" id="{32FE032E-AD5E-4FF7-AAEA-6859FF0A1C97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xmlns="" id="{8B120EEA-0D32-4FCD-ABD4-ECC694CC9128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xmlns="" id="{D6B72CF2-B3BD-4417-AD51-7A87ED5ED893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xmlns="" id="{A0D2C6DB-86CF-4F2A-A933-8F9DD9C3431B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xmlns="" id="{9628077B-1A8E-4B46-B0EC-216C79392573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xmlns="" id="{680A61B3-A415-400C-BD10-604140A07E0D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xmlns="" id="{249C9848-48D3-46C6-B7FA-DFE11B86F6F8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xmlns="" id="{641C296E-2B93-41D8-A526-B65C53832B19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xmlns="" id="{178C5232-7A78-47A6-988D-9E02831F038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xmlns="" id="{E09F35CC-007F-43C7-B5DC-9F40CAE15A95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xmlns="" id="{DCFD64BD-53E5-4A8A-9969-434E0B0C71A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bathroom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2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7DEBBDD-656D-4EB6-8F38-9FEC95DE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arts of the house kitchen clipart 2 | Kitchen clipart, Kitchen drawing,  Home kitchens">
            <a:extLst>
              <a:ext uri="{FF2B5EF4-FFF2-40B4-BE49-F238E27FC236}">
                <a16:creationId xmlns:a16="http://schemas.microsoft.com/office/drawing/2014/main" xmlns="" id="{0309DD7B-72E1-4A5A-811A-D07F54C1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912" y="1"/>
            <a:ext cx="89594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1">
            <a:extLst>
              <a:ext uri="{FF2B5EF4-FFF2-40B4-BE49-F238E27FC236}">
                <a16:creationId xmlns:a16="http://schemas.microsoft.com/office/drawing/2014/main" xmlns="" id="{B494BA0A-3393-4D90-9A07-8421BDFF1894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xmlns="" id="{390D5751-3E52-47FB-B4D3-05B96F4A050C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xmlns="" id="{3EFF3F20-124A-4180-A5DC-0EC231B9D21C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xmlns="" id="{49D3D7A7-9335-43AB-9054-24C01D7B4398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xmlns="" id="{B7FD02B1-563E-437E-BB35-6CF2671908E3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xmlns="" id="{BB0A2E5D-1C81-41FA-A3A1-08A7B52D7F83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xmlns="" id="{8B8E15D8-F226-452E-B866-780B9C01CF58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xmlns="" id="{A97640FF-F213-41FD-9BA8-CCEA68C3A0AF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1" name="Rectangle 40">
            <a:extLst>
              <a:ext uri="{FF2B5EF4-FFF2-40B4-BE49-F238E27FC236}">
                <a16:creationId xmlns:a16="http://schemas.microsoft.com/office/drawing/2014/main" xmlns="" id="{AE4D5748-D914-4CC9-9ECF-0C62DC3F1D01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xmlns="" id="{F9AD3E1A-276D-48F7-88DC-781D5203F4F0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xmlns="" id="{DA34B4CA-6C66-45C0-962F-F03CF78CBFF2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xmlns="" id="{8C151C97-779C-48A5-973E-90171202C1D7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xmlns="" id="{0DE283E3-6F4B-4FEF-873D-570BDA2B2AB2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xmlns="" id="{E269AB9F-E82A-46C8-884E-1DED353DDF9B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xmlns="" id="{CF716955-65F9-4049-9B78-683508E69347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xmlns="" id="{F20F0565-B2E0-4C5E-9CF6-C6EB3699B4F2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xmlns="" id="{FFD44F12-4F0A-45DD-85E3-C2F89C3EE1EF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0" name="Rounded Rectangle 48">
            <a:extLst>
              <a:ext uri="{FF2B5EF4-FFF2-40B4-BE49-F238E27FC236}">
                <a16:creationId xmlns:a16="http://schemas.microsoft.com/office/drawing/2014/main" xmlns="" id="{393F3547-CF50-411D-B813-2033F431ADEC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kitchen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1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7DEBBDD-656D-4EB6-8F38-9FEC95DE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94,102 Bedroom Illustrations &amp; Clip Art - iStock">
            <a:extLst>
              <a:ext uri="{FF2B5EF4-FFF2-40B4-BE49-F238E27FC236}">
                <a16:creationId xmlns:a16="http://schemas.microsoft.com/office/drawing/2014/main" xmlns="" id="{ED342F16-0EDF-4719-8E61-F22687EB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185" y="-1"/>
            <a:ext cx="8897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xmlns="" id="{CB784964-5282-4B76-AFA1-EC052E9E2FC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xmlns="" id="{D4469812-620F-423E-8728-E192F70D78C0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xmlns="" id="{4B21F86B-755A-4172-99DB-86F992389E47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xmlns="" id="{23E2ACAF-4F33-48BA-9E4F-5ED8DE369118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xmlns="" id="{5B143ADF-3025-41B9-88EF-F1042745BD54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xmlns="" id="{08038168-AAED-4D76-9A74-765E5B322B22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xmlns="" id="{EC779458-33F1-48B7-8D70-0F90AF874F1C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xmlns="" id="{F849AA4D-F773-4A69-958A-8128E549E416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xmlns="" id="{7A68EBEE-EE1E-4ADF-9ADC-62D760AD5CAC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xmlns="" id="{EF081F6C-B99A-4A14-A73D-C736B6D95F3F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42">
            <a:extLst>
              <a:ext uri="{FF2B5EF4-FFF2-40B4-BE49-F238E27FC236}">
                <a16:creationId xmlns:a16="http://schemas.microsoft.com/office/drawing/2014/main" xmlns="" id="{6E8DB6AE-F315-4CC6-AA0B-3A2BCB27875C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xmlns="" id="{DF9E695D-BB35-447C-96FC-B936E3D31DAB}"/>
              </a:ext>
            </a:extLst>
          </p:cNvPr>
          <p:cNvSpPr/>
          <p:nvPr/>
        </p:nvSpPr>
        <p:spPr>
          <a:xfrm>
            <a:off x="8397854" y="34162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xmlns="" id="{806F897A-3805-4038-B4DA-8625E881559C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xmlns="" id="{616AAA53-BC77-47B9-A328-6C2E2C0AAF93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xmlns="" id="{08C824D5-8E74-4C54-A42C-417FA8983164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C52B545E-8290-47D3-A14E-8D8D5208864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xmlns="" id="{047B7B69-FE2B-4803-AA0C-0419F4B03AEF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ounded Rectangle 48">
            <a:extLst>
              <a:ext uri="{FF2B5EF4-FFF2-40B4-BE49-F238E27FC236}">
                <a16:creationId xmlns:a16="http://schemas.microsoft.com/office/drawing/2014/main" xmlns="" id="{0C3D06AD-D68F-46AD-B6C5-965669716B1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bedroom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xmlns="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5681373" y="343710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B0F0"/>
                </a:solidFill>
                <a:sym typeface="Arial"/>
              </a:rPr>
              <a:t>Look, listen and repeat.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DB53495-0A89-4FDC-BDE3-0ADDFD8A32DA}"/>
              </a:ext>
            </a:extLst>
          </p:cNvPr>
          <p:cNvSpPr txBox="1"/>
          <p:nvPr/>
        </p:nvSpPr>
        <p:spPr>
          <a:xfrm>
            <a:off x="1985182" y="2032903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FC79524-4FB7-4483-AC3E-E4E82321E7D8}"/>
              </a:ext>
            </a:extLst>
          </p:cNvPr>
          <p:cNvSpPr/>
          <p:nvPr/>
        </p:nvSpPr>
        <p:spPr>
          <a:xfrm>
            <a:off x="6969415" y="2223828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xmlns="" val="244145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390</Words>
  <Application>Microsoft Office PowerPoint</Application>
  <PresentationFormat>Custom</PresentationFormat>
  <Paragraphs>127</Paragraphs>
  <Slides>43</Slides>
  <Notes>33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www.jpppt.com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hoang thi hai</cp:lastModifiedBy>
  <cp:revision>22</cp:revision>
  <dcterms:created xsi:type="dcterms:W3CDTF">2022-04-19T18:36:54Z</dcterms:created>
  <dcterms:modified xsi:type="dcterms:W3CDTF">2025-03-03T05:29:50Z</dcterms:modified>
</cp:coreProperties>
</file>