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8.xml" ContentType="application/inkml+xml"/>
  <Override PartName="/ppt/ink/ink18.xml" ContentType="application/inkml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ink/ink6.xml" ContentType="application/inkml+xml"/>
  <Override PartName="/ppt/ink/ink16.xml" ContentType="application/inkml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ink/ink4.xml" ContentType="application/inkml+xml"/>
  <Override PartName="/ppt/ink/ink14.xml" ContentType="application/inkml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ink/ink2.xml" ContentType="application/inkml+xml"/>
  <Override PartName="/ppt/ink/ink12.xml" ContentType="application/inkml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0.xml" ContentType="application/inkml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ink/ink9.xml" ContentType="application/inkml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ink/ink7.xml" ContentType="application/inkml+xml"/>
  <Override PartName="/ppt/ink/ink17.xml" ContentType="application/inkml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ink/ink3.xml" ContentType="application/inkml+xml"/>
  <Override PartName="/ppt/ink/ink5.xml" ContentType="application/inkml+xml"/>
  <Override PartName="/ppt/ink/ink15.xml" ContentType="application/inkml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  <Override PartName="/ppt/ink/ink1.xml" ContentType="application/inkml+xml"/>
  <Override PartName="/ppt/ink/ink13.xml" ContentType="application/inkml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1.xml" ContentType="application/inkml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10" r:id="rId2"/>
    <p:sldId id="257" r:id="rId3"/>
    <p:sldId id="327" r:id="rId4"/>
    <p:sldId id="328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29" r:id="rId13"/>
    <p:sldId id="349" r:id="rId14"/>
    <p:sldId id="351" r:id="rId15"/>
    <p:sldId id="330" r:id="rId16"/>
    <p:sldId id="331" r:id="rId17"/>
    <p:sldId id="411" r:id="rId18"/>
    <p:sldId id="412" r:id="rId19"/>
    <p:sldId id="413" r:id="rId20"/>
    <p:sldId id="415" r:id="rId21"/>
    <p:sldId id="416" r:id="rId22"/>
    <p:sldId id="417" r:id="rId23"/>
    <p:sldId id="41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F907D6"/>
    <a:srgbClr val="EA16CC"/>
    <a:srgbClr val="4837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0487" autoAdjust="0"/>
  </p:normalViewPr>
  <p:slideViewPr>
    <p:cSldViewPr snapToGrid="0">
      <p:cViewPr varScale="1">
        <p:scale>
          <a:sx n="78" d="100"/>
          <a:sy n="78" d="100"/>
        </p:scale>
        <p:origin x="-850" y="-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5T11:17:41.343"/>
    </inkml:context>
    <inkml:brush xml:id="br0">
      <inkml:brushProperty name="width" value="0.1" units="cm"/>
      <inkml:brushProperty name="height" value="0.2" units="cm"/>
      <inkml:brushProperty name="color" value="#8000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12139-F68C-49BC-A563-C055EAFB51D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DA761-9DC0-47F8-9055-380C8A563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37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Divide the class into 2 teams. Each team choose one letter to go to the question.</a:t>
            </a:r>
          </a:p>
          <a:p>
            <a:pPr eaLnBrk="0" hangingPunct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Have pupils look, read and choose the right options.</a:t>
            </a:r>
          </a:p>
          <a:p>
            <a:pPr eaLnBrk="0" hangingPunct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Back to the menu for pupils to choose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question.</a:t>
            </a:r>
          </a:p>
          <a:p>
            <a:pPr eaLnBrk="0" hangingPunct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continue their turns until there are no letters left.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team with the most points wins.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4660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1856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Each team choose a letter to go to the question.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Have pupils look, read and answer the questions.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Back to the menu for pupils another question.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continue their turns until there are no letters left.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team with the most points wins.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5741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the answer box to show how many points the students get.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  Click the flower</a:t>
            </a:r>
            <a:r>
              <a:rPr lang="en-US" baseline="0" dirty="0"/>
              <a:t> on top left to go back.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8533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the answer box to show how many points the students get.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  Click the flower</a:t>
            </a:r>
            <a:r>
              <a:rPr lang="en-US" baseline="0" dirty="0"/>
              <a:t> on top left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993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the answer box to show how many points the students get.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  Click the flower</a:t>
            </a:r>
            <a:r>
              <a:rPr lang="en-US" baseline="0" dirty="0"/>
              <a:t> on top left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742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the answer box to show how many points the students get.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  Click the flower</a:t>
            </a:r>
            <a:r>
              <a:rPr lang="en-US" baseline="0" dirty="0"/>
              <a:t> on top left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7346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the answer box to show how many points the students get.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  Click the flower</a:t>
            </a:r>
            <a:r>
              <a:rPr lang="en-US" baseline="0" dirty="0"/>
              <a:t> on top left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0671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the answer box to show how many points the students get.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  Click the flower</a:t>
            </a:r>
            <a:r>
              <a:rPr lang="en-US" baseline="0" dirty="0"/>
              <a:t> on top left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1813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the answer box to show how many points the students get.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  Click the flower</a:t>
            </a:r>
            <a:r>
              <a:rPr lang="en-US" baseline="0" dirty="0"/>
              <a:t> on top left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2493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Click the answer box to show how many points the students get.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  Click the flower</a:t>
            </a:r>
            <a:r>
              <a:rPr lang="en-US" baseline="0" dirty="0"/>
              <a:t> on top left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5676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the flower</a:t>
            </a:r>
            <a:r>
              <a:rPr lang="en-US" baseline="0" dirty="0"/>
              <a:t> at the top left cornet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0098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the flower</a:t>
            </a:r>
            <a:r>
              <a:rPr lang="en-US" baseline="0" dirty="0"/>
              <a:t> at the top left cornet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7872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the flower</a:t>
            </a:r>
            <a:r>
              <a:rPr lang="en-US" baseline="0" dirty="0"/>
              <a:t> at the top left cornet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9371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the flower</a:t>
            </a:r>
            <a:r>
              <a:rPr lang="en-US" baseline="0" dirty="0"/>
              <a:t> at the top left cornet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5506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the flower</a:t>
            </a:r>
            <a:r>
              <a:rPr lang="en-US" baseline="0" dirty="0"/>
              <a:t> at the top left cornet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2970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the flower</a:t>
            </a:r>
            <a:r>
              <a:rPr lang="en-US" baseline="0" dirty="0"/>
              <a:t> at the top left cornet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8330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the flower</a:t>
            </a:r>
            <a:r>
              <a:rPr lang="en-US" baseline="0" dirty="0"/>
              <a:t> at the top left cornet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1330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the flower</a:t>
            </a:r>
            <a:r>
              <a:rPr lang="en-US" baseline="0" dirty="0"/>
              <a:t> at the top left cornet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0920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B04A1E-ECD6-4493-9838-A59998E5C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CC7DC42-AF43-4377-920E-F88E4FE42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AB6B5A-0AC3-4A55-A0C1-C0C03625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FA9DA4-659A-444F-AA5B-20015D5BD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B8E232-4827-4E5F-AD15-439E5FA2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592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BE05C4-F6A0-4B7D-9F04-1E2DFD170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2A3008-3543-4209-8A75-5A6E5DD0F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893FCD-7880-4605-9CDA-09D5CBF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820856-2393-45B2-8E7E-6FAC84E8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5EB154-C14E-4DD1-9190-E8BFE71F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868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2E4E60C-66BE-442F-A146-6DCDD27AD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699BE3E-31FA-46A9-9A32-052581BD8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6344D5-B8A7-47F4-9F48-76782A131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867BD8-643B-4291-BC5F-84D909450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E9645C-A05A-498B-8273-313281E0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470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3A98E1-0A43-4E5C-AA8B-A9FAB5D4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83FFEE-B608-4582-BD58-A91865591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91F201-91A3-4D98-85BA-344078580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2D7FCF-AB8A-40DA-9FEB-A1AD42BF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3DFEBF-3300-4E0A-8351-EFEFC277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303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FD3053-C92F-427A-8B13-0B83C7E88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35E702-8CA4-4F76-874E-96867236C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8C654E-AAA0-4943-984A-E1AFEED1E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B0C0B2-363B-4789-B654-D63E872B3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3F4379-E5EB-445A-B0EB-815C77EE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658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A6C26D-C897-4802-A8E4-FF6273108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107952-9625-41A2-8686-642996CA1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42C1EEF-A6E6-4D3F-96B4-BA3654DDE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DF22176-E3A6-4DEE-9B7B-AA3B27D0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F45A3A8-990A-43A4-8A7A-E83A98DE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E71FC0-FD68-4822-9349-7ED3B96C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966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F3A7B8-D411-4799-BC47-B7ED30E6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EA7D53-76E2-4CDD-B64D-3AC8DDDCB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326CA3-9436-4482-A8BC-E4B26412A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0745B53-3897-4368-B02A-48BB09E6C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4464099-542D-4224-BA26-E94745395D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159529D-8D1F-4C91-B869-FAA2D77B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0C0CF99-A3B0-4014-99CC-46AF619C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59CABCC-4D84-47F2-9CF9-2EB0B0E2E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433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2DBA7-F566-4D5B-BD1D-D091A03C9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BEED315-716D-4DF6-A612-ED54FF3C5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DE6500D-83DF-448E-A5C4-73DC157D7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EEE3385-750C-48FA-B589-081F88F0C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72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72B19D-5379-40B4-9428-7E6A7FEB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A8FC63C-2646-42A3-8933-0B252B334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39C92C-8775-4375-8D68-14106B9F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663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26D759-81BC-4483-9A5C-EB273DD1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CA9A3F-C082-4DDC-B1DF-32E9EF889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CF2EFD1-F078-48EE-892A-B0A0F6E58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04B445D-3C6E-4628-BCA1-A28433B23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85BDBD-B4DC-474F-94A5-54393EAC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2CC648-F0A4-4EF3-A6DE-75CC825A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411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61BA1B-531A-41CD-8704-7AD29AB5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B62C6A4-D990-48D0-9D48-25936A3BB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41DAFED-8FFE-480B-BEA1-6FFDCFDAB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5C6004A-858D-4EA1-9E82-E37C044C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E55515-D97B-48E4-95B6-B820DB669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A352AC-9D2B-4EB2-B3D6-BA858CE39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777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0F7D21B-0821-46EC-A4C0-9100FF9F5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0C68DB-A6EB-424D-B575-F7C5E9D6B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E0C130-A828-42C6-89FB-437006F08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F1D7-ED57-45EF-B1CA-4BD9810B426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AC2663-8F02-415B-9428-610F362BF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4BE147-7DDB-4F32-8D98-1C31667CD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EFED5-99B3-410F-A019-6BE3429CE8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186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customXml" Target="../ink/ink16.xml"/><Relationship Id="rId5" Type="http://schemas.openxmlformats.org/officeDocument/2006/relationships/audio" Target="../media/audio4.wav"/><Relationship Id="rId15" Type="http://schemas.openxmlformats.org/officeDocument/2006/relationships/image" Target="../media/image17.jpeg"/><Relationship Id="rId10" Type="http://schemas.openxmlformats.org/officeDocument/2006/relationships/image" Target="../media/image8.emf"/><Relationship Id="rId4" Type="http://schemas.openxmlformats.org/officeDocument/2006/relationships/audio" Target="../media/audio3.wav"/><Relationship Id="rId9" Type="http://schemas.openxmlformats.org/officeDocument/2006/relationships/customXml" Target="../ink/ink15.xml"/><Relationship Id="rId1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customXml" Target="../ink/ink18.xml"/><Relationship Id="rId5" Type="http://schemas.openxmlformats.org/officeDocument/2006/relationships/audio" Target="../media/audio4.wav"/><Relationship Id="rId15" Type="http://schemas.openxmlformats.org/officeDocument/2006/relationships/image" Target="../media/image17.jpeg"/><Relationship Id="rId10" Type="http://schemas.openxmlformats.org/officeDocument/2006/relationships/image" Target="../media/image8.emf"/><Relationship Id="rId4" Type="http://schemas.openxmlformats.org/officeDocument/2006/relationships/audio" Target="../media/audio3.wav"/><Relationship Id="rId9" Type="http://schemas.openxmlformats.org/officeDocument/2006/relationships/customXml" Target="../ink/ink17.xml"/><Relationship Id="rId1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0.xml"/><Relationship Id="rId7" Type="http://schemas.microsoft.com/office/2007/relationships/media" Target="../media/media1.mp3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3.jpeg"/><Relationship Id="rId11" Type="http://schemas.openxmlformats.org/officeDocument/2006/relationships/image" Target="../media/image30.png"/><Relationship Id="rId5" Type="http://schemas.openxmlformats.org/officeDocument/2006/relationships/slide" Target="slide2.xml"/><Relationship Id="rId10" Type="http://schemas.openxmlformats.org/officeDocument/2006/relationships/image" Target="../media/image29.png"/><Relationship Id="rId4" Type="http://schemas.openxmlformats.org/officeDocument/2006/relationships/image" Target="../media/image26.jpe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" Target="slide2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27.png"/><Relationship Id="rId5" Type="http://schemas.microsoft.com/office/2007/relationships/media" Target="../media/media2.mp3"/><Relationship Id="rId10" Type="http://schemas.openxmlformats.org/officeDocument/2006/relationships/image" Target="../media/image34.png"/><Relationship Id="rId4" Type="http://schemas.openxmlformats.org/officeDocument/2006/relationships/image" Target="../media/image13.jpe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2.xml"/><Relationship Id="rId3" Type="http://schemas.openxmlformats.org/officeDocument/2006/relationships/audio" Target="../media/audio1.wav"/><Relationship Id="rId7" Type="http://schemas.openxmlformats.org/officeDocument/2006/relationships/slide" Target="slide16.xml"/><Relationship Id="rId12" Type="http://schemas.openxmlformats.org/officeDocument/2006/relationships/slide" Target="slide2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slide" Target="slide20.xml"/><Relationship Id="rId5" Type="http://schemas.openxmlformats.org/officeDocument/2006/relationships/slide" Target="slide15.xml"/><Relationship Id="rId15" Type="http://schemas.openxmlformats.org/officeDocument/2006/relationships/image" Target="../media/image12.jpeg"/><Relationship Id="rId10" Type="http://schemas.openxmlformats.org/officeDocument/2006/relationships/slide" Target="slide19.xml"/><Relationship Id="rId4" Type="http://schemas.openxmlformats.org/officeDocument/2006/relationships/image" Target="../media/image10.jpeg"/><Relationship Id="rId9" Type="http://schemas.openxmlformats.org/officeDocument/2006/relationships/slide" Target="slide18.xml"/><Relationship Id="rId14" Type="http://schemas.openxmlformats.org/officeDocument/2006/relationships/slide" Target="slide2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openxmlformats.org/officeDocument/2006/relationships/image" Target="../media/image37.jpeg"/><Relationship Id="rId12" Type="http://schemas.microsoft.com/office/2007/relationships/hdphoto" Target="../media/hdphoto2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39.png"/><Relationship Id="rId5" Type="http://schemas.openxmlformats.org/officeDocument/2006/relationships/audio" Target="../media/audio5.wav"/><Relationship Id="rId10" Type="http://schemas.openxmlformats.org/officeDocument/2006/relationships/image" Target="../media/image17.jpeg"/><Relationship Id="rId4" Type="http://schemas.openxmlformats.org/officeDocument/2006/relationships/audio" Target="../media/audio3.wav"/><Relationship Id="rId9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openxmlformats.org/officeDocument/2006/relationships/image" Target="../media/image37.jpeg"/><Relationship Id="rId12" Type="http://schemas.microsoft.com/office/2007/relationships/hdphoto" Target="../media/hdphoto3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0.png"/><Relationship Id="rId5" Type="http://schemas.openxmlformats.org/officeDocument/2006/relationships/audio" Target="../media/audio5.wav"/><Relationship Id="rId10" Type="http://schemas.openxmlformats.org/officeDocument/2006/relationships/image" Target="../media/image17.jpeg"/><Relationship Id="rId4" Type="http://schemas.openxmlformats.org/officeDocument/2006/relationships/audio" Target="../media/audio3.wav"/><Relationship Id="rId9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openxmlformats.org/officeDocument/2006/relationships/image" Target="../media/image37.jpeg"/><Relationship Id="rId12" Type="http://schemas.microsoft.com/office/2007/relationships/hdphoto" Target="../media/hdphoto4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audio" Target="../media/audio5.wav"/><Relationship Id="rId10" Type="http://schemas.openxmlformats.org/officeDocument/2006/relationships/image" Target="../media/image17.jpeg"/><Relationship Id="rId4" Type="http://schemas.openxmlformats.org/officeDocument/2006/relationships/audio" Target="../media/audio3.wav"/><Relationship Id="rId9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openxmlformats.org/officeDocument/2006/relationships/image" Target="../media/image37.jpeg"/><Relationship Id="rId12" Type="http://schemas.microsoft.com/office/2007/relationships/hdphoto" Target="../media/hdphoto5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2.png"/><Relationship Id="rId5" Type="http://schemas.openxmlformats.org/officeDocument/2006/relationships/audio" Target="../media/audio5.wav"/><Relationship Id="rId10" Type="http://schemas.openxmlformats.org/officeDocument/2006/relationships/image" Target="../media/image17.jpeg"/><Relationship Id="rId4" Type="http://schemas.openxmlformats.org/officeDocument/2006/relationships/audio" Target="../media/audio3.wav"/><Relationship Id="rId9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34" Type="http://schemas.openxmlformats.org/officeDocument/2006/relationships/slide" Target="slide15.xml"/><Relationship Id="rId33" Type="http://schemas.openxmlformats.org/officeDocument/2006/relationships/slide" Target="slide14.xml"/><Relationship Id="rId2" Type="http://schemas.openxmlformats.org/officeDocument/2006/relationships/image" Target="../media/image7.png"/><Relationship Id="rId29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32" Type="http://schemas.openxmlformats.org/officeDocument/2006/relationships/slide" Target="slide13.xml"/><Relationship Id="rId5" Type="http://schemas.openxmlformats.org/officeDocument/2006/relationships/image" Target="../media/image8.emf"/><Relationship Id="rId28" Type="http://schemas.openxmlformats.org/officeDocument/2006/relationships/customXml" Target="../ink/ink2.xml"/><Relationship Id="rId31" Type="http://schemas.openxmlformats.org/officeDocument/2006/relationships/slide" Target="slide12.xml"/><Relationship Id="rId4" Type="http://schemas.openxmlformats.org/officeDocument/2006/relationships/customXml" Target="../ink/ink1.xml"/><Relationship Id="rId30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openxmlformats.org/officeDocument/2006/relationships/image" Target="../media/image37.jpeg"/><Relationship Id="rId12" Type="http://schemas.microsoft.com/office/2007/relationships/hdphoto" Target="../media/hdphoto6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3.png"/><Relationship Id="rId5" Type="http://schemas.openxmlformats.org/officeDocument/2006/relationships/audio" Target="../media/audio5.wav"/><Relationship Id="rId10" Type="http://schemas.openxmlformats.org/officeDocument/2006/relationships/image" Target="../media/image17.jpeg"/><Relationship Id="rId4" Type="http://schemas.openxmlformats.org/officeDocument/2006/relationships/audio" Target="../media/audio3.wav"/><Relationship Id="rId9" Type="http://schemas.openxmlformats.org/officeDocument/2006/relationships/slide" Target="slide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openxmlformats.org/officeDocument/2006/relationships/image" Target="../media/image37.jpeg"/><Relationship Id="rId12" Type="http://schemas.microsoft.com/office/2007/relationships/hdphoto" Target="../media/hdphoto7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4.png"/><Relationship Id="rId5" Type="http://schemas.openxmlformats.org/officeDocument/2006/relationships/audio" Target="../media/audio5.wav"/><Relationship Id="rId10" Type="http://schemas.openxmlformats.org/officeDocument/2006/relationships/image" Target="../media/image17.jpeg"/><Relationship Id="rId4" Type="http://schemas.openxmlformats.org/officeDocument/2006/relationships/audio" Target="../media/audio3.wav"/><Relationship Id="rId9" Type="http://schemas.openxmlformats.org/officeDocument/2006/relationships/slide" Target="slide1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openxmlformats.org/officeDocument/2006/relationships/image" Target="../media/image37.jpeg"/><Relationship Id="rId12" Type="http://schemas.microsoft.com/office/2007/relationships/hdphoto" Target="../media/hdphoto8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5.png"/><Relationship Id="rId5" Type="http://schemas.openxmlformats.org/officeDocument/2006/relationships/audio" Target="../media/audio5.wav"/><Relationship Id="rId10" Type="http://schemas.openxmlformats.org/officeDocument/2006/relationships/image" Target="../media/image17.jpeg"/><Relationship Id="rId4" Type="http://schemas.openxmlformats.org/officeDocument/2006/relationships/audio" Target="../media/audio3.wav"/><Relationship Id="rId9" Type="http://schemas.openxmlformats.org/officeDocument/2006/relationships/slide" Target="slide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openxmlformats.org/officeDocument/2006/relationships/image" Target="../media/image37.jpeg"/><Relationship Id="rId12" Type="http://schemas.microsoft.com/office/2007/relationships/hdphoto" Target="../media/hdphoto9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6.png"/><Relationship Id="rId5" Type="http://schemas.openxmlformats.org/officeDocument/2006/relationships/audio" Target="../media/audio5.wav"/><Relationship Id="rId10" Type="http://schemas.openxmlformats.org/officeDocument/2006/relationships/image" Target="../media/image17.jpeg"/><Relationship Id="rId4" Type="http://schemas.openxmlformats.org/officeDocument/2006/relationships/audio" Target="../media/audio3.wav"/><Relationship Id="rId9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12" Type="http://schemas.openxmlformats.org/officeDocument/2006/relationships/slide" Target="slide10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image" Target="../media/image11.png"/><Relationship Id="rId15" Type="http://schemas.openxmlformats.org/officeDocument/2006/relationships/slide" Target="slide2.xml"/><Relationship Id="rId10" Type="http://schemas.openxmlformats.org/officeDocument/2006/relationships/slide" Target="slide8.xml"/><Relationship Id="rId4" Type="http://schemas.openxmlformats.org/officeDocument/2006/relationships/image" Target="../media/image10.jpeg"/><Relationship Id="rId9" Type="http://schemas.openxmlformats.org/officeDocument/2006/relationships/slide" Target="slide7.xml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customXml" Target="../ink/ink4.xml"/><Relationship Id="rId5" Type="http://schemas.openxmlformats.org/officeDocument/2006/relationships/audio" Target="../media/audio4.wav"/><Relationship Id="rId15" Type="http://schemas.openxmlformats.org/officeDocument/2006/relationships/image" Target="../media/image17.jpeg"/><Relationship Id="rId10" Type="http://schemas.openxmlformats.org/officeDocument/2006/relationships/image" Target="../media/image8.emf"/><Relationship Id="rId4" Type="http://schemas.openxmlformats.org/officeDocument/2006/relationships/audio" Target="../media/audio3.wav"/><Relationship Id="rId9" Type="http://schemas.openxmlformats.org/officeDocument/2006/relationships/customXml" Target="../ink/ink3.xml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customXml" Target="../ink/ink6.xml"/><Relationship Id="rId5" Type="http://schemas.openxmlformats.org/officeDocument/2006/relationships/audio" Target="../media/audio4.wav"/><Relationship Id="rId15" Type="http://schemas.openxmlformats.org/officeDocument/2006/relationships/image" Target="../media/image17.jpeg"/><Relationship Id="rId10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openxmlformats.org/officeDocument/2006/relationships/customXml" Target="../ink/ink5.xml"/><Relationship Id="rId1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customXml" Target="../ink/ink8.xml"/><Relationship Id="rId5" Type="http://schemas.openxmlformats.org/officeDocument/2006/relationships/audio" Target="../media/audio4.wav"/><Relationship Id="rId15" Type="http://schemas.openxmlformats.org/officeDocument/2006/relationships/image" Target="../media/image17.jpeg"/><Relationship Id="rId10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openxmlformats.org/officeDocument/2006/relationships/customXml" Target="../ink/ink7.xml"/><Relationship Id="rId1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customXml" Target="../ink/ink10.xml"/><Relationship Id="rId5" Type="http://schemas.openxmlformats.org/officeDocument/2006/relationships/audio" Target="../media/audio4.wav"/><Relationship Id="rId15" Type="http://schemas.openxmlformats.org/officeDocument/2006/relationships/image" Target="../media/image17.jpeg"/><Relationship Id="rId10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openxmlformats.org/officeDocument/2006/relationships/customXml" Target="../ink/ink9.xml"/><Relationship Id="rId1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customXml" Target="../ink/ink12.xml"/><Relationship Id="rId5" Type="http://schemas.openxmlformats.org/officeDocument/2006/relationships/audio" Target="../media/audio4.wav"/><Relationship Id="rId15" Type="http://schemas.openxmlformats.org/officeDocument/2006/relationships/image" Target="../media/image17.jpeg"/><Relationship Id="rId10" Type="http://schemas.openxmlformats.org/officeDocument/2006/relationships/image" Target="../media/image8.emf"/><Relationship Id="rId4" Type="http://schemas.openxmlformats.org/officeDocument/2006/relationships/audio" Target="../media/audio3.wav"/><Relationship Id="rId9" Type="http://schemas.openxmlformats.org/officeDocument/2006/relationships/customXml" Target="../ink/ink11.xml"/><Relationship Id="rId1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customXml" Target="../ink/ink14.xml"/><Relationship Id="rId5" Type="http://schemas.openxmlformats.org/officeDocument/2006/relationships/audio" Target="../media/audio4.wav"/><Relationship Id="rId15" Type="http://schemas.openxmlformats.org/officeDocument/2006/relationships/image" Target="../media/image17.jpeg"/><Relationship Id="rId10" Type="http://schemas.openxmlformats.org/officeDocument/2006/relationships/image" Target="../media/image8.emf"/><Relationship Id="rId4" Type="http://schemas.openxmlformats.org/officeDocument/2006/relationships/audio" Target="../media/audio3.wav"/><Relationship Id="rId9" Type="http://schemas.openxmlformats.org/officeDocument/2006/relationships/customXml" Target="../ink/ink13.xml"/><Relationship Id="rId1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5">
              <a:lumMod val="40000"/>
              <a:lumOff val="60000"/>
            </a:schemeClr>
          </a:fgClr>
          <a:bgClr>
            <a:schemeClr val="accent5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19B475-6E22-45D4-B4AC-B92E996813FF}"/>
              </a:ext>
            </a:extLst>
          </p:cNvPr>
          <p:cNvSpPr txBox="1"/>
          <p:nvPr/>
        </p:nvSpPr>
        <p:spPr>
          <a:xfrm>
            <a:off x="142043" y="341108"/>
            <a:ext cx="1193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59D8D76-CEB0-474C-9BAD-383A1182039B}"/>
              </a:ext>
            </a:extLst>
          </p:cNvPr>
          <p:cNvGrpSpPr/>
          <p:nvPr/>
        </p:nvGrpSpPr>
        <p:grpSpPr>
          <a:xfrm>
            <a:off x="3777433" y="1875741"/>
            <a:ext cx="4469929" cy="683986"/>
            <a:chOff x="4513634" y="2299452"/>
            <a:chExt cx="4469929" cy="68398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72021" y="2324490"/>
              <a:ext cx="2153157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CEF202D-0201-491B-B471-33ACB3D2F17D}"/>
                </a:ext>
              </a:extLst>
            </p:cNvPr>
            <p:cNvSpPr txBox="1"/>
            <p:nvPr/>
          </p:nvSpPr>
          <p:spPr>
            <a:xfrm>
              <a:off x="4513634" y="2299452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Part 1,2,3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3737" y="32441"/>
            <a:ext cx="4124325" cy="1800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1500" y="2485110"/>
            <a:ext cx="5448800" cy="413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5944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imated fairy tale lake landscape with clouds in the sky. Cartoon landscape  background. Seamless loop flat animation. Stock Video Footage by  ©goodstocker.yandex.ru #201470118">
            <a:extLst>
              <a:ext uri="{FF2B5EF4-FFF2-40B4-BE49-F238E27FC236}">
                <a16:creationId xmlns:a16="http://schemas.microsoft.com/office/drawing/2014/main" xmlns="" id="{B1E31EF6-1ED6-4DC8-9C11-6335B8CA6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99,179 BEST Fairy Cartoon IMAGES, STOCK PHOTOS &amp;amp; VECTORS | Adobe Stock">
            <a:extLst>
              <a:ext uri="{FF2B5EF4-FFF2-40B4-BE49-F238E27FC236}">
                <a16:creationId xmlns:a16="http://schemas.microsoft.com/office/drawing/2014/main" xmlns="" id="{A099750A-C191-4E9C-908F-BF9D2E402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6807" y="-140933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9 Conector recto">
            <a:extLst>
              <a:ext uri="{FF2B5EF4-FFF2-40B4-BE49-F238E27FC236}">
                <a16:creationId xmlns:a16="http://schemas.microsoft.com/office/drawing/2014/main" xmlns="" id="{9B9A82C6-836B-4DD4-A8F3-030AA4CB3A1F}"/>
              </a:ext>
            </a:extLst>
          </p:cNvPr>
          <p:cNvCxnSpPr>
            <a:cxnSpLocks/>
          </p:cNvCxnSpPr>
          <p:nvPr/>
        </p:nvCxnSpPr>
        <p:spPr>
          <a:xfrm flipV="1">
            <a:off x="6056622" y="2023478"/>
            <a:ext cx="1865377" cy="1073108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cxnSp>
        <p:nvCxnSpPr>
          <p:cNvPr id="14" name="33 Conector recto">
            <a:extLst>
              <a:ext uri="{FF2B5EF4-FFF2-40B4-BE49-F238E27FC236}">
                <a16:creationId xmlns:a16="http://schemas.microsoft.com/office/drawing/2014/main" xmlns="" id="{AFB39D39-9A79-4EC3-B3BF-27FC0E859303}"/>
              </a:ext>
            </a:extLst>
          </p:cNvPr>
          <p:cNvCxnSpPr>
            <a:cxnSpLocks/>
          </p:cNvCxnSpPr>
          <p:nvPr/>
        </p:nvCxnSpPr>
        <p:spPr>
          <a:xfrm flipV="1">
            <a:off x="6056621" y="2040232"/>
            <a:ext cx="1865377" cy="1039600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65404CA-00FB-4AEF-A7D6-C86E17B81F7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3002683" y="1805040"/>
            <a:ext cx="2956366" cy="2241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ounded Rectangular Callout 13">
            <a:extLst>
              <a:ext uri="{FF2B5EF4-FFF2-40B4-BE49-F238E27FC236}">
                <a16:creationId xmlns:a16="http://schemas.microsoft.com/office/drawing/2014/main" xmlns="" id="{61197F78-2184-44DC-9E4E-AA79AAB0BC12}"/>
              </a:ext>
            </a:extLst>
          </p:cNvPr>
          <p:cNvSpPr/>
          <p:nvPr/>
        </p:nvSpPr>
        <p:spPr>
          <a:xfrm flipH="1">
            <a:off x="3200970" y="619116"/>
            <a:ext cx="3931920" cy="802000"/>
          </a:xfrm>
          <a:prstGeom prst="wedgeRoundRectCallout">
            <a:avLst>
              <a:gd name="adj1" fmla="val -60247"/>
              <a:gd name="adj2" fmla="val 27871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</a:t>
            </a:r>
          </a:p>
          <a:p>
            <a:pPr lvl="0" algn="ctr">
              <a:defRPr/>
            </a:pPr>
            <a:r>
              <a:rPr lang="en-GB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break time?</a:t>
            </a:r>
            <a:endParaRPr lang="en-US" sz="28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ular Callout 14">
            <a:extLst>
              <a:ext uri="{FF2B5EF4-FFF2-40B4-BE49-F238E27FC236}">
                <a16:creationId xmlns:a16="http://schemas.microsoft.com/office/drawing/2014/main" xmlns="" id="{0C1A2BB2-9B43-4964-880A-7A010BDBBA20}"/>
              </a:ext>
            </a:extLst>
          </p:cNvPr>
          <p:cNvSpPr/>
          <p:nvPr/>
        </p:nvSpPr>
        <p:spPr>
          <a:xfrm flipH="1">
            <a:off x="4113840" y="5047172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football.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ular Callout 14">
            <a:extLst>
              <a:ext uri="{FF2B5EF4-FFF2-40B4-BE49-F238E27FC236}">
                <a16:creationId xmlns:a16="http://schemas.microsoft.com/office/drawing/2014/main" xmlns="" id="{942C66E2-9311-402B-B980-DED0E7477AB0}"/>
              </a:ext>
            </a:extLst>
          </p:cNvPr>
          <p:cNvSpPr/>
          <p:nvPr/>
        </p:nvSpPr>
        <p:spPr>
          <a:xfrm flipH="1">
            <a:off x="75995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volleyball.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ular Callout 14">
            <a:extLst>
              <a:ext uri="{FF2B5EF4-FFF2-40B4-BE49-F238E27FC236}">
                <a16:creationId xmlns:a16="http://schemas.microsoft.com/office/drawing/2014/main" xmlns="" id="{1C20056D-A742-4869-B67E-699D2D80942D}"/>
              </a:ext>
            </a:extLst>
          </p:cNvPr>
          <p:cNvSpPr/>
          <p:nvPr/>
        </p:nvSpPr>
        <p:spPr>
          <a:xfrm flipH="1">
            <a:off x="8153331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chess.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="" xmlns:p14="http://schemas.microsoft.com/office/powerpoint/2010/main" xmlns:a16="http://schemas.microsoft.com/office/drawing/2014/main" id="{5EA33795-A28B-453D-BCBF-94C864C3A4C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491963" y="2961416"/>
                <a:ext cx="248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="" xmlns:p14="http://schemas.microsoft.com/office/powerpoint/2010/main" xmlns:a16="http://schemas.microsoft.com/office/drawing/2014/main" id="{DD73CD97-AACE-4535-BA0D-F1CD64E75D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855923" y="3085616"/>
                <a:ext cx="24840" cy="24840"/>
              </a:xfrm>
              <a:prstGeom prst="rect">
                <a:avLst/>
              </a:prstGeom>
            </p:spPr>
          </p:pic>
        </mc:Fallback>
      </mc:AlternateContent>
      <p:pic>
        <p:nvPicPr>
          <p:cNvPr id="2060" name="Picture 12" descr="Cute kawaii sad flower decoration cartoon Vector Image">
            <a:extLst>
              <a:ext uri="{FF2B5EF4-FFF2-40B4-BE49-F238E27FC236}">
                <a16:creationId xmlns:a16="http://schemas.microsoft.com/office/drawing/2014/main" xmlns="" id="{4280D89E-C9AB-4D33-B3B5-C299FDB73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98" t="8957" r="19282" b="35230"/>
          <a:stretch/>
        </p:blipFill>
        <p:spPr bwMode="auto">
          <a:xfrm>
            <a:off x="1456535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Cute kawaii sad flower decoration cartoon Vector Image">
            <a:extLst>
              <a:ext uri="{FF2B5EF4-FFF2-40B4-BE49-F238E27FC236}">
                <a16:creationId xmlns:a16="http://schemas.microsoft.com/office/drawing/2014/main" xmlns="" id="{4860A489-F5C5-429E-AAF2-D16050871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98" t="8957" r="19282" b="35230"/>
          <a:stretch/>
        </p:blipFill>
        <p:spPr bwMode="auto">
          <a:xfrm>
            <a:off x="9533872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568F765-EB15-4059-96B5-B86DAFC561B4}"/>
              </a:ext>
            </a:extLst>
          </p:cNvPr>
          <p:cNvGrpSpPr/>
          <p:nvPr/>
        </p:nvGrpSpPr>
        <p:grpSpPr>
          <a:xfrm>
            <a:off x="5425082" y="4188922"/>
            <a:ext cx="1300563" cy="1133980"/>
            <a:chOff x="5425082" y="4188922"/>
            <a:chExt cx="1300563" cy="1133980"/>
          </a:xfrm>
        </p:grpSpPr>
        <p:pic>
          <p:nvPicPr>
            <p:cNvPr id="21" name="Picture 14" descr="Free Smiley Flower Cliparts, Download Free Smiley Flower Cliparts png  images, Free ClipArts on Clipart Library">
              <a:extLst>
                <a:ext uri="{FF2B5EF4-FFF2-40B4-BE49-F238E27FC236}">
                  <a16:creationId xmlns:a16="http://schemas.microsoft.com/office/drawing/2014/main" xmlns="" id="{AB1E6FF7-2127-4FF5-A5C9-17C39FCE63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082" y="4249795"/>
              <a:ext cx="1300563" cy="1073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8B0389A1-7D89-4B38-B07B-26C782B4AE28}"/>
                </a:ext>
              </a:extLst>
            </p:cNvPr>
            <p:cNvSpPr/>
            <p:nvPr/>
          </p:nvSpPr>
          <p:spPr>
            <a:xfrm>
              <a:off x="5832210" y="4188922"/>
              <a:ext cx="55015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pic>
        <p:nvPicPr>
          <p:cNvPr id="25" name="Picture 2" descr="Happy flower cartoon flower Royalty Free Vector Image">
            <a:hlinkClick r:id="rId14" action="ppaction://hlinksldjump"/>
            <a:extLst>
              <a:ext uri="{FF2B5EF4-FFF2-40B4-BE49-F238E27FC236}">
                <a16:creationId xmlns:a16="http://schemas.microsoft.com/office/drawing/2014/main" xmlns="" id="{27011DF2-08FC-42E3-856C-7A4046F641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54" t="6472" r="12355" b="13657"/>
          <a:stretch/>
        </p:blipFill>
        <p:spPr bwMode="auto">
          <a:xfrm>
            <a:off x="75994" y="90707"/>
            <a:ext cx="1131444" cy="16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049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16CC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imated fairy tale lake landscape with clouds in the sky. Cartoon landscape  background. Seamless loop flat animation. Stock Video Footage by  ©goodstocker.yandex.ru #201470118">
            <a:extLst>
              <a:ext uri="{FF2B5EF4-FFF2-40B4-BE49-F238E27FC236}">
                <a16:creationId xmlns:a16="http://schemas.microsoft.com/office/drawing/2014/main" xmlns="" id="{B1E31EF6-1ED6-4DC8-9C11-6335B8CA6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99,179 BEST Fairy Cartoon IMAGES, STOCK PHOTOS &amp;amp; VECTORS | Adobe Stock">
            <a:extLst>
              <a:ext uri="{FF2B5EF4-FFF2-40B4-BE49-F238E27FC236}">
                <a16:creationId xmlns:a16="http://schemas.microsoft.com/office/drawing/2014/main" xmlns="" id="{A099750A-C191-4E9C-908F-BF9D2E402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6807" y="-140933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9 Conector recto">
            <a:extLst>
              <a:ext uri="{FF2B5EF4-FFF2-40B4-BE49-F238E27FC236}">
                <a16:creationId xmlns:a16="http://schemas.microsoft.com/office/drawing/2014/main" xmlns="" id="{9B9A82C6-836B-4DD4-A8F3-030AA4CB3A1F}"/>
              </a:ext>
            </a:extLst>
          </p:cNvPr>
          <p:cNvCxnSpPr>
            <a:cxnSpLocks/>
          </p:cNvCxnSpPr>
          <p:nvPr/>
        </p:nvCxnSpPr>
        <p:spPr>
          <a:xfrm flipV="1">
            <a:off x="6056622" y="2023478"/>
            <a:ext cx="1865377" cy="1073108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cxnSp>
        <p:nvCxnSpPr>
          <p:cNvPr id="14" name="33 Conector recto">
            <a:extLst>
              <a:ext uri="{FF2B5EF4-FFF2-40B4-BE49-F238E27FC236}">
                <a16:creationId xmlns:a16="http://schemas.microsoft.com/office/drawing/2014/main" xmlns="" id="{AFB39D39-9A79-4EC3-B3BF-27FC0E859303}"/>
              </a:ext>
            </a:extLst>
          </p:cNvPr>
          <p:cNvCxnSpPr>
            <a:cxnSpLocks/>
          </p:cNvCxnSpPr>
          <p:nvPr/>
        </p:nvCxnSpPr>
        <p:spPr>
          <a:xfrm flipV="1">
            <a:off x="6056621" y="2040232"/>
            <a:ext cx="1865377" cy="1039600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65404CA-00FB-4AEF-A7D6-C86E17B81F7D}"/>
              </a:ext>
            </a:extLst>
          </p:cNvPr>
          <p:cNvPicPr/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2867954" y="2131104"/>
            <a:ext cx="3273037" cy="2008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ounded Rectangular Callout 13">
            <a:extLst>
              <a:ext uri="{FF2B5EF4-FFF2-40B4-BE49-F238E27FC236}">
                <a16:creationId xmlns:a16="http://schemas.microsoft.com/office/drawing/2014/main" xmlns="" id="{61197F78-2184-44DC-9E4E-AA79AAB0BC12}"/>
              </a:ext>
            </a:extLst>
          </p:cNvPr>
          <p:cNvSpPr/>
          <p:nvPr/>
        </p:nvSpPr>
        <p:spPr>
          <a:xfrm flipH="1">
            <a:off x="3200970" y="619116"/>
            <a:ext cx="3931920" cy="802000"/>
          </a:xfrm>
          <a:prstGeom prst="wedgeRoundRectCallout">
            <a:avLst>
              <a:gd name="adj1" fmla="val -60247"/>
              <a:gd name="adj2" fmla="val 27871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</a:t>
            </a:r>
          </a:p>
          <a:p>
            <a:pPr lvl="0" algn="ctr">
              <a:defRPr/>
            </a:pPr>
            <a:r>
              <a:rPr lang="en-GB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break time?</a:t>
            </a:r>
            <a:endParaRPr lang="en-US" sz="28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ular Callout 14">
            <a:extLst>
              <a:ext uri="{FF2B5EF4-FFF2-40B4-BE49-F238E27FC236}">
                <a16:creationId xmlns:a16="http://schemas.microsoft.com/office/drawing/2014/main" xmlns="" id="{0C1A2BB2-9B43-4964-880A-7A010BDBBA20}"/>
              </a:ext>
            </a:extLst>
          </p:cNvPr>
          <p:cNvSpPr/>
          <p:nvPr/>
        </p:nvSpPr>
        <p:spPr>
          <a:xfrm flipH="1">
            <a:off x="8189276" y="5022158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 play table tennis.</a:t>
            </a:r>
          </a:p>
        </p:txBody>
      </p:sp>
      <p:sp>
        <p:nvSpPr>
          <p:cNvPr id="19" name="Rounded Rectangular Callout 14">
            <a:extLst>
              <a:ext uri="{FF2B5EF4-FFF2-40B4-BE49-F238E27FC236}">
                <a16:creationId xmlns:a16="http://schemas.microsoft.com/office/drawing/2014/main" xmlns="" id="{942C66E2-9311-402B-B980-DED0E7477AB0}"/>
              </a:ext>
            </a:extLst>
          </p:cNvPr>
          <p:cNvSpPr/>
          <p:nvPr/>
        </p:nvSpPr>
        <p:spPr>
          <a:xfrm flipH="1">
            <a:off x="75995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volleyball.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ular Callout 14">
            <a:extLst>
              <a:ext uri="{FF2B5EF4-FFF2-40B4-BE49-F238E27FC236}">
                <a16:creationId xmlns:a16="http://schemas.microsoft.com/office/drawing/2014/main" xmlns="" id="{1C20056D-A742-4869-B67E-699D2D80942D}"/>
              </a:ext>
            </a:extLst>
          </p:cNvPr>
          <p:cNvSpPr/>
          <p:nvPr/>
        </p:nvSpPr>
        <p:spPr>
          <a:xfrm flipH="1">
            <a:off x="4159654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 play badminton.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="" xmlns:p14="http://schemas.microsoft.com/office/powerpoint/2010/main" xmlns:a16="http://schemas.microsoft.com/office/drawing/2014/main" id="{5EA33795-A28B-453D-BCBF-94C864C3A4C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491963" y="2961416"/>
                <a:ext cx="248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="" xmlns:p14="http://schemas.microsoft.com/office/powerpoint/2010/main" xmlns:a16="http://schemas.microsoft.com/office/drawing/2014/main" id="{DD73CD97-AACE-4535-BA0D-F1CD64E75D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855923" y="3085616"/>
                <a:ext cx="24840" cy="24840"/>
              </a:xfrm>
              <a:prstGeom prst="rect">
                <a:avLst/>
              </a:prstGeom>
            </p:spPr>
          </p:pic>
        </mc:Fallback>
      </mc:AlternateContent>
      <p:pic>
        <p:nvPicPr>
          <p:cNvPr id="2060" name="Picture 12" descr="Cute kawaii sad flower decoration cartoon Vector Image">
            <a:extLst>
              <a:ext uri="{FF2B5EF4-FFF2-40B4-BE49-F238E27FC236}">
                <a16:creationId xmlns:a16="http://schemas.microsoft.com/office/drawing/2014/main" xmlns="" id="{4280D89E-C9AB-4D33-B3B5-C299FDB73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98" t="8957" r="19282" b="35230"/>
          <a:stretch/>
        </p:blipFill>
        <p:spPr bwMode="auto">
          <a:xfrm>
            <a:off x="1456535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Cute kawaii sad flower decoration cartoon Vector Image">
            <a:extLst>
              <a:ext uri="{FF2B5EF4-FFF2-40B4-BE49-F238E27FC236}">
                <a16:creationId xmlns:a16="http://schemas.microsoft.com/office/drawing/2014/main" xmlns="" id="{4860A489-F5C5-429E-AAF2-D16050871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98" t="8957" r="19282" b="35230"/>
          <a:stretch/>
        </p:blipFill>
        <p:spPr bwMode="auto">
          <a:xfrm>
            <a:off x="5540195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D2341CE-539C-4AC6-8836-DFA2BE63BBE3}"/>
              </a:ext>
            </a:extLst>
          </p:cNvPr>
          <p:cNvGrpSpPr/>
          <p:nvPr/>
        </p:nvGrpSpPr>
        <p:grpSpPr>
          <a:xfrm>
            <a:off x="9520331" y="4164415"/>
            <a:ext cx="1300563" cy="1133980"/>
            <a:chOff x="5425082" y="4188922"/>
            <a:chExt cx="1300563" cy="1133980"/>
          </a:xfrm>
        </p:grpSpPr>
        <p:pic>
          <p:nvPicPr>
            <p:cNvPr id="21" name="Picture 14" descr="Free Smiley Flower Cliparts, Download Free Smiley Flower Cliparts png  images, Free ClipArts on Clipart Library">
              <a:extLst>
                <a:ext uri="{FF2B5EF4-FFF2-40B4-BE49-F238E27FC236}">
                  <a16:creationId xmlns:a16="http://schemas.microsoft.com/office/drawing/2014/main" xmlns="" id="{E7AD12D5-04F2-4D21-AC68-E55A6137B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082" y="4249795"/>
              <a:ext cx="1300563" cy="1073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63EF0C9D-BC83-41D2-A4B4-2DB263B630BC}"/>
                </a:ext>
              </a:extLst>
            </p:cNvPr>
            <p:cNvSpPr/>
            <p:nvPr/>
          </p:nvSpPr>
          <p:spPr>
            <a:xfrm>
              <a:off x="5832210" y="4188922"/>
              <a:ext cx="55015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</p:grpSp>
      <p:pic>
        <p:nvPicPr>
          <p:cNvPr id="25" name="Picture 2" descr="Happy flower cartoon flower Royalty Free Vector Image">
            <a:hlinkClick r:id="rId14" action="ppaction://hlinksldjump"/>
            <a:extLst>
              <a:ext uri="{FF2B5EF4-FFF2-40B4-BE49-F238E27FC236}">
                <a16:creationId xmlns:a16="http://schemas.microsoft.com/office/drawing/2014/main" xmlns="" id="{6D3E068C-2936-44AF-B5BE-C3DE3E4F6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54" t="6472" r="12355" b="13657"/>
          <a:stretch/>
        </p:blipFill>
        <p:spPr bwMode="auto">
          <a:xfrm>
            <a:off x="75994" y="90707"/>
            <a:ext cx="1131444" cy="16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655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16CC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50 ideas de Imprimibles | disenos de unas, manualidades, imprimibles">
            <a:extLst>
              <a:ext uri="{FF2B5EF4-FFF2-40B4-BE49-F238E27FC236}">
                <a16:creationId xmlns:a16="http://schemas.microsoft.com/office/drawing/2014/main" xmlns="" id="{38F3B345-C4CD-43C3-BB57-7424F843D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e Vector | Home icon pin deal. isolated on white">
            <a:hlinkClick r:id="rId5" action="ppaction://hlinksldjump"/>
            <a:extLst>
              <a:ext uri="{FF2B5EF4-FFF2-40B4-BE49-F238E27FC236}">
                <a16:creationId xmlns:a16="http://schemas.microsoft.com/office/drawing/2014/main" xmlns="" id="{8AA190AE-2092-458B-839B-ACFBABE8A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18010" y="-161100"/>
            <a:ext cx="1310086" cy="13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rack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64545" y="103417"/>
            <a:ext cx="948417" cy="9484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9240" y="2180952"/>
            <a:ext cx="4857750" cy="3619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/>
          <a:srcRect b="6204"/>
          <a:stretch/>
        </p:blipFill>
        <p:spPr>
          <a:xfrm>
            <a:off x="6096000" y="2180952"/>
            <a:ext cx="5124450" cy="3645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343678" y="201555"/>
            <a:ext cx="4702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Look, listen and repeat.</a:t>
            </a:r>
            <a:endParaRPr lang="en-GB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996" y="103417"/>
            <a:ext cx="77152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150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ree Vector | Home icon pin deal. isolated on white">
            <a:hlinkClick r:id="rId3" action="ppaction://hlinksldjump"/>
            <a:extLst>
              <a:ext uri="{FF2B5EF4-FFF2-40B4-BE49-F238E27FC236}">
                <a16:creationId xmlns:a16="http://schemas.microsoft.com/office/drawing/2014/main" xmlns="" id="{E51C5B42-C4CA-4465-8EE9-C73BFEDFB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15141" y="0"/>
            <a:ext cx="1310086" cy="13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rack 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32764" y="253051"/>
            <a:ext cx="968240" cy="968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8207" y="2780194"/>
            <a:ext cx="10021977" cy="38920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164" y="5550589"/>
            <a:ext cx="990600" cy="1171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2294" y="879349"/>
            <a:ext cx="2677523" cy="18509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2093" y="327596"/>
            <a:ext cx="56959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331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ree Vector | Home icon pin deal. isolated on white">
            <a:hlinkClick r:id="rId2" action="ppaction://hlinksldjump"/>
            <a:extLst>
              <a:ext uri="{FF2B5EF4-FFF2-40B4-BE49-F238E27FC236}">
                <a16:creationId xmlns:a16="http://schemas.microsoft.com/office/drawing/2014/main" xmlns="" id="{414FD3C1-5ACE-4541-B344-E0B6FB2A1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15141" y="71022"/>
            <a:ext cx="1310086" cy="13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66" y="1034289"/>
            <a:ext cx="11659317" cy="55031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00618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 descr="Animated fairy tale lake landscape with clouds in the sky. Cartoon landscape  background. Seamless loop flat animation. Stock Video Footage by  ©goodstocker.yandex.ru #201470118">
            <a:extLst>
              <a:ext uri="{FF2B5EF4-FFF2-40B4-BE49-F238E27FC236}">
                <a16:creationId xmlns:a16="http://schemas.microsoft.com/office/drawing/2014/main" xmlns="" id="{01B77AB4-B033-4DDE-848F-731EB116C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62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E04288E-91BC-4F40-A1A5-53A5C6057959}"/>
              </a:ext>
            </a:extLst>
          </p:cNvPr>
          <p:cNvGrpSpPr/>
          <p:nvPr/>
        </p:nvGrpSpPr>
        <p:grpSpPr>
          <a:xfrm>
            <a:off x="206140" y="176209"/>
            <a:ext cx="2328387" cy="1589904"/>
            <a:chOff x="6828870" y="3390495"/>
            <a:chExt cx="2328387" cy="1589904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3" name="Oval 2">
              <a:hlinkClick r:id="rId5" action="ppaction://hlinksldjump"/>
              <a:extLst>
                <a:ext uri="{FF2B5EF4-FFF2-40B4-BE49-F238E27FC236}">
                  <a16:creationId xmlns:a16="http://schemas.microsoft.com/office/drawing/2014/main" xmlns="" id="{45684250-76B2-4562-BDA5-49823DE1DFEB}"/>
                </a:ext>
              </a:extLst>
            </p:cNvPr>
            <p:cNvSpPr/>
            <p:nvPr/>
          </p:nvSpPr>
          <p:spPr>
            <a:xfrm>
              <a:off x="6828870" y="3390495"/>
              <a:ext cx="2328387" cy="1589904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C0FD9EDD-5AC5-4C94-A6ED-5DCBF5A7AC9E}"/>
                </a:ext>
              </a:extLst>
            </p:cNvPr>
            <p:cNvSpPr/>
            <p:nvPr/>
          </p:nvSpPr>
          <p:spPr>
            <a:xfrm>
              <a:off x="6998240" y="3748026"/>
              <a:ext cx="1989647" cy="954107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wrap-up</a:t>
              </a:r>
            </a:p>
          </p:txBody>
        </p:sp>
      </p:grpSp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A39228C9-1F7B-4EF0-8DED-3AC4A546C1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6434" y="-204519"/>
            <a:ext cx="7593378" cy="2779865"/>
          </a:xfrm>
          <a:prstGeom prst="rect">
            <a:avLst/>
          </a:prstGeom>
        </p:spPr>
      </p:pic>
      <p:sp>
        <p:nvSpPr>
          <p:cNvPr id="80" name="Dice0">
            <a:extLst>
              <a:ext uri="{FF2B5EF4-FFF2-40B4-BE49-F238E27FC236}">
                <a16:creationId xmlns:a16="http://schemas.microsoft.com/office/drawing/2014/main" xmlns="" id="{2D94A500-02D2-4EB4-8ECB-DAC1BDD03728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1" name="Dice1">
            <a:extLst>
              <a:ext uri="{FF2B5EF4-FFF2-40B4-BE49-F238E27FC236}">
                <a16:creationId xmlns:a16="http://schemas.microsoft.com/office/drawing/2014/main" xmlns="" id="{A110DD05-2C7D-4E33-B203-82D297DAEED8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2" name="Dice2">
            <a:extLst>
              <a:ext uri="{FF2B5EF4-FFF2-40B4-BE49-F238E27FC236}">
                <a16:creationId xmlns:a16="http://schemas.microsoft.com/office/drawing/2014/main" xmlns="" id="{AD13761B-3A67-406E-B7A7-6199554A16A0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3" name="Dice3">
            <a:extLst>
              <a:ext uri="{FF2B5EF4-FFF2-40B4-BE49-F238E27FC236}">
                <a16:creationId xmlns:a16="http://schemas.microsoft.com/office/drawing/2014/main" xmlns="" id="{4AD63CDF-4A96-4048-9514-3FC86C8EB5A6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4" name="Dice4">
            <a:extLst>
              <a:ext uri="{FF2B5EF4-FFF2-40B4-BE49-F238E27FC236}">
                <a16:creationId xmlns:a16="http://schemas.microsoft.com/office/drawing/2014/main" xmlns="" id="{5D2842B4-9245-432D-ACEF-6F4087E782C3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5" name="Dice5">
            <a:extLst>
              <a:ext uri="{FF2B5EF4-FFF2-40B4-BE49-F238E27FC236}">
                <a16:creationId xmlns:a16="http://schemas.microsoft.com/office/drawing/2014/main" xmlns="" id="{80774BE2-B0FF-4572-A57B-0E1AFEC91E12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6" name="Dice6">
            <a:extLst>
              <a:ext uri="{FF2B5EF4-FFF2-40B4-BE49-F238E27FC236}">
                <a16:creationId xmlns:a16="http://schemas.microsoft.com/office/drawing/2014/main" xmlns="" id="{AD52FDF0-1D82-44E5-B267-5F8CC36A66C5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7" name="Dice7">
            <a:extLst>
              <a:ext uri="{FF2B5EF4-FFF2-40B4-BE49-F238E27FC236}">
                <a16:creationId xmlns:a16="http://schemas.microsoft.com/office/drawing/2014/main" xmlns="" id="{3EA48CDA-AF49-4043-A429-010DE7C773C4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8" name="Dice8">
            <a:extLst>
              <a:ext uri="{FF2B5EF4-FFF2-40B4-BE49-F238E27FC236}">
                <a16:creationId xmlns:a16="http://schemas.microsoft.com/office/drawing/2014/main" xmlns="" id="{23FDD363-AB91-49E3-8E04-71CD52F1F5B1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9" name="Dice9">
            <a:extLst>
              <a:ext uri="{FF2B5EF4-FFF2-40B4-BE49-F238E27FC236}">
                <a16:creationId xmlns:a16="http://schemas.microsoft.com/office/drawing/2014/main" xmlns="" id="{5790E802-A301-4B9E-86F2-0AE1F2C411E7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0" name="Dice0">
            <a:extLst>
              <a:ext uri="{FF2B5EF4-FFF2-40B4-BE49-F238E27FC236}">
                <a16:creationId xmlns:a16="http://schemas.microsoft.com/office/drawing/2014/main" xmlns="" id="{161750EC-76BA-442F-9C51-4203B38C871D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1" name="Dice1">
            <a:extLst>
              <a:ext uri="{FF2B5EF4-FFF2-40B4-BE49-F238E27FC236}">
                <a16:creationId xmlns:a16="http://schemas.microsoft.com/office/drawing/2014/main" xmlns="" id="{269C8F3C-D7E8-4EF1-A753-569A27426562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2" name="Dice2">
            <a:extLst>
              <a:ext uri="{FF2B5EF4-FFF2-40B4-BE49-F238E27FC236}">
                <a16:creationId xmlns:a16="http://schemas.microsoft.com/office/drawing/2014/main" xmlns="" id="{E4CEE2B3-3BE4-4455-89BD-27AF10AE3B03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3" name="Dice3">
            <a:extLst>
              <a:ext uri="{FF2B5EF4-FFF2-40B4-BE49-F238E27FC236}">
                <a16:creationId xmlns:a16="http://schemas.microsoft.com/office/drawing/2014/main" xmlns="" id="{75746941-87E3-45EE-98B8-48D64E2761D6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4" name="Dice4">
            <a:extLst>
              <a:ext uri="{FF2B5EF4-FFF2-40B4-BE49-F238E27FC236}">
                <a16:creationId xmlns:a16="http://schemas.microsoft.com/office/drawing/2014/main" xmlns="" id="{E55665B6-81D7-46F1-A013-886D8668554C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5" name="Dice5">
            <a:extLst>
              <a:ext uri="{FF2B5EF4-FFF2-40B4-BE49-F238E27FC236}">
                <a16:creationId xmlns:a16="http://schemas.microsoft.com/office/drawing/2014/main" xmlns="" id="{88890C67-D763-4D31-A63C-03447F3934AC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6" name="Dice6">
            <a:extLst>
              <a:ext uri="{FF2B5EF4-FFF2-40B4-BE49-F238E27FC236}">
                <a16:creationId xmlns:a16="http://schemas.microsoft.com/office/drawing/2014/main" xmlns="" id="{EA8A1D8F-82BB-4B04-9E5E-0E2A53410C6D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7" name="Dice7">
            <a:extLst>
              <a:ext uri="{FF2B5EF4-FFF2-40B4-BE49-F238E27FC236}">
                <a16:creationId xmlns:a16="http://schemas.microsoft.com/office/drawing/2014/main" xmlns="" id="{0D87A998-6227-46A3-B210-FFE2E89223D8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8" name="Dice8">
            <a:extLst>
              <a:ext uri="{FF2B5EF4-FFF2-40B4-BE49-F238E27FC236}">
                <a16:creationId xmlns:a16="http://schemas.microsoft.com/office/drawing/2014/main" xmlns="" id="{02B32CDB-88E4-4219-A0C6-B89D08113338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9" name="Dice9">
            <a:extLst>
              <a:ext uri="{FF2B5EF4-FFF2-40B4-BE49-F238E27FC236}">
                <a16:creationId xmlns:a16="http://schemas.microsoft.com/office/drawing/2014/main" xmlns="" id="{83E996CB-5DBA-46B8-8AAC-CBF4940CE2C1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00" name="Dice0">
            <a:extLst>
              <a:ext uri="{FF2B5EF4-FFF2-40B4-BE49-F238E27FC236}">
                <a16:creationId xmlns:a16="http://schemas.microsoft.com/office/drawing/2014/main" xmlns="" id="{5A568036-58DC-46CE-88BB-1D8EDE13DF7A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1" name="Dice1">
            <a:extLst>
              <a:ext uri="{FF2B5EF4-FFF2-40B4-BE49-F238E27FC236}">
                <a16:creationId xmlns:a16="http://schemas.microsoft.com/office/drawing/2014/main" xmlns="" id="{6C25A7D3-83D1-45DB-871A-1D5BD7871687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2" name="Dice2">
            <a:extLst>
              <a:ext uri="{FF2B5EF4-FFF2-40B4-BE49-F238E27FC236}">
                <a16:creationId xmlns:a16="http://schemas.microsoft.com/office/drawing/2014/main" xmlns="" id="{C9EA4BD4-FF6B-4BCC-8BBE-03BF9EE0A837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3" name="Dice3">
            <a:extLst>
              <a:ext uri="{FF2B5EF4-FFF2-40B4-BE49-F238E27FC236}">
                <a16:creationId xmlns:a16="http://schemas.microsoft.com/office/drawing/2014/main" xmlns="" id="{43C6E7E9-F510-4AC6-9EDA-1E57DF75D3D2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4" name="Dice4">
            <a:extLst>
              <a:ext uri="{FF2B5EF4-FFF2-40B4-BE49-F238E27FC236}">
                <a16:creationId xmlns:a16="http://schemas.microsoft.com/office/drawing/2014/main" xmlns="" id="{F1E5B1CC-9B6C-4048-AF5B-69E1B9FCFBEB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5" name="Dice5">
            <a:extLst>
              <a:ext uri="{FF2B5EF4-FFF2-40B4-BE49-F238E27FC236}">
                <a16:creationId xmlns:a16="http://schemas.microsoft.com/office/drawing/2014/main" xmlns="" id="{EEED6A27-928F-4060-B608-24991250C1BE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6" name="Dice6">
            <a:extLst>
              <a:ext uri="{FF2B5EF4-FFF2-40B4-BE49-F238E27FC236}">
                <a16:creationId xmlns:a16="http://schemas.microsoft.com/office/drawing/2014/main" xmlns="" id="{0321B4B4-3C26-4076-9322-A450390E1406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7" name="Dice7">
            <a:extLst>
              <a:ext uri="{FF2B5EF4-FFF2-40B4-BE49-F238E27FC236}">
                <a16:creationId xmlns:a16="http://schemas.microsoft.com/office/drawing/2014/main" xmlns="" id="{BFBA10D5-C576-4809-BE35-A89F60C765E3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8" name="Dice8">
            <a:extLst>
              <a:ext uri="{FF2B5EF4-FFF2-40B4-BE49-F238E27FC236}">
                <a16:creationId xmlns:a16="http://schemas.microsoft.com/office/drawing/2014/main" xmlns="" id="{BE4858F1-C60E-4DD1-A3D1-AFF17128B6E5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9" name="Dice9">
            <a:extLst>
              <a:ext uri="{FF2B5EF4-FFF2-40B4-BE49-F238E27FC236}">
                <a16:creationId xmlns:a16="http://schemas.microsoft.com/office/drawing/2014/main" xmlns="" id="{EB08E984-A72A-459F-B536-6F4F15E41129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10" name="Dice0">
            <a:extLst>
              <a:ext uri="{FF2B5EF4-FFF2-40B4-BE49-F238E27FC236}">
                <a16:creationId xmlns:a16="http://schemas.microsoft.com/office/drawing/2014/main" xmlns="" id="{4937B94D-7ABD-4F83-BEB2-A2E75DC0DD96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1" name="Dice1">
            <a:extLst>
              <a:ext uri="{FF2B5EF4-FFF2-40B4-BE49-F238E27FC236}">
                <a16:creationId xmlns:a16="http://schemas.microsoft.com/office/drawing/2014/main" xmlns="" id="{2E6AB372-5DBE-438A-A77C-4860B48D5F1C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2" name="Dice2">
            <a:extLst>
              <a:ext uri="{FF2B5EF4-FFF2-40B4-BE49-F238E27FC236}">
                <a16:creationId xmlns:a16="http://schemas.microsoft.com/office/drawing/2014/main" xmlns="" id="{D4A45B3B-7741-4C3E-B743-43388A482F27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3" name="Dice3">
            <a:extLst>
              <a:ext uri="{FF2B5EF4-FFF2-40B4-BE49-F238E27FC236}">
                <a16:creationId xmlns:a16="http://schemas.microsoft.com/office/drawing/2014/main" xmlns="" id="{2D3946A3-FA67-4786-B8F8-22380CC19268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4" name="Dice4">
            <a:extLst>
              <a:ext uri="{FF2B5EF4-FFF2-40B4-BE49-F238E27FC236}">
                <a16:creationId xmlns:a16="http://schemas.microsoft.com/office/drawing/2014/main" xmlns="" id="{5250E8B3-0677-4A34-8707-B646DE47A172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5" name="Dice5">
            <a:extLst>
              <a:ext uri="{FF2B5EF4-FFF2-40B4-BE49-F238E27FC236}">
                <a16:creationId xmlns:a16="http://schemas.microsoft.com/office/drawing/2014/main" xmlns="" id="{A17D0CF9-FEAC-4E68-818B-67A69102F293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6" name="Dice6">
            <a:extLst>
              <a:ext uri="{FF2B5EF4-FFF2-40B4-BE49-F238E27FC236}">
                <a16:creationId xmlns:a16="http://schemas.microsoft.com/office/drawing/2014/main" xmlns="" id="{61102A53-5617-4DF4-9E6D-F9886C837B27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7" name="Dice7">
            <a:extLst>
              <a:ext uri="{FF2B5EF4-FFF2-40B4-BE49-F238E27FC236}">
                <a16:creationId xmlns:a16="http://schemas.microsoft.com/office/drawing/2014/main" xmlns="" id="{6FC7F8E8-8BB4-4DE7-B8B2-4239B523095D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8" name="Dice8">
            <a:extLst>
              <a:ext uri="{FF2B5EF4-FFF2-40B4-BE49-F238E27FC236}">
                <a16:creationId xmlns:a16="http://schemas.microsoft.com/office/drawing/2014/main" xmlns="" id="{6EA66AA6-53FE-4C4C-AB7C-70780C87A0C9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19" name="Dice9">
            <a:extLst>
              <a:ext uri="{FF2B5EF4-FFF2-40B4-BE49-F238E27FC236}">
                <a16:creationId xmlns:a16="http://schemas.microsoft.com/office/drawing/2014/main" xmlns="" id="{2DBF8D53-BB5B-4DDD-92F4-4C87E661D814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0" name="Dice0">
            <a:extLst>
              <a:ext uri="{FF2B5EF4-FFF2-40B4-BE49-F238E27FC236}">
                <a16:creationId xmlns:a16="http://schemas.microsoft.com/office/drawing/2014/main" xmlns="" id="{9AC95BB2-60DD-4671-B02D-A25E046A1BE9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1" name="Dice1">
            <a:extLst>
              <a:ext uri="{FF2B5EF4-FFF2-40B4-BE49-F238E27FC236}">
                <a16:creationId xmlns:a16="http://schemas.microsoft.com/office/drawing/2014/main" xmlns="" id="{18816F4F-DFA5-4FB2-9470-648B39F2A4CB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2" name="Dice2">
            <a:extLst>
              <a:ext uri="{FF2B5EF4-FFF2-40B4-BE49-F238E27FC236}">
                <a16:creationId xmlns:a16="http://schemas.microsoft.com/office/drawing/2014/main" xmlns="" id="{01473D76-BE8E-43D5-B46B-B39E800100AF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3" name="Dice3">
            <a:extLst>
              <a:ext uri="{FF2B5EF4-FFF2-40B4-BE49-F238E27FC236}">
                <a16:creationId xmlns:a16="http://schemas.microsoft.com/office/drawing/2014/main" xmlns="" id="{EC222ECA-5739-4E44-A6C8-244AEB6386EA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4" name="Dice4">
            <a:extLst>
              <a:ext uri="{FF2B5EF4-FFF2-40B4-BE49-F238E27FC236}">
                <a16:creationId xmlns:a16="http://schemas.microsoft.com/office/drawing/2014/main" xmlns="" id="{722B77AA-DD2B-48B9-B913-B85C61A3DC4A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5" name="Dice5">
            <a:extLst>
              <a:ext uri="{FF2B5EF4-FFF2-40B4-BE49-F238E27FC236}">
                <a16:creationId xmlns:a16="http://schemas.microsoft.com/office/drawing/2014/main" xmlns="" id="{2F9D1039-027E-45B0-A0DF-420850F7B18C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6" name="Dice6">
            <a:extLst>
              <a:ext uri="{FF2B5EF4-FFF2-40B4-BE49-F238E27FC236}">
                <a16:creationId xmlns:a16="http://schemas.microsoft.com/office/drawing/2014/main" xmlns="" id="{B42C8B3F-09EC-462D-930A-98A4458F9329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7" name="Dice7">
            <a:extLst>
              <a:ext uri="{FF2B5EF4-FFF2-40B4-BE49-F238E27FC236}">
                <a16:creationId xmlns:a16="http://schemas.microsoft.com/office/drawing/2014/main" xmlns="" id="{D038DAA0-A350-4F2B-AE0B-F24E04AC270A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8" name="Dice8">
            <a:extLst>
              <a:ext uri="{FF2B5EF4-FFF2-40B4-BE49-F238E27FC236}">
                <a16:creationId xmlns:a16="http://schemas.microsoft.com/office/drawing/2014/main" xmlns="" id="{DBAD546C-3756-460F-9942-404627928E9D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9" name="Dice9">
            <a:extLst>
              <a:ext uri="{FF2B5EF4-FFF2-40B4-BE49-F238E27FC236}">
                <a16:creationId xmlns:a16="http://schemas.microsoft.com/office/drawing/2014/main" xmlns="" id="{4E926821-6789-4DE7-9D01-ECD7399AE9FB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0" name="Dice0">
            <a:extLst>
              <a:ext uri="{FF2B5EF4-FFF2-40B4-BE49-F238E27FC236}">
                <a16:creationId xmlns:a16="http://schemas.microsoft.com/office/drawing/2014/main" xmlns="" id="{CDC8625F-5126-4425-A9CD-655A5D03734B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1" name="Dice1">
            <a:extLst>
              <a:ext uri="{FF2B5EF4-FFF2-40B4-BE49-F238E27FC236}">
                <a16:creationId xmlns:a16="http://schemas.microsoft.com/office/drawing/2014/main" xmlns="" id="{83ECE8A3-F337-4431-95BD-5BE3E94FFE85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2" name="Dice2">
            <a:extLst>
              <a:ext uri="{FF2B5EF4-FFF2-40B4-BE49-F238E27FC236}">
                <a16:creationId xmlns:a16="http://schemas.microsoft.com/office/drawing/2014/main" xmlns="" id="{941EF81C-9C33-4C1F-8A6F-94D170548B3F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3" name="Dice3">
            <a:extLst>
              <a:ext uri="{FF2B5EF4-FFF2-40B4-BE49-F238E27FC236}">
                <a16:creationId xmlns:a16="http://schemas.microsoft.com/office/drawing/2014/main" xmlns="" id="{847B6455-EAF5-496D-B3F0-F5FA26FA583B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4" name="Dice4">
            <a:extLst>
              <a:ext uri="{FF2B5EF4-FFF2-40B4-BE49-F238E27FC236}">
                <a16:creationId xmlns:a16="http://schemas.microsoft.com/office/drawing/2014/main" xmlns="" id="{248826D7-DA1F-419C-BA97-1E13A9F02C0D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5" name="Dice5">
            <a:extLst>
              <a:ext uri="{FF2B5EF4-FFF2-40B4-BE49-F238E27FC236}">
                <a16:creationId xmlns:a16="http://schemas.microsoft.com/office/drawing/2014/main" xmlns="" id="{A45588B9-1E82-413B-89B8-72C7B18795E2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6" name="Dice6">
            <a:extLst>
              <a:ext uri="{FF2B5EF4-FFF2-40B4-BE49-F238E27FC236}">
                <a16:creationId xmlns:a16="http://schemas.microsoft.com/office/drawing/2014/main" xmlns="" id="{F36B93BC-CCD8-43D0-824F-C94E76A46406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7" name="Dice7">
            <a:extLst>
              <a:ext uri="{FF2B5EF4-FFF2-40B4-BE49-F238E27FC236}">
                <a16:creationId xmlns:a16="http://schemas.microsoft.com/office/drawing/2014/main" xmlns="" id="{86B48A58-C13F-4EF4-B37B-50A9283EEB65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38" name="Dice8">
            <a:extLst>
              <a:ext uri="{FF2B5EF4-FFF2-40B4-BE49-F238E27FC236}">
                <a16:creationId xmlns:a16="http://schemas.microsoft.com/office/drawing/2014/main" xmlns="" id="{C2328D1A-673C-4F7B-AFC0-620204075416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9" name="Dice9">
            <a:extLst>
              <a:ext uri="{FF2B5EF4-FFF2-40B4-BE49-F238E27FC236}">
                <a16:creationId xmlns:a16="http://schemas.microsoft.com/office/drawing/2014/main" xmlns="" id="{610D5BD0-A9EC-426D-9D16-AB91B794817C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xmlns="" id="{8604E63D-2A79-48C4-8380-4ECFFD6CAC09}"/>
              </a:ext>
            </a:extLst>
          </p:cNvPr>
          <p:cNvSpPr/>
          <p:nvPr/>
        </p:nvSpPr>
        <p:spPr>
          <a:xfrm>
            <a:off x="2233858" y="2113681"/>
            <a:ext cx="2339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GB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GIRLS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Rectangle 140">
            <a:hlinkClick r:id="rId7" action="ppaction://hlinksldjump"/>
            <a:extLst>
              <a:ext uri="{FF2B5EF4-FFF2-40B4-BE49-F238E27FC236}">
                <a16:creationId xmlns:a16="http://schemas.microsoft.com/office/drawing/2014/main" xmlns="" id="{85D76530-B90A-4902-B832-4EF755DF912E}"/>
              </a:ext>
            </a:extLst>
          </p:cNvPr>
          <p:cNvSpPr/>
          <p:nvPr/>
        </p:nvSpPr>
        <p:spPr>
          <a:xfrm>
            <a:off x="4256309" y="4298699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42" name="Rectangle 141">
            <a:hlinkClick r:id="rId8" action="ppaction://hlinksldjump"/>
            <a:extLst>
              <a:ext uri="{FF2B5EF4-FFF2-40B4-BE49-F238E27FC236}">
                <a16:creationId xmlns:a16="http://schemas.microsoft.com/office/drawing/2014/main" xmlns="" id="{1537BAA0-CF04-4659-A647-89B2D83C571E}"/>
              </a:ext>
            </a:extLst>
          </p:cNvPr>
          <p:cNvSpPr/>
          <p:nvPr/>
        </p:nvSpPr>
        <p:spPr>
          <a:xfrm>
            <a:off x="5193670" y="4281447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3" name="Rectangle 142">
            <a:hlinkClick r:id="rId9" action="ppaction://hlinksldjump"/>
            <a:extLst>
              <a:ext uri="{FF2B5EF4-FFF2-40B4-BE49-F238E27FC236}">
                <a16:creationId xmlns:a16="http://schemas.microsoft.com/office/drawing/2014/main" xmlns="" id="{EBDA56B5-4EAD-45C7-8379-5B85E67AE79D}"/>
              </a:ext>
            </a:extLst>
          </p:cNvPr>
          <p:cNvSpPr/>
          <p:nvPr/>
        </p:nvSpPr>
        <p:spPr>
          <a:xfrm>
            <a:off x="6034340" y="4273404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44" name="Rectangle 143">
            <a:hlinkClick r:id="rId10" action="ppaction://hlinksldjump"/>
            <a:extLst>
              <a:ext uri="{FF2B5EF4-FFF2-40B4-BE49-F238E27FC236}">
                <a16:creationId xmlns:a16="http://schemas.microsoft.com/office/drawing/2014/main" xmlns="" id="{37BD66E0-22C6-4D89-94C0-811A846F07F8}"/>
              </a:ext>
            </a:extLst>
          </p:cNvPr>
          <p:cNvSpPr/>
          <p:nvPr/>
        </p:nvSpPr>
        <p:spPr>
          <a:xfrm>
            <a:off x="7004849" y="4273404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45" name="Rectangle 144">
            <a:hlinkClick r:id="rId11" action="ppaction://hlinksldjump"/>
            <a:extLst>
              <a:ext uri="{FF2B5EF4-FFF2-40B4-BE49-F238E27FC236}">
                <a16:creationId xmlns:a16="http://schemas.microsoft.com/office/drawing/2014/main" xmlns="" id="{9C7456B8-9212-4257-89FD-5291D0DD6FF9}"/>
              </a:ext>
            </a:extLst>
          </p:cNvPr>
          <p:cNvSpPr/>
          <p:nvPr/>
        </p:nvSpPr>
        <p:spPr>
          <a:xfrm>
            <a:off x="4267529" y="5196734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46" name="Rectangle 145">
            <a:hlinkClick r:id="rId12" action="ppaction://hlinksldjump"/>
            <a:extLst>
              <a:ext uri="{FF2B5EF4-FFF2-40B4-BE49-F238E27FC236}">
                <a16:creationId xmlns:a16="http://schemas.microsoft.com/office/drawing/2014/main" xmlns="" id="{72EE6032-01BB-4B26-A3FA-3EE4E1251D92}"/>
              </a:ext>
            </a:extLst>
          </p:cNvPr>
          <p:cNvSpPr/>
          <p:nvPr/>
        </p:nvSpPr>
        <p:spPr>
          <a:xfrm>
            <a:off x="5188860" y="5222029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47" name="Rectangle 146">
            <a:hlinkClick r:id="rId13" action="ppaction://hlinksldjump"/>
            <a:extLst>
              <a:ext uri="{FF2B5EF4-FFF2-40B4-BE49-F238E27FC236}">
                <a16:creationId xmlns:a16="http://schemas.microsoft.com/office/drawing/2014/main" xmlns="" id="{CC241B5E-BAED-485F-AC86-1561E6BC2D1D}"/>
              </a:ext>
            </a:extLst>
          </p:cNvPr>
          <p:cNvSpPr/>
          <p:nvPr/>
        </p:nvSpPr>
        <p:spPr>
          <a:xfrm>
            <a:off x="6093970" y="5222029"/>
            <a:ext cx="723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48" name="Rectangle 147">
            <a:hlinkClick r:id="rId14" action="ppaction://hlinksldjump"/>
            <a:extLst>
              <a:ext uri="{FF2B5EF4-FFF2-40B4-BE49-F238E27FC236}">
                <a16:creationId xmlns:a16="http://schemas.microsoft.com/office/drawing/2014/main" xmlns="" id="{2BDB1275-824B-46BA-8573-CF81B801585B}"/>
              </a:ext>
            </a:extLst>
          </p:cNvPr>
          <p:cNvSpPr/>
          <p:nvPr/>
        </p:nvSpPr>
        <p:spPr>
          <a:xfrm>
            <a:off x="6961826" y="5223347"/>
            <a:ext cx="723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pic>
        <p:nvPicPr>
          <p:cNvPr id="149" name="Picture 2" descr="199,179 BEST Fairy Cartoon IMAGES, STOCK PHOTOS &amp;amp; VECTORS | Adobe Stock">
            <a:extLst>
              <a:ext uri="{FF2B5EF4-FFF2-40B4-BE49-F238E27FC236}">
                <a16:creationId xmlns:a16="http://schemas.microsoft.com/office/drawing/2014/main" xmlns="" id="{AFABBC3D-95B8-47CD-92DB-CAB151639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8812" y="1343312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Rectangle 149">
            <a:extLst>
              <a:ext uri="{FF2B5EF4-FFF2-40B4-BE49-F238E27FC236}">
                <a16:creationId xmlns:a16="http://schemas.microsoft.com/office/drawing/2014/main" xmlns="" id="{9C6FD4AB-1627-4FEE-8EAD-31524F241AC7}"/>
              </a:ext>
            </a:extLst>
          </p:cNvPr>
          <p:cNvSpPr/>
          <p:nvPr/>
        </p:nvSpPr>
        <p:spPr>
          <a:xfrm>
            <a:off x="2410724" y="3157249"/>
            <a:ext cx="2069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GB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BOYS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xmlns="" id="{BA6FB9F6-B455-4033-A8BE-0916A3972C65}"/>
              </a:ext>
            </a:extLst>
          </p:cNvPr>
          <p:cNvSpPr/>
          <p:nvPr/>
        </p:nvSpPr>
        <p:spPr>
          <a:xfrm>
            <a:off x="9180924" y="-141630"/>
            <a:ext cx="3012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GB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LEVEL 2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76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414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5" fill="hold">
                      <p:stCondLst>
                        <p:cond delay="0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436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7" fill="hold">
                      <p:stCondLst>
                        <p:cond delay="0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480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1" fill="hold">
                      <p:stCondLst>
                        <p:cond delay="0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491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2" fill="hold">
                      <p:stCondLst>
                        <p:cond delay="0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>
                      <p:stCondLst>
                        <p:cond delay="0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513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4" fill="hold">
                      <p:stCondLst>
                        <p:cond delay="0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535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6" fill="hold">
                      <p:stCondLst>
                        <p:cond delay="0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55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8" fill="hold">
                      <p:stCondLst>
                        <p:cond delay="0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568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9" fill="hold">
                      <p:stCondLst>
                        <p:cond delay="0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579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0" fill="hold">
                      <p:stCondLst>
                        <p:cond delay="0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590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1" fill="hold">
                      <p:stCondLst>
                        <p:cond delay="0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601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2" fill="hold">
                      <p:stCondLst>
                        <p:cond delay="0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61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3" fill="hold">
                      <p:stCondLst>
                        <p:cond delay="0"/>
                      </p:stCondLst>
                      <p:childTnLst>
                        <p:par>
                          <p:cTn id="614" fill="hold">
                            <p:stCondLst>
                              <p:cond delay="0"/>
                            </p:stCondLst>
                            <p:childTnLst>
                              <p:par>
                                <p:cTn id="6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623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4" fill="hold">
                      <p:stCondLst>
                        <p:cond delay="0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634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5" fill="hold">
                      <p:stCondLst>
                        <p:cond delay="0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645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6" fill="hold">
                      <p:stCondLst>
                        <p:cond delay="0"/>
                      </p:stCondLst>
                      <p:childTnLst>
                        <p:par>
                          <p:cTn id="647" fill="hold">
                            <p:stCondLst>
                              <p:cond delay="0"/>
                            </p:stCondLst>
                            <p:childTnLst>
                              <p:par>
                                <p:cTn id="6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656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7" fill="hold">
                      <p:stCondLst>
                        <p:cond delay="0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667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8" fill="hold">
                      <p:stCondLst>
                        <p:cond delay="0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3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4" fill="hold">
                      <p:stCondLst>
                        <p:cond delay="0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679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0" fill="hold">
                      <p:stCondLst>
                        <p:cond delay="0"/>
                      </p:stCondLst>
                      <p:childTnLst>
                        <p:par>
                          <p:cTn id="681" fill="hold">
                            <p:stCondLst>
                              <p:cond delay="0"/>
                            </p:stCondLst>
                            <p:childTnLst>
                              <p:par>
                                <p:cTn id="68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685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6" fill="hold">
                      <p:stCondLst>
                        <p:cond delay="0"/>
                      </p:stCondLst>
                      <p:childTnLst>
                        <p:par>
                          <p:cTn id="687" fill="hold">
                            <p:stCondLst>
                              <p:cond delay="0"/>
                            </p:stCondLst>
                            <p:childTnLst>
                              <p:par>
                                <p:cTn id="68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691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2" fill="hold">
                      <p:stCondLst>
                        <p:cond delay="0"/>
                      </p:stCondLst>
                      <p:childTnLst>
                        <p:par>
                          <p:cTn id="693" fill="hold">
                            <p:stCondLst>
                              <p:cond delay="0"/>
                            </p:stCondLst>
                            <p:childTnLst>
                              <p:par>
                                <p:cTn id="69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697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8" fill="hold">
                      <p:stCondLst>
                        <p:cond delay="0"/>
                      </p:stCondLst>
                      <p:childTnLst>
                        <p:par>
                          <p:cTn id="699" fill="hold">
                            <p:stCondLst>
                              <p:cond delay="0"/>
                            </p:stCondLst>
                            <p:childTnLst>
                              <p:par>
                                <p:cTn id="7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703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4" fill="hold">
                      <p:stCondLst>
                        <p:cond delay="0"/>
                      </p:stCondLst>
                      <p:childTnLst>
                        <p:par>
                          <p:cTn id="705" fill="hold">
                            <p:stCondLst>
                              <p:cond delay="0"/>
                            </p:stCondLst>
                            <p:childTnLst>
                              <p:par>
                                <p:cTn id="70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709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0" fill="hold">
                      <p:stCondLst>
                        <p:cond delay="0"/>
                      </p:stCondLst>
                      <p:childTnLst>
                        <p:par>
                          <p:cTn id="711" fill="hold">
                            <p:stCondLst>
                              <p:cond delay="0"/>
                            </p:stCondLst>
                            <p:childTnLst>
                              <p:par>
                                <p:cTn id="71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</p:childTnLst>
        </p:cTn>
      </p:par>
    </p:tnLst>
    <p:bldLst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ame tale Images, Stock Photos &amp;amp; Vectors | Shutterstock">
            <a:extLst>
              <a:ext uri="{FF2B5EF4-FFF2-40B4-BE49-F238E27FC236}">
                <a16:creationId xmlns:a16="http://schemas.microsoft.com/office/drawing/2014/main" xmlns="" id="{4D5EE1B3-0DCC-4BC4-8081-31EA9856D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47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13">
            <a:extLst>
              <a:ext uri="{FF2B5EF4-FFF2-40B4-BE49-F238E27FC236}">
                <a16:creationId xmlns:a16="http://schemas.microsoft.com/office/drawing/2014/main" xmlns="" id="{3590460A-7EBF-43B0-9EBA-20F4D7F0647A}"/>
              </a:ext>
            </a:extLst>
          </p:cNvPr>
          <p:cNvSpPr/>
          <p:nvPr/>
        </p:nvSpPr>
        <p:spPr>
          <a:xfrm>
            <a:off x="4773142" y="734865"/>
            <a:ext cx="3931920" cy="802000"/>
          </a:xfrm>
          <a:prstGeom prst="wedgeRoundRectCallout">
            <a:avLst>
              <a:gd name="adj1" fmla="val -60247"/>
              <a:gd name="adj2" fmla="val 27871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sz="4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’s that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ular Callout 14">
            <a:extLst>
              <a:ext uri="{FF2B5EF4-FFF2-40B4-BE49-F238E27FC236}">
                <a16:creationId xmlns:a16="http://schemas.microsoft.com/office/drawing/2014/main" xmlns="" id="{F4D9FE5C-7F8D-4D04-9837-F85F54B4B086}"/>
              </a:ext>
            </a:extLst>
          </p:cNvPr>
          <p:cNvSpPr/>
          <p:nvPr/>
        </p:nvSpPr>
        <p:spPr>
          <a:xfrm>
            <a:off x="5935217" y="5211192"/>
            <a:ext cx="5143405" cy="1173374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It’s my father.</a:t>
            </a:r>
          </a:p>
        </p:txBody>
      </p:sp>
      <p:pic>
        <p:nvPicPr>
          <p:cNvPr id="4100" name="Picture 4" descr="Cartoon beautiful flying fairy Royalty Free Vector Image">
            <a:extLst>
              <a:ext uri="{FF2B5EF4-FFF2-40B4-BE49-F238E27FC236}">
                <a16:creationId xmlns:a16="http://schemas.microsoft.com/office/drawing/2014/main" xmlns="" id="{507ED8F7-551C-4AF9-9283-CEBFA2B0C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769"/>
          <a:stretch/>
        </p:blipFill>
        <p:spPr bwMode="auto">
          <a:xfrm rot="1651516" flipH="1">
            <a:off x="1986599" y="132006"/>
            <a:ext cx="2540084" cy="36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33 Conector recto">
            <a:extLst>
              <a:ext uri="{FF2B5EF4-FFF2-40B4-BE49-F238E27FC236}">
                <a16:creationId xmlns:a16="http://schemas.microsoft.com/office/drawing/2014/main" xmlns="" id="{929207CF-380C-4E66-864C-EE85FA5FF4F7}"/>
              </a:ext>
            </a:extLst>
          </p:cNvPr>
          <p:cNvCxnSpPr>
            <a:cxnSpLocks/>
          </p:cNvCxnSpPr>
          <p:nvPr/>
        </p:nvCxnSpPr>
        <p:spPr>
          <a:xfrm flipH="1" flipV="1">
            <a:off x="2242535" y="1536865"/>
            <a:ext cx="4731343" cy="1333334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cxnSp>
        <p:nvCxnSpPr>
          <p:cNvPr id="3" name="9 Conector recto">
            <a:extLst>
              <a:ext uri="{FF2B5EF4-FFF2-40B4-BE49-F238E27FC236}">
                <a16:creationId xmlns:a16="http://schemas.microsoft.com/office/drawing/2014/main" xmlns="" id="{2489E433-A4D9-442E-96C8-D6B6A817BBE6}"/>
              </a:ext>
            </a:extLst>
          </p:cNvPr>
          <p:cNvCxnSpPr>
            <a:cxnSpLocks/>
          </p:cNvCxnSpPr>
          <p:nvPr/>
        </p:nvCxnSpPr>
        <p:spPr>
          <a:xfrm flipH="1" flipV="1">
            <a:off x="2242535" y="1541459"/>
            <a:ext cx="4731343" cy="1328740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B5FC57A-5C4B-4B85-98CA-79571D2AC5CD}"/>
              </a:ext>
            </a:extLst>
          </p:cNvPr>
          <p:cNvGrpSpPr/>
          <p:nvPr/>
        </p:nvGrpSpPr>
        <p:grpSpPr>
          <a:xfrm>
            <a:off x="1500401" y="3073730"/>
            <a:ext cx="3777277" cy="2815389"/>
            <a:chOff x="1500401" y="3073730"/>
            <a:chExt cx="3777277" cy="2815389"/>
          </a:xfrm>
        </p:grpSpPr>
        <p:pic>
          <p:nvPicPr>
            <p:cNvPr id="1026" name="Picture 2" descr="Gerichtshammer Clipart Flowers Spring Flower Cartoon - Grace Davis High  School Logo, HD Png Download , Transparent Png Image - PNGitem">
              <a:extLst>
                <a:ext uri="{FF2B5EF4-FFF2-40B4-BE49-F238E27FC236}">
                  <a16:creationId xmlns:a16="http://schemas.microsoft.com/office/drawing/2014/main" xmlns="" id="{F82186F1-2198-4077-B69F-D15702D910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401" y="3073730"/>
              <a:ext cx="3777277" cy="2815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71839A9C-B4F7-4CBE-AD9D-2FDBFE865308}"/>
                </a:ext>
              </a:extLst>
            </p:cNvPr>
            <p:cNvSpPr/>
            <p:nvPr/>
          </p:nvSpPr>
          <p:spPr>
            <a:xfrm>
              <a:off x="2945648" y="4007538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23C063C-1FE3-4E78-8416-DC217FF694D5}"/>
              </a:ext>
            </a:extLst>
          </p:cNvPr>
          <p:cNvGrpSpPr/>
          <p:nvPr/>
        </p:nvGrpSpPr>
        <p:grpSpPr>
          <a:xfrm>
            <a:off x="75994" y="90707"/>
            <a:ext cx="1131444" cy="2067611"/>
            <a:chOff x="75994" y="90707"/>
            <a:chExt cx="1131444" cy="2067611"/>
          </a:xfrm>
        </p:grpSpPr>
        <p:pic>
          <p:nvPicPr>
            <p:cNvPr id="12" name="Picture 2" descr="Happy flower cartoon flower Royalty Free Vector Image">
              <a:hlinkClick r:id="rId9" action="ppaction://hlinksldjump"/>
              <a:extLst>
                <a:ext uri="{FF2B5EF4-FFF2-40B4-BE49-F238E27FC236}">
                  <a16:creationId xmlns:a16="http://schemas.microsoft.com/office/drawing/2014/main" xmlns="" id="{05CE86F7-6103-43DE-B57C-5302A2C8B0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754" t="6472" r="12355" b="13657"/>
            <a:stretch/>
          </p:blipFill>
          <p:spPr bwMode="auto">
            <a:xfrm>
              <a:off x="75994" y="90707"/>
              <a:ext cx="1131444" cy="1624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A75800BF-98D1-4780-A491-2200092EF0AE}"/>
                </a:ext>
              </a:extLst>
            </p:cNvPr>
            <p:cNvSpPr/>
            <p:nvPr/>
          </p:nvSpPr>
          <p:spPr>
            <a:xfrm>
              <a:off x="237365" y="1715644"/>
              <a:ext cx="820429" cy="442674"/>
            </a:xfrm>
            <a:prstGeom prst="roundRect">
              <a:avLst/>
            </a:prstGeom>
            <a:solidFill>
              <a:srgbClr val="92D050"/>
            </a:solidFill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2000" b="1" cap="none" spc="0" dirty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home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7668" b="99681" l="4630" r="98148">
                        <a14:backgroundMark x1="89815" y1="74441" x2="89815" y2="74441"/>
                        <a14:backgroundMark x1="92130" y1="64217" x2="83333" y2="76038"/>
                        <a14:backgroundMark x1="88426" y1="85623" x2="91667" y2="920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73878" y="1446430"/>
            <a:ext cx="20574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063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ame tale Images, Stock Photos &amp;amp; Vectors | Shutterstock">
            <a:extLst>
              <a:ext uri="{FF2B5EF4-FFF2-40B4-BE49-F238E27FC236}">
                <a16:creationId xmlns:a16="http://schemas.microsoft.com/office/drawing/2014/main" xmlns="" id="{4D5EE1B3-0DCC-4BC4-8081-31EA9856D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47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13">
            <a:extLst>
              <a:ext uri="{FF2B5EF4-FFF2-40B4-BE49-F238E27FC236}">
                <a16:creationId xmlns:a16="http://schemas.microsoft.com/office/drawing/2014/main" xmlns="" id="{3590460A-7EBF-43B0-9EBA-20F4D7F0647A}"/>
              </a:ext>
            </a:extLst>
          </p:cNvPr>
          <p:cNvSpPr/>
          <p:nvPr/>
        </p:nvSpPr>
        <p:spPr>
          <a:xfrm>
            <a:off x="4773142" y="734865"/>
            <a:ext cx="3931920" cy="802000"/>
          </a:xfrm>
          <a:prstGeom prst="wedgeRoundRectCallout">
            <a:avLst>
              <a:gd name="adj1" fmla="val -60247"/>
              <a:gd name="adj2" fmla="val 27871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sz="4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’s this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ular Callout 14">
            <a:extLst>
              <a:ext uri="{FF2B5EF4-FFF2-40B4-BE49-F238E27FC236}">
                <a16:creationId xmlns:a16="http://schemas.microsoft.com/office/drawing/2014/main" xmlns="" id="{F4D9FE5C-7F8D-4D04-9837-F85F54B4B086}"/>
              </a:ext>
            </a:extLst>
          </p:cNvPr>
          <p:cNvSpPr/>
          <p:nvPr/>
        </p:nvSpPr>
        <p:spPr>
          <a:xfrm>
            <a:off x="5935217" y="5211192"/>
            <a:ext cx="5143405" cy="1173374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It’s my sister.</a:t>
            </a:r>
          </a:p>
        </p:txBody>
      </p:sp>
      <p:pic>
        <p:nvPicPr>
          <p:cNvPr id="4100" name="Picture 4" descr="Cartoon beautiful flying fairy Royalty Free Vector Image">
            <a:extLst>
              <a:ext uri="{FF2B5EF4-FFF2-40B4-BE49-F238E27FC236}">
                <a16:creationId xmlns:a16="http://schemas.microsoft.com/office/drawing/2014/main" xmlns="" id="{507ED8F7-551C-4AF9-9283-CEBFA2B0C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769"/>
          <a:stretch/>
        </p:blipFill>
        <p:spPr bwMode="auto">
          <a:xfrm rot="1651516" flipH="1">
            <a:off x="1986599" y="132006"/>
            <a:ext cx="2540084" cy="36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33 Conector recto">
            <a:extLst>
              <a:ext uri="{FF2B5EF4-FFF2-40B4-BE49-F238E27FC236}">
                <a16:creationId xmlns:a16="http://schemas.microsoft.com/office/drawing/2014/main" xmlns="" id="{929207CF-380C-4E66-864C-EE85FA5FF4F7}"/>
              </a:ext>
            </a:extLst>
          </p:cNvPr>
          <p:cNvCxnSpPr>
            <a:cxnSpLocks/>
          </p:cNvCxnSpPr>
          <p:nvPr/>
        </p:nvCxnSpPr>
        <p:spPr>
          <a:xfrm flipH="1" flipV="1">
            <a:off x="2242535" y="1536865"/>
            <a:ext cx="4731343" cy="1333334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cxnSp>
        <p:nvCxnSpPr>
          <p:cNvPr id="3" name="9 Conector recto">
            <a:extLst>
              <a:ext uri="{FF2B5EF4-FFF2-40B4-BE49-F238E27FC236}">
                <a16:creationId xmlns:a16="http://schemas.microsoft.com/office/drawing/2014/main" xmlns="" id="{2489E433-A4D9-442E-96C8-D6B6A817BBE6}"/>
              </a:ext>
            </a:extLst>
          </p:cNvPr>
          <p:cNvCxnSpPr>
            <a:cxnSpLocks/>
          </p:cNvCxnSpPr>
          <p:nvPr/>
        </p:nvCxnSpPr>
        <p:spPr>
          <a:xfrm flipH="1" flipV="1">
            <a:off x="2242535" y="1541459"/>
            <a:ext cx="4731343" cy="1328740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05808C2-EAB4-4346-9375-49ABACCB960E}"/>
              </a:ext>
            </a:extLst>
          </p:cNvPr>
          <p:cNvGrpSpPr/>
          <p:nvPr/>
        </p:nvGrpSpPr>
        <p:grpSpPr>
          <a:xfrm>
            <a:off x="1500401" y="3073730"/>
            <a:ext cx="3777277" cy="2815389"/>
            <a:chOff x="1500401" y="3073730"/>
            <a:chExt cx="3777277" cy="2815389"/>
          </a:xfrm>
        </p:grpSpPr>
        <p:pic>
          <p:nvPicPr>
            <p:cNvPr id="10" name="Picture 2" descr="Gerichtshammer Clipart Flowers Spring Flower Cartoon - Grace Davis High  School Logo, HD Png Download , Transparent Png Image - PNGitem">
              <a:extLst>
                <a:ext uri="{FF2B5EF4-FFF2-40B4-BE49-F238E27FC236}">
                  <a16:creationId xmlns:a16="http://schemas.microsoft.com/office/drawing/2014/main" xmlns="" id="{54D858F1-0C20-4C7D-8454-246AF7F757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401" y="3073730"/>
              <a:ext cx="3777277" cy="2815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A5A53D1-ED30-4D24-8EBA-AAAB01EB3E04}"/>
                </a:ext>
              </a:extLst>
            </p:cNvPr>
            <p:cNvSpPr/>
            <p:nvPr/>
          </p:nvSpPr>
          <p:spPr>
            <a:xfrm>
              <a:off x="2945648" y="4007538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</p:grpSp>
      <p:pic>
        <p:nvPicPr>
          <p:cNvPr id="13" name="Picture 2" descr="Happy flower cartoon flower Royalty Free Vector Image">
            <a:hlinkClick r:id="rId9" action="ppaction://hlinksldjump"/>
            <a:extLst>
              <a:ext uri="{FF2B5EF4-FFF2-40B4-BE49-F238E27FC236}">
                <a16:creationId xmlns:a16="http://schemas.microsoft.com/office/drawing/2014/main" xmlns="" id="{FC8A7B70-E71D-4113-8CD9-DACEB04C63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54" t="6472" r="12355" b="13657"/>
          <a:stretch/>
        </p:blipFill>
        <p:spPr bwMode="auto">
          <a:xfrm>
            <a:off x="75994" y="90707"/>
            <a:ext cx="1131444" cy="16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2194" b="99687" l="7309" r="9734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3672" y="1787229"/>
            <a:ext cx="2867025" cy="3038475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A75800BF-98D1-4780-A491-2200092EF0AE}"/>
              </a:ext>
            </a:extLst>
          </p:cNvPr>
          <p:cNvSpPr/>
          <p:nvPr/>
        </p:nvSpPr>
        <p:spPr>
          <a:xfrm>
            <a:off x="237365" y="1715644"/>
            <a:ext cx="820429" cy="442674"/>
          </a:xfrm>
          <a:prstGeom prst="round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cap="none" spc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xmlns="" val="298922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ame tale Images, Stock Photos &amp;amp; Vectors | Shutterstock">
            <a:extLst>
              <a:ext uri="{FF2B5EF4-FFF2-40B4-BE49-F238E27FC236}">
                <a16:creationId xmlns:a16="http://schemas.microsoft.com/office/drawing/2014/main" xmlns="" id="{4D5EE1B3-0DCC-4BC4-8081-31EA9856D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47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13">
            <a:extLst>
              <a:ext uri="{FF2B5EF4-FFF2-40B4-BE49-F238E27FC236}">
                <a16:creationId xmlns:a16="http://schemas.microsoft.com/office/drawing/2014/main" xmlns="" id="{3590460A-7EBF-43B0-9EBA-20F4D7F0647A}"/>
              </a:ext>
            </a:extLst>
          </p:cNvPr>
          <p:cNvSpPr/>
          <p:nvPr/>
        </p:nvSpPr>
        <p:spPr>
          <a:xfrm>
            <a:off x="4773142" y="734865"/>
            <a:ext cx="3931920" cy="802000"/>
          </a:xfrm>
          <a:prstGeom prst="wedgeRoundRectCallout">
            <a:avLst>
              <a:gd name="adj1" fmla="val -60247"/>
              <a:gd name="adj2" fmla="val 27871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sz="4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’s this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ular Callout 14">
            <a:extLst>
              <a:ext uri="{FF2B5EF4-FFF2-40B4-BE49-F238E27FC236}">
                <a16:creationId xmlns:a16="http://schemas.microsoft.com/office/drawing/2014/main" xmlns="" id="{F4D9FE5C-7F8D-4D04-9837-F85F54B4B086}"/>
              </a:ext>
            </a:extLst>
          </p:cNvPr>
          <p:cNvSpPr/>
          <p:nvPr/>
        </p:nvSpPr>
        <p:spPr>
          <a:xfrm>
            <a:off x="5935217" y="5211192"/>
            <a:ext cx="5143405" cy="1173374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It’s my sister.</a:t>
            </a:r>
          </a:p>
        </p:txBody>
      </p:sp>
      <p:pic>
        <p:nvPicPr>
          <p:cNvPr id="4100" name="Picture 4" descr="Cartoon beautiful flying fairy Royalty Free Vector Image">
            <a:extLst>
              <a:ext uri="{FF2B5EF4-FFF2-40B4-BE49-F238E27FC236}">
                <a16:creationId xmlns:a16="http://schemas.microsoft.com/office/drawing/2014/main" xmlns="" id="{507ED8F7-551C-4AF9-9283-CEBFA2B0C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769"/>
          <a:stretch/>
        </p:blipFill>
        <p:spPr bwMode="auto">
          <a:xfrm rot="1651516" flipH="1">
            <a:off x="1986599" y="132006"/>
            <a:ext cx="2540084" cy="36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33 Conector recto">
            <a:extLst>
              <a:ext uri="{FF2B5EF4-FFF2-40B4-BE49-F238E27FC236}">
                <a16:creationId xmlns:a16="http://schemas.microsoft.com/office/drawing/2014/main" xmlns="" id="{929207CF-380C-4E66-864C-EE85FA5FF4F7}"/>
              </a:ext>
            </a:extLst>
          </p:cNvPr>
          <p:cNvCxnSpPr>
            <a:cxnSpLocks/>
          </p:cNvCxnSpPr>
          <p:nvPr/>
        </p:nvCxnSpPr>
        <p:spPr>
          <a:xfrm flipH="1" flipV="1">
            <a:off x="2242536" y="1536865"/>
            <a:ext cx="5111853" cy="1892135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cxnSp>
        <p:nvCxnSpPr>
          <p:cNvPr id="3" name="9 Conector recto">
            <a:extLst>
              <a:ext uri="{FF2B5EF4-FFF2-40B4-BE49-F238E27FC236}">
                <a16:creationId xmlns:a16="http://schemas.microsoft.com/office/drawing/2014/main" xmlns="" id="{2489E433-A4D9-442E-96C8-D6B6A817BBE6}"/>
              </a:ext>
            </a:extLst>
          </p:cNvPr>
          <p:cNvCxnSpPr>
            <a:cxnSpLocks/>
          </p:cNvCxnSpPr>
          <p:nvPr/>
        </p:nvCxnSpPr>
        <p:spPr>
          <a:xfrm flipH="1" flipV="1">
            <a:off x="2242536" y="1541459"/>
            <a:ext cx="5111853" cy="1935598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BBE57AC-9D69-4DF0-88BA-D47F0FDB8924}"/>
              </a:ext>
            </a:extLst>
          </p:cNvPr>
          <p:cNvGrpSpPr/>
          <p:nvPr/>
        </p:nvGrpSpPr>
        <p:grpSpPr>
          <a:xfrm>
            <a:off x="1500401" y="3073730"/>
            <a:ext cx="3777277" cy="2815389"/>
            <a:chOff x="1500401" y="3073730"/>
            <a:chExt cx="3777277" cy="2815389"/>
          </a:xfrm>
        </p:grpSpPr>
        <p:pic>
          <p:nvPicPr>
            <p:cNvPr id="10" name="Picture 2" descr="Gerichtshammer Clipart Flowers Spring Flower Cartoon - Grace Davis High  School Logo, HD Png Download , Transparent Png Image - PNGitem">
              <a:extLst>
                <a:ext uri="{FF2B5EF4-FFF2-40B4-BE49-F238E27FC236}">
                  <a16:creationId xmlns:a16="http://schemas.microsoft.com/office/drawing/2014/main" xmlns="" id="{44374D55-50D4-4F18-BAC1-F7BE51E4ED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401" y="3073730"/>
              <a:ext cx="3777277" cy="2815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CC9DE20A-5501-4337-B650-B8414D57E03B}"/>
                </a:ext>
              </a:extLst>
            </p:cNvPr>
            <p:cNvSpPr/>
            <p:nvPr/>
          </p:nvSpPr>
          <p:spPr>
            <a:xfrm>
              <a:off x="2945648" y="4007538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pic>
        <p:nvPicPr>
          <p:cNvPr id="12" name="Picture 2" descr="Happy flower cartoon flower Royalty Free Vector Image">
            <a:hlinkClick r:id="rId9" action="ppaction://hlinksldjump"/>
            <a:extLst>
              <a:ext uri="{FF2B5EF4-FFF2-40B4-BE49-F238E27FC236}">
                <a16:creationId xmlns:a16="http://schemas.microsoft.com/office/drawing/2014/main" xmlns="" id="{94142CE8-F3D9-4013-9A12-D0759179F3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54" t="6472" r="12355" b="13657"/>
          <a:stretch/>
        </p:blipFill>
        <p:spPr bwMode="auto">
          <a:xfrm>
            <a:off x="75994" y="90707"/>
            <a:ext cx="1131444" cy="16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2326" b="99128" l="1384" r="97059">
                        <a14:foregroundMark x1="55882" y1="30233" x2="58651" y2="32122"/>
                        <a14:foregroundMark x1="32353" y1="32703" x2="35467" y2="32267"/>
                        <a14:foregroundMark x1="36159" y1="31686" x2="36332" y2="31105"/>
                        <a14:foregroundMark x1="46021" y1="45203" x2="50519" y2="44913"/>
                        <a14:foregroundMark x1="70242" y1="61192" x2="80450" y2="69913"/>
                        <a14:foregroundMark x1="55882" y1="92151" x2="74048" y2="95349"/>
                        <a14:foregroundMark x1="38927" y1="88663" x2="45675" y2="88663"/>
                        <a14:foregroundMark x1="10035" y1="78779" x2="9516" y2="84157"/>
                        <a14:foregroundMark x1="17820" y1="58140" x2="25952" y2="58140"/>
                        <a14:foregroundMark x1="46367" y1="56541" x2="45675" y2="57267"/>
                        <a14:backgroundMark x1="9689" y1="45640" x2="12630" y2="52035"/>
                        <a14:backgroundMark x1="3979" y1="78343" x2="4844" y2="809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2713" y="1715644"/>
            <a:ext cx="2198108" cy="2616433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A75800BF-98D1-4780-A491-2200092EF0AE}"/>
              </a:ext>
            </a:extLst>
          </p:cNvPr>
          <p:cNvSpPr/>
          <p:nvPr/>
        </p:nvSpPr>
        <p:spPr>
          <a:xfrm>
            <a:off x="237365" y="1715644"/>
            <a:ext cx="820429" cy="442674"/>
          </a:xfrm>
          <a:prstGeom prst="round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cap="none" spc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xmlns="" val="391002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ame tale Images, Stock Photos &amp;amp; Vectors | Shutterstock">
            <a:extLst>
              <a:ext uri="{FF2B5EF4-FFF2-40B4-BE49-F238E27FC236}">
                <a16:creationId xmlns:a16="http://schemas.microsoft.com/office/drawing/2014/main" xmlns="" id="{4D5EE1B3-0DCC-4BC4-8081-31EA9856D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47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13">
            <a:extLst>
              <a:ext uri="{FF2B5EF4-FFF2-40B4-BE49-F238E27FC236}">
                <a16:creationId xmlns:a16="http://schemas.microsoft.com/office/drawing/2014/main" xmlns="" id="{3590460A-7EBF-43B0-9EBA-20F4D7F0647A}"/>
              </a:ext>
            </a:extLst>
          </p:cNvPr>
          <p:cNvSpPr/>
          <p:nvPr/>
        </p:nvSpPr>
        <p:spPr>
          <a:xfrm>
            <a:off x="4773142" y="734865"/>
            <a:ext cx="3931920" cy="802000"/>
          </a:xfrm>
          <a:prstGeom prst="wedgeRoundRectCallout">
            <a:avLst>
              <a:gd name="adj1" fmla="val -60247"/>
              <a:gd name="adj2" fmla="val 27871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sz="4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’s that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ular Callout 14">
            <a:extLst>
              <a:ext uri="{FF2B5EF4-FFF2-40B4-BE49-F238E27FC236}">
                <a16:creationId xmlns:a16="http://schemas.microsoft.com/office/drawing/2014/main" xmlns="" id="{F4D9FE5C-7F8D-4D04-9837-F85F54B4B086}"/>
              </a:ext>
            </a:extLst>
          </p:cNvPr>
          <p:cNvSpPr/>
          <p:nvPr/>
        </p:nvSpPr>
        <p:spPr>
          <a:xfrm>
            <a:off x="5935217" y="5211192"/>
            <a:ext cx="5143405" cy="1173374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It’s my brother.</a:t>
            </a:r>
          </a:p>
        </p:txBody>
      </p:sp>
      <p:pic>
        <p:nvPicPr>
          <p:cNvPr id="4100" name="Picture 4" descr="Cartoon beautiful flying fairy Royalty Free Vector Image">
            <a:extLst>
              <a:ext uri="{FF2B5EF4-FFF2-40B4-BE49-F238E27FC236}">
                <a16:creationId xmlns:a16="http://schemas.microsoft.com/office/drawing/2014/main" xmlns="" id="{507ED8F7-551C-4AF9-9283-CEBFA2B0C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769"/>
          <a:stretch/>
        </p:blipFill>
        <p:spPr bwMode="auto">
          <a:xfrm rot="1651516" flipH="1">
            <a:off x="1986599" y="132006"/>
            <a:ext cx="2540084" cy="36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33 Conector recto">
            <a:extLst>
              <a:ext uri="{FF2B5EF4-FFF2-40B4-BE49-F238E27FC236}">
                <a16:creationId xmlns:a16="http://schemas.microsoft.com/office/drawing/2014/main" xmlns="" id="{929207CF-380C-4E66-864C-EE85FA5FF4F7}"/>
              </a:ext>
            </a:extLst>
          </p:cNvPr>
          <p:cNvCxnSpPr>
            <a:cxnSpLocks/>
          </p:cNvCxnSpPr>
          <p:nvPr/>
        </p:nvCxnSpPr>
        <p:spPr>
          <a:xfrm flipH="1" flipV="1">
            <a:off x="2242535" y="1536865"/>
            <a:ext cx="4731343" cy="1333334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cxnSp>
        <p:nvCxnSpPr>
          <p:cNvPr id="3" name="9 Conector recto">
            <a:extLst>
              <a:ext uri="{FF2B5EF4-FFF2-40B4-BE49-F238E27FC236}">
                <a16:creationId xmlns:a16="http://schemas.microsoft.com/office/drawing/2014/main" xmlns="" id="{2489E433-A4D9-442E-96C8-D6B6A817BBE6}"/>
              </a:ext>
            </a:extLst>
          </p:cNvPr>
          <p:cNvCxnSpPr>
            <a:cxnSpLocks/>
          </p:cNvCxnSpPr>
          <p:nvPr/>
        </p:nvCxnSpPr>
        <p:spPr>
          <a:xfrm flipH="1" flipV="1">
            <a:off x="2242535" y="1541459"/>
            <a:ext cx="4731343" cy="1328740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401AB11-20DD-4EFD-835D-BF37043BB52B}"/>
              </a:ext>
            </a:extLst>
          </p:cNvPr>
          <p:cNvGrpSpPr/>
          <p:nvPr/>
        </p:nvGrpSpPr>
        <p:grpSpPr>
          <a:xfrm>
            <a:off x="1500401" y="3073730"/>
            <a:ext cx="3777277" cy="2815389"/>
            <a:chOff x="1500401" y="3073730"/>
            <a:chExt cx="3777277" cy="2815389"/>
          </a:xfrm>
        </p:grpSpPr>
        <p:pic>
          <p:nvPicPr>
            <p:cNvPr id="10" name="Picture 2" descr="Gerichtshammer Clipart Flowers Spring Flower Cartoon - Grace Davis High  School Logo, HD Png Download , Transparent Png Image - PNGitem">
              <a:extLst>
                <a:ext uri="{FF2B5EF4-FFF2-40B4-BE49-F238E27FC236}">
                  <a16:creationId xmlns:a16="http://schemas.microsoft.com/office/drawing/2014/main" xmlns="" id="{2EEDE25E-6DFC-42C0-B77D-963649FE1A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401" y="3073730"/>
              <a:ext cx="3777277" cy="2815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2E323BC4-DF6C-497B-AFC5-DCD710230853}"/>
                </a:ext>
              </a:extLst>
            </p:cNvPr>
            <p:cNvSpPr/>
            <p:nvPr/>
          </p:nvSpPr>
          <p:spPr>
            <a:xfrm>
              <a:off x="2945648" y="4007538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</p:grpSp>
      <p:pic>
        <p:nvPicPr>
          <p:cNvPr id="12" name="Picture 2" descr="Happy flower cartoon flower Royalty Free Vector Image">
            <a:hlinkClick r:id="rId9" action="ppaction://hlinksldjump"/>
            <a:extLst>
              <a:ext uri="{FF2B5EF4-FFF2-40B4-BE49-F238E27FC236}">
                <a16:creationId xmlns:a16="http://schemas.microsoft.com/office/drawing/2014/main" xmlns="" id="{AE38D2CB-0349-4910-9C5B-0C5BD7A1AF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54" t="6472" r="12355" b="13657"/>
          <a:stretch/>
        </p:blipFill>
        <p:spPr bwMode="auto">
          <a:xfrm>
            <a:off x="75994" y="90707"/>
            <a:ext cx="1131444" cy="16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477" b="95548" l="5184" r="93144">
                        <a14:backgroundMark x1="9532" y1="51669" x2="17224" y2="62480"/>
                        <a14:backgroundMark x1="19398" y1="46582" x2="21405" y2="59459"/>
                        <a14:backgroundMark x1="14047" y1="43720" x2="14716" y2="48649"/>
                        <a14:backgroundMark x1="78428" y1="39905" x2="78930" y2="427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461531" y="1610367"/>
            <a:ext cx="3413042" cy="3589972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A75800BF-98D1-4780-A491-2200092EF0AE}"/>
              </a:ext>
            </a:extLst>
          </p:cNvPr>
          <p:cNvSpPr/>
          <p:nvPr/>
        </p:nvSpPr>
        <p:spPr>
          <a:xfrm>
            <a:off x="237365" y="1715644"/>
            <a:ext cx="820429" cy="442674"/>
          </a:xfrm>
          <a:prstGeom prst="round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cap="none" spc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xmlns="" val="306418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147" b="97706" l="6179" r="93443">
                        <a14:foregroundMark x1="44262" y1="47477" x2="41236" y2="49771"/>
                        <a14:foregroundMark x1="40858" y1="58257" x2="39723" y2="59862"/>
                        <a14:foregroundMark x1="47919" y1="60092" x2="47289" y2="62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9006" y="2334566"/>
            <a:ext cx="7552381" cy="415238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="" xmlns:p14="http://schemas.microsoft.com/office/powerpoint/2010/main"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81570" y="1908449"/>
                <a:ext cx="248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4E4C18B-3F17-464C-BD7B-B97F05DF6637}"/>
                  </a:ext>
                </a:extLst>
              </p14:cNvPr>
              <p14:cNvContentPartPr/>
              <p14:nvPr/>
            </p14:nvContentPartPr>
            <p14:xfrm>
              <a:off x="3609671" y="4397035"/>
              <a:ext cx="360" cy="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="" xmlns:p14="http://schemas.microsoft.com/office/powerpoint/2010/main" xmlns:a16="http://schemas.microsoft.com/office/drawing/2014/main" id="{34E4C18B-3F17-464C-BD7B-B97F05DF663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91671" y="4361035"/>
                <a:ext cx="36360" cy="7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xmlns="" id="{4C0173FB-753E-482B-8E6D-131E6DEDF3C8}"/>
              </a:ext>
            </a:extLst>
          </p:cNvPr>
          <p:cNvGrpSpPr/>
          <p:nvPr/>
        </p:nvGrpSpPr>
        <p:grpSpPr>
          <a:xfrm>
            <a:off x="1660181" y="3017259"/>
            <a:ext cx="2128169" cy="1895827"/>
            <a:chOff x="893820" y="2998818"/>
            <a:chExt cx="2128169" cy="1895827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35" name="Oval 34">
              <a:hlinkClick r:id="rId30" action="ppaction://hlinksldjump"/>
              <a:extLst>
                <a:ext uri="{FF2B5EF4-FFF2-40B4-BE49-F238E27FC236}">
                  <a16:creationId xmlns:a16="http://schemas.microsoft.com/office/drawing/2014/main" xmlns="" id="{9ECE5C3C-E862-4759-AE85-48B500BAF259}"/>
                </a:ext>
              </a:extLst>
            </p:cNvPr>
            <p:cNvSpPr/>
            <p:nvPr/>
          </p:nvSpPr>
          <p:spPr>
            <a:xfrm>
              <a:off x="893820" y="2998818"/>
              <a:ext cx="2128169" cy="1895827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xmlns="" id="{8F9D6B8F-96C2-42EA-857D-D0767713335E}"/>
                </a:ext>
              </a:extLst>
            </p:cNvPr>
            <p:cNvSpPr/>
            <p:nvPr/>
          </p:nvSpPr>
          <p:spPr>
            <a:xfrm>
              <a:off x="1106860" y="3682344"/>
              <a:ext cx="1542410" cy="830997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arm-up </a:t>
              </a:r>
            </a:p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review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xmlns="" id="{B330C24B-C46D-4282-B76A-3F5A5DF926AF}"/>
              </a:ext>
            </a:extLst>
          </p:cNvPr>
          <p:cNvGrpSpPr/>
          <p:nvPr/>
        </p:nvGrpSpPr>
        <p:grpSpPr>
          <a:xfrm>
            <a:off x="3138228" y="2201213"/>
            <a:ext cx="2017437" cy="1759529"/>
            <a:chOff x="2427509" y="2201058"/>
            <a:chExt cx="2017437" cy="1759529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0" name="Oval 49">
              <a:hlinkClick r:id="rId31" action="ppaction://hlinksldjump"/>
              <a:extLst>
                <a:ext uri="{FF2B5EF4-FFF2-40B4-BE49-F238E27FC236}">
                  <a16:creationId xmlns:a16="http://schemas.microsoft.com/office/drawing/2014/main" xmlns="" id="{F2D93A46-F5F9-439A-8469-17133CC109C5}"/>
                </a:ext>
              </a:extLst>
            </p:cNvPr>
            <p:cNvSpPr/>
            <p:nvPr/>
          </p:nvSpPr>
          <p:spPr>
            <a:xfrm>
              <a:off x="2427509" y="2201058"/>
              <a:ext cx="2017437" cy="1759529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xmlns="" id="{87B0906E-AEB7-4FF8-9D1A-3677E0920C1E}"/>
                </a:ext>
              </a:extLst>
            </p:cNvPr>
            <p:cNvSpPr/>
            <p:nvPr/>
          </p:nvSpPr>
          <p:spPr>
            <a:xfrm>
              <a:off x="2593696" y="2717868"/>
              <a:ext cx="1729962" cy="830997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Look, listen </a:t>
              </a:r>
            </a:p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repeat.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xmlns="" id="{4D695EB6-5FB4-4F5A-A05F-FE814DA7AC98}"/>
              </a:ext>
            </a:extLst>
          </p:cNvPr>
          <p:cNvGrpSpPr/>
          <p:nvPr/>
        </p:nvGrpSpPr>
        <p:grpSpPr>
          <a:xfrm>
            <a:off x="4745860" y="1378228"/>
            <a:ext cx="2330457" cy="1612226"/>
            <a:chOff x="3782989" y="1250224"/>
            <a:chExt cx="2330457" cy="1612226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1" name="Oval 50">
              <a:hlinkClick r:id="rId32" action="ppaction://hlinksldjump"/>
              <a:extLst>
                <a:ext uri="{FF2B5EF4-FFF2-40B4-BE49-F238E27FC236}">
                  <a16:creationId xmlns:a16="http://schemas.microsoft.com/office/drawing/2014/main" xmlns="" id="{23B60B5B-3F92-40E8-93D5-FFA1BECD6F7E}"/>
                </a:ext>
              </a:extLst>
            </p:cNvPr>
            <p:cNvSpPr/>
            <p:nvPr/>
          </p:nvSpPr>
          <p:spPr>
            <a:xfrm>
              <a:off x="3782989" y="1250224"/>
              <a:ext cx="2330457" cy="1612226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xmlns="" id="{987738EC-10AB-4F2C-8CE6-450EB1BE9356}"/>
                </a:ext>
              </a:extLst>
            </p:cNvPr>
            <p:cNvSpPr/>
            <p:nvPr/>
          </p:nvSpPr>
          <p:spPr>
            <a:xfrm>
              <a:off x="4040670" y="1747879"/>
              <a:ext cx="1737976" cy="830997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Listen, point</a:t>
              </a:r>
            </a:p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say.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xmlns="" id="{5CE36A70-F96C-46AC-93EC-05B74C8AA988}"/>
              </a:ext>
            </a:extLst>
          </p:cNvPr>
          <p:cNvGrpSpPr/>
          <p:nvPr/>
        </p:nvGrpSpPr>
        <p:grpSpPr>
          <a:xfrm>
            <a:off x="6845818" y="1843520"/>
            <a:ext cx="2331267" cy="1738815"/>
            <a:chOff x="6019996" y="1574907"/>
            <a:chExt cx="2331267" cy="1738815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2" name="Oval 51">
              <a:hlinkClick r:id="rId33" action="ppaction://hlinksldjump"/>
              <a:extLst>
                <a:ext uri="{FF2B5EF4-FFF2-40B4-BE49-F238E27FC236}">
                  <a16:creationId xmlns:a16="http://schemas.microsoft.com/office/drawing/2014/main" xmlns="" id="{1F66EE6F-BA2C-4B29-9F14-7743406F27B9}"/>
                </a:ext>
              </a:extLst>
            </p:cNvPr>
            <p:cNvSpPr/>
            <p:nvPr/>
          </p:nvSpPr>
          <p:spPr>
            <a:xfrm>
              <a:off x="6019996" y="1574907"/>
              <a:ext cx="2331267" cy="1738815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xmlns="" id="{8B2A5A1C-6987-487B-A608-05ADC851E26C}"/>
                </a:ext>
              </a:extLst>
            </p:cNvPr>
            <p:cNvSpPr/>
            <p:nvPr/>
          </p:nvSpPr>
          <p:spPr>
            <a:xfrm>
              <a:off x="6488764" y="2176548"/>
              <a:ext cx="1413207" cy="461665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Let’s talk.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xmlns="" id="{E728BB6A-F511-48F8-B954-39FD257E4AD2}"/>
              </a:ext>
            </a:extLst>
          </p:cNvPr>
          <p:cNvGrpSpPr/>
          <p:nvPr/>
        </p:nvGrpSpPr>
        <p:grpSpPr>
          <a:xfrm>
            <a:off x="7595231" y="3408936"/>
            <a:ext cx="2328387" cy="1589904"/>
            <a:chOff x="6828870" y="3390495"/>
            <a:chExt cx="2328387" cy="1589904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3" name="Oval 52">
              <a:hlinkClick r:id="rId34" action="ppaction://hlinksldjump"/>
              <a:extLst>
                <a:ext uri="{FF2B5EF4-FFF2-40B4-BE49-F238E27FC236}">
                  <a16:creationId xmlns:a16="http://schemas.microsoft.com/office/drawing/2014/main" xmlns="" id="{99878022-E7DC-4F22-8AE1-F8763C53B1A3}"/>
                </a:ext>
              </a:extLst>
            </p:cNvPr>
            <p:cNvSpPr/>
            <p:nvPr/>
          </p:nvSpPr>
          <p:spPr>
            <a:xfrm>
              <a:off x="6828870" y="3390495"/>
              <a:ext cx="2328387" cy="1589904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id="{5388C782-6F1B-4F41-9842-2B2754111FDA}"/>
                </a:ext>
              </a:extLst>
            </p:cNvPr>
            <p:cNvSpPr/>
            <p:nvPr/>
          </p:nvSpPr>
          <p:spPr>
            <a:xfrm>
              <a:off x="7163428" y="3855748"/>
              <a:ext cx="1731564" cy="830997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wrap-up</a:t>
              </a: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39FE4F1F-F992-4055-A700-E7E18FB8FE9D}"/>
              </a:ext>
            </a:extLst>
          </p:cNvPr>
          <p:cNvSpPr/>
          <p:nvPr/>
        </p:nvSpPr>
        <p:spPr>
          <a:xfrm>
            <a:off x="3484570" y="-69816"/>
            <a:ext cx="57230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family </a:t>
            </a:r>
          </a:p>
        </p:txBody>
      </p:sp>
    </p:spTree>
    <p:extLst>
      <p:ext uri="{BB962C8B-B14F-4D97-AF65-F5344CB8AC3E}">
        <p14:creationId xmlns:p14="http://schemas.microsoft.com/office/powerpoint/2010/main" xmlns="" val="4254244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ame tale Images, Stock Photos &amp;amp; Vectors | Shutterstock">
            <a:extLst>
              <a:ext uri="{FF2B5EF4-FFF2-40B4-BE49-F238E27FC236}">
                <a16:creationId xmlns:a16="http://schemas.microsoft.com/office/drawing/2014/main" xmlns="" id="{4D5EE1B3-0DCC-4BC4-8081-31EA9856D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47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13">
            <a:extLst>
              <a:ext uri="{FF2B5EF4-FFF2-40B4-BE49-F238E27FC236}">
                <a16:creationId xmlns:a16="http://schemas.microsoft.com/office/drawing/2014/main" xmlns="" id="{3590460A-7EBF-43B0-9EBA-20F4D7F0647A}"/>
              </a:ext>
            </a:extLst>
          </p:cNvPr>
          <p:cNvSpPr/>
          <p:nvPr/>
        </p:nvSpPr>
        <p:spPr>
          <a:xfrm>
            <a:off x="4773142" y="734865"/>
            <a:ext cx="3931920" cy="802000"/>
          </a:xfrm>
          <a:prstGeom prst="wedgeRoundRectCallout">
            <a:avLst>
              <a:gd name="adj1" fmla="val -60247"/>
              <a:gd name="adj2" fmla="val 27871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sz="4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’s that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ular Callout 14">
            <a:extLst>
              <a:ext uri="{FF2B5EF4-FFF2-40B4-BE49-F238E27FC236}">
                <a16:creationId xmlns:a16="http://schemas.microsoft.com/office/drawing/2014/main" xmlns="" id="{F4D9FE5C-7F8D-4D04-9837-F85F54B4B086}"/>
              </a:ext>
            </a:extLst>
          </p:cNvPr>
          <p:cNvSpPr/>
          <p:nvPr/>
        </p:nvSpPr>
        <p:spPr>
          <a:xfrm>
            <a:off x="5935217" y="5211192"/>
            <a:ext cx="5143405" cy="1173374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It’s my brother.</a:t>
            </a:r>
          </a:p>
        </p:txBody>
      </p:sp>
      <p:pic>
        <p:nvPicPr>
          <p:cNvPr id="4100" name="Picture 4" descr="Cartoon beautiful flying fairy Royalty Free Vector Image">
            <a:extLst>
              <a:ext uri="{FF2B5EF4-FFF2-40B4-BE49-F238E27FC236}">
                <a16:creationId xmlns:a16="http://schemas.microsoft.com/office/drawing/2014/main" xmlns="" id="{507ED8F7-551C-4AF9-9283-CEBFA2B0C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769"/>
          <a:stretch/>
        </p:blipFill>
        <p:spPr bwMode="auto">
          <a:xfrm rot="1651516" flipH="1">
            <a:off x="1986599" y="132006"/>
            <a:ext cx="2540084" cy="36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33 Conector recto">
            <a:extLst>
              <a:ext uri="{FF2B5EF4-FFF2-40B4-BE49-F238E27FC236}">
                <a16:creationId xmlns:a16="http://schemas.microsoft.com/office/drawing/2014/main" xmlns="" id="{929207CF-380C-4E66-864C-EE85FA5FF4F7}"/>
              </a:ext>
            </a:extLst>
          </p:cNvPr>
          <p:cNvCxnSpPr>
            <a:cxnSpLocks/>
          </p:cNvCxnSpPr>
          <p:nvPr/>
        </p:nvCxnSpPr>
        <p:spPr>
          <a:xfrm flipH="1" flipV="1">
            <a:off x="2242535" y="1536865"/>
            <a:ext cx="4731343" cy="1333334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cxnSp>
        <p:nvCxnSpPr>
          <p:cNvPr id="3" name="9 Conector recto">
            <a:extLst>
              <a:ext uri="{FF2B5EF4-FFF2-40B4-BE49-F238E27FC236}">
                <a16:creationId xmlns:a16="http://schemas.microsoft.com/office/drawing/2014/main" xmlns="" id="{2489E433-A4D9-442E-96C8-D6B6A817BBE6}"/>
              </a:ext>
            </a:extLst>
          </p:cNvPr>
          <p:cNvCxnSpPr>
            <a:cxnSpLocks/>
          </p:cNvCxnSpPr>
          <p:nvPr/>
        </p:nvCxnSpPr>
        <p:spPr>
          <a:xfrm flipH="1" flipV="1">
            <a:off x="2242535" y="1541459"/>
            <a:ext cx="4731343" cy="1328740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F398331-12DE-48B1-8A43-9454778C754A}"/>
              </a:ext>
            </a:extLst>
          </p:cNvPr>
          <p:cNvGrpSpPr/>
          <p:nvPr/>
        </p:nvGrpSpPr>
        <p:grpSpPr>
          <a:xfrm>
            <a:off x="1500401" y="3073730"/>
            <a:ext cx="3777277" cy="2815389"/>
            <a:chOff x="1500401" y="3073730"/>
            <a:chExt cx="3777277" cy="2815389"/>
          </a:xfrm>
        </p:grpSpPr>
        <p:pic>
          <p:nvPicPr>
            <p:cNvPr id="10" name="Picture 2" descr="Gerichtshammer Clipart Flowers Spring Flower Cartoon - Grace Davis High  School Logo, HD Png Download , Transparent Png Image - PNGitem">
              <a:extLst>
                <a:ext uri="{FF2B5EF4-FFF2-40B4-BE49-F238E27FC236}">
                  <a16:creationId xmlns:a16="http://schemas.microsoft.com/office/drawing/2014/main" xmlns="" id="{D9A50E41-4102-49B2-8197-1D728F1ED1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401" y="3073730"/>
              <a:ext cx="3777277" cy="2815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F0ECCE4-E293-49F5-B3ED-3F17CA6E2CDE}"/>
                </a:ext>
              </a:extLst>
            </p:cNvPr>
            <p:cNvSpPr/>
            <p:nvPr/>
          </p:nvSpPr>
          <p:spPr>
            <a:xfrm>
              <a:off x="2945648" y="4007538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pic>
        <p:nvPicPr>
          <p:cNvPr id="12" name="Picture 2" descr="Happy flower cartoon flower Royalty Free Vector Image">
            <a:hlinkClick r:id="rId9" action="ppaction://hlinksldjump"/>
            <a:extLst>
              <a:ext uri="{FF2B5EF4-FFF2-40B4-BE49-F238E27FC236}">
                <a16:creationId xmlns:a16="http://schemas.microsoft.com/office/drawing/2014/main" xmlns="" id="{1B77232E-90E4-4C91-A1DB-CED4D46902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54" t="6472" r="12355" b="13657"/>
          <a:stretch/>
        </p:blipFill>
        <p:spPr bwMode="auto">
          <a:xfrm>
            <a:off x="75994" y="90707"/>
            <a:ext cx="1131444" cy="16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2688" b="100000" l="1310" r="100000">
                        <a14:foregroundMark x1="14874" y1="72222" x2="18428" y2="89068"/>
                        <a14:foregroundMark x1="12067" y1="68100" x2="7016" y2="95878"/>
                        <a14:foregroundMark x1="9167" y1="87455" x2="16651" y2="93728"/>
                        <a14:foregroundMark x1="21515" y1="74373" x2="27877" y2="85305"/>
                        <a14:foregroundMark x1="6361" y1="70609" x2="20019" y2="65950"/>
                        <a14:foregroundMark x1="5706" y1="65950" x2="5426" y2="87455"/>
                        <a14:foregroundMark x1="7858" y1="97491" x2="20861" y2="96774"/>
                        <a14:foregroundMark x1="23761" y1="93728" x2="23761" y2="98746"/>
                        <a14:foregroundMark x1="20393" y1="81541" x2="23948" y2="87814"/>
                        <a14:foregroundMark x1="21048" y1="70072" x2="27502" y2="78136"/>
                        <a14:foregroundMark x1="11413" y1="59140" x2="15154" y2="59140"/>
                        <a14:foregroundMark x1="2619" y1="87455" x2="2619" y2="99283"/>
                        <a14:foregroundMark x1="2993" y1="84050" x2="1964" y2="87097"/>
                        <a14:foregroundMark x1="1684" y1="87097" x2="1684" y2="87097"/>
                        <a14:foregroundMark x1="2339" y1="82437" x2="1310" y2="82796"/>
                        <a14:foregroundMark x1="84004" y1="72222" x2="79888" y2="85305"/>
                        <a14:foregroundMark x1="89710" y1="69355" x2="91487" y2="96237"/>
                        <a14:foregroundMark x1="82507" y1="72760" x2="92423" y2="70968"/>
                        <a14:foregroundMark x1="81197" y1="95878" x2="94574" y2="91577"/>
                        <a14:foregroundMark x1="94200" y1="75627" x2="95229" y2="98029"/>
                        <a14:foregroundMark x1="90178" y1="62903" x2="96165" y2="73477"/>
                        <a14:foregroundMark x1="83817" y1="66308" x2="76333" y2="82437"/>
                        <a14:foregroundMark x1="81197" y1="93011" x2="80730" y2="98029"/>
                        <a14:foregroundMark x1="85126" y1="59677" x2="90458" y2="56631"/>
                        <a14:foregroundMark x1="82226" y1="87455" x2="84939" y2="903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7953" y="1674645"/>
            <a:ext cx="5934218" cy="3097562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A75800BF-98D1-4780-A491-2200092EF0AE}"/>
              </a:ext>
            </a:extLst>
          </p:cNvPr>
          <p:cNvSpPr/>
          <p:nvPr/>
        </p:nvSpPr>
        <p:spPr>
          <a:xfrm>
            <a:off x="237365" y="1715644"/>
            <a:ext cx="820429" cy="442674"/>
          </a:xfrm>
          <a:prstGeom prst="round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cap="none" spc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xmlns="" val="349065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ame tale Images, Stock Photos &amp;amp; Vectors | Shutterstock">
            <a:extLst>
              <a:ext uri="{FF2B5EF4-FFF2-40B4-BE49-F238E27FC236}">
                <a16:creationId xmlns:a16="http://schemas.microsoft.com/office/drawing/2014/main" xmlns="" id="{4D5EE1B3-0DCC-4BC4-8081-31EA9856D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47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13">
            <a:extLst>
              <a:ext uri="{FF2B5EF4-FFF2-40B4-BE49-F238E27FC236}">
                <a16:creationId xmlns:a16="http://schemas.microsoft.com/office/drawing/2014/main" xmlns="" id="{3590460A-7EBF-43B0-9EBA-20F4D7F0647A}"/>
              </a:ext>
            </a:extLst>
          </p:cNvPr>
          <p:cNvSpPr/>
          <p:nvPr/>
        </p:nvSpPr>
        <p:spPr>
          <a:xfrm>
            <a:off x="4773142" y="734865"/>
            <a:ext cx="3931920" cy="802000"/>
          </a:xfrm>
          <a:prstGeom prst="wedgeRoundRectCallout">
            <a:avLst>
              <a:gd name="adj1" fmla="val -60247"/>
              <a:gd name="adj2" fmla="val 27871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sz="48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 that?</a:t>
            </a:r>
          </a:p>
        </p:txBody>
      </p:sp>
      <p:sp>
        <p:nvSpPr>
          <p:cNvPr id="6" name="Rounded Rectangular Callout 14">
            <a:extLst>
              <a:ext uri="{FF2B5EF4-FFF2-40B4-BE49-F238E27FC236}">
                <a16:creationId xmlns:a16="http://schemas.microsoft.com/office/drawing/2014/main" xmlns="" id="{F4D9FE5C-7F8D-4D04-9837-F85F54B4B086}"/>
              </a:ext>
            </a:extLst>
          </p:cNvPr>
          <p:cNvSpPr/>
          <p:nvPr/>
        </p:nvSpPr>
        <p:spPr>
          <a:xfrm>
            <a:off x="5935217" y="5211192"/>
            <a:ext cx="5143405" cy="1173374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It’s my mother.</a:t>
            </a:r>
          </a:p>
        </p:txBody>
      </p:sp>
      <p:pic>
        <p:nvPicPr>
          <p:cNvPr id="4100" name="Picture 4" descr="Cartoon beautiful flying fairy Royalty Free Vector Image">
            <a:extLst>
              <a:ext uri="{FF2B5EF4-FFF2-40B4-BE49-F238E27FC236}">
                <a16:creationId xmlns:a16="http://schemas.microsoft.com/office/drawing/2014/main" xmlns="" id="{507ED8F7-551C-4AF9-9283-CEBFA2B0C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769"/>
          <a:stretch/>
        </p:blipFill>
        <p:spPr bwMode="auto">
          <a:xfrm rot="1651516" flipH="1">
            <a:off x="1986599" y="132006"/>
            <a:ext cx="2540084" cy="36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33 Conector recto">
            <a:extLst>
              <a:ext uri="{FF2B5EF4-FFF2-40B4-BE49-F238E27FC236}">
                <a16:creationId xmlns:a16="http://schemas.microsoft.com/office/drawing/2014/main" xmlns="" id="{929207CF-380C-4E66-864C-EE85FA5FF4F7}"/>
              </a:ext>
            </a:extLst>
          </p:cNvPr>
          <p:cNvCxnSpPr>
            <a:cxnSpLocks/>
          </p:cNvCxnSpPr>
          <p:nvPr/>
        </p:nvCxnSpPr>
        <p:spPr>
          <a:xfrm flipH="1" flipV="1">
            <a:off x="2242535" y="1536865"/>
            <a:ext cx="4731343" cy="1333334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cxnSp>
        <p:nvCxnSpPr>
          <p:cNvPr id="3" name="9 Conector recto">
            <a:extLst>
              <a:ext uri="{FF2B5EF4-FFF2-40B4-BE49-F238E27FC236}">
                <a16:creationId xmlns:a16="http://schemas.microsoft.com/office/drawing/2014/main" xmlns="" id="{2489E433-A4D9-442E-96C8-D6B6A817BBE6}"/>
              </a:ext>
            </a:extLst>
          </p:cNvPr>
          <p:cNvCxnSpPr>
            <a:cxnSpLocks/>
          </p:cNvCxnSpPr>
          <p:nvPr/>
        </p:nvCxnSpPr>
        <p:spPr>
          <a:xfrm flipH="1" flipV="1">
            <a:off x="2242535" y="1541459"/>
            <a:ext cx="4731343" cy="1328740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442EB76-5EFF-484B-8769-8ED4046E0C29}"/>
              </a:ext>
            </a:extLst>
          </p:cNvPr>
          <p:cNvGrpSpPr/>
          <p:nvPr/>
        </p:nvGrpSpPr>
        <p:grpSpPr>
          <a:xfrm>
            <a:off x="1528567" y="3073730"/>
            <a:ext cx="3777277" cy="2815389"/>
            <a:chOff x="1500401" y="3073730"/>
            <a:chExt cx="3777277" cy="2815389"/>
          </a:xfrm>
        </p:grpSpPr>
        <p:pic>
          <p:nvPicPr>
            <p:cNvPr id="10" name="Picture 2" descr="Gerichtshammer Clipart Flowers Spring Flower Cartoon - Grace Davis High  School Logo, HD Png Download , Transparent Png Image - PNGitem">
              <a:extLst>
                <a:ext uri="{FF2B5EF4-FFF2-40B4-BE49-F238E27FC236}">
                  <a16:creationId xmlns:a16="http://schemas.microsoft.com/office/drawing/2014/main" xmlns="" id="{D386041C-29AC-42FB-ACCA-E9CC8BB6AB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401" y="3073730"/>
              <a:ext cx="3777277" cy="2815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8E3F5FC-A8A1-4C50-BF08-95FA85F410E1}"/>
                </a:ext>
              </a:extLst>
            </p:cNvPr>
            <p:cNvSpPr/>
            <p:nvPr/>
          </p:nvSpPr>
          <p:spPr>
            <a:xfrm>
              <a:off x="2945648" y="4007538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</p:grpSp>
      <p:pic>
        <p:nvPicPr>
          <p:cNvPr id="12" name="Picture 2" descr="Happy flower cartoon flower Royalty Free Vector Image">
            <a:hlinkClick r:id="rId9" action="ppaction://hlinksldjump"/>
            <a:extLst>
              <a:ext uri="{FF2B5EF4-FFF2-40B4-BE49-F238E27FC236}">
                <a16:creationId xmlns:a16="http://schemas.microsoft.com/office/drawing/2014/main" xmlns="" id="{6B339AD6-705A-4D6F-B19E-2F70F10BD0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54" t="6472" r="12355" b="13657"/>
          <a:stretch/>
        </p:blipFill>
        <p:spPr bwMode="auto">
          <a:xfrm>
            <a:off x="75994" y="90707"/>
            <a:ext cx="1131444" cy="16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>
                        <a14:foregroundMark x1="21586" y1="79630" x2="29515" y2="82099"/>
                        <a14:foregroundMark x1="18943" y1="79630" x2="18943" y2="80864"/>
                        <a14:foregroundMark x1="21586" y1="85494" x2="24670" y2="85494"/>
                        <a14:foregroundMark x1="18062" y1="84259" x2="16300" y2="80864"/>
                        <a14:foregroundMark x1="83260" y1="78086" x2="76211" y2="80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8383" y="1563866"/>
            <a:ext cx="2162175" cy="3086100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A75800BF-98D1-4780-A491-2200092EF0AE}"/>
              </a:ext>
            </a:extLst>
          </p:cNvPr>
          <p:cNvSpPr/>
          <p:nvPr/>
        </p:nvSpPr>
        <p:spPr>
          <a:xfrm>
            <a:off x="237365" y="1715644"/>
            <a:ext cx="820429" cy="442674"/>
          </a:xfrm>
          <a:prstGeom prst="round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cap="none" spc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xmlns="" val="176041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ame tale Images, Stock Photos &amp;amp; Vectors | Shutterstock">
            <a:extLst>
              <a:ext uri="{FF2B5EF4-FFF2-40B4-BE49-F238E27FC236}">
                <a16:creationId xmlns:a16="http://schemas.microsoft.com/office/drawing/2014/main" xmlns="" id="{4D5EE1B3-0DCC-4BC4-8081-31EA9856D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47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13">
            <a:extLst>
              <a:ext uri="{FF2B5EF4-FFF2-40B4-BE49-F238E27FC236}">
                <a16:creationId xmlns:a16="http://schemas.microsoft.com/office/drawing/2014/main" xmlns="" id="{3590460A-7EBF-43B0-9EBA-20F4D7F0647A}"/>
              </a:ext>
            </a:extLst>
          </p:cNvPr>
          <p:cNvSpPr/>
          <p:nvPr/>
        </p:nvSpPr>
        <p:spPr>
          <a:xfrm>
            <a:off x="4773142" y="734865"/>
            <a:ext cx="3931920" cy="802000"/>
          </a:xfrm>
          <a:prstGeom prst="wedgeRoundRectCallout">
            <a:avLst>
              <a:gd name="adj1" fmla="val -60247"/>
              <a:gd name="adj2" fmla="val 27871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sz="4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 this?</a:t>
            </a:r>
          </a:p>
        </p:txBody>
      </p:sp>
      <p:sp>
        <p:nvSpPr>
          <p:cNvPr id="6" name="Rounded Rectangular Callout 14">
            <a:extLst>
              <a:ext uri="{FF2B5EF4-FFF2-40B4-BE49-F238E27FC236}">
                <a16:creationId xmlns:a16="http://schemas.microsoft.com/office/drawing/2014/main" xmlns="" id="{F4D9FE5C-7F8D-4D04-9837-F85F54B4B086}"/>
              </a:ext>
            </a:extLst>
          </p:cNvPr>
          <p:cNvSpPr/>
          <p:nvPr/>
        </p:nvSpPr>
        <p:spPr>
          <a:xfrm>
            <a:off x="5935217" y="5211192"/>
            <a:ext cx="5143405" cy="1173374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It’s my father.</a:t>
            </a:r>
          </a:p>
        </p:txBody>
      </p:sp>
      <p:pic>
        <p:nvPicPr>
          <p:cNvPr id="4100" name="Picture 4" descr="Cartoon beautiful flying fairy Royalty Free Vector Image">
            <a:extLst>
              <a:ext uri="{FF2B5EF4-FFF2-40B4-BE49-F238E27FC236}">
                <a16:creationId xmlns:a16="http://schemas.microsoft.com/office/drawing/2014/main" xmlns="" id="{507ED8F7-551C-4AF9-9283-CEBFA2B0C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769"/>
          <a:stretch/>
        </p:blipFill>
        <p:spPr bwMode="auto">
          <a:xfrm rot="1651516" flipH="1">
            <a:off x="1986599" y="132006"/>
            <a:ext cx="2540084" cy="36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33 Conector recto">
            <a:extLst>
              <a:ext uri="{FF2B5EF4-FFF2-40B4-BE49-F238E27FC236}">
                <a16:creationId xmlns:a16="http://schemas.microsoft.com/office/drawing/2014/main" xmlns="" id="{929207CF-380C-4E66-864C-EE85FA5FF4F7}"/>
              </a:ext>
            </a:extLst>
          </p:cNvPr>
          <p:cNvCxnSpPr>
            <a:cxnSpLocks/>
          </p:cNvCxnSpPr>
          <p:nvPr/>
        </p:nvCxnSpPr>
        <p:spPr>
          <a:xfrm flipH="1" flipV="1">
            <a:off x="2242535" y="1536865"/>
            <a:ext cx="4731343" cy="1333334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cxnSp>
        <p:nvCxnSpPr>
          <p:cNvPr id="3" name="9 Conector recto">
            <a:extLst>
              <a:ext uri="{FF2B5EF4-FFF2-40B4-BE49-F238E27FC236}">
                <a16:creationId xmlns:a16="http://schemas.microsoft.com/office/drawing/2014/main" xmlns="" id="{2489E433-A4D9-442E-96C8-D6B6A817BBE6}"/>
              </a:ext>
            </a:extLst>
          </p:cNvPr>
          <p:cNvCxnSpPr>
            <a:cxnSpLocks/>
          </p:cNvCxnSpPr>
          <p:nvPr/>
        </p:nvCxnSpPr>
        <p:spPr>
          <a:xfrm flipH="1" flipV="1">
            <a:off x="2242535" y="1541459"/>
            <a:ext cx="4731343" cy="1328740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4A8A65C-2328-4CCE-884B-B2BB681AE6A0}"/>
              </a:ext>
            </a:extLst>
          </p:cNvPr>
          <p:cNvGrpSpPr/>
          <p:nvPr/>
        </p:nvGrpSpPr>
        <p:grpSpPr>
          <a:xfrm>
            <a:off x="1500401" y="3073730"/>
            <a:ext cx="3777277" cy="2815389"/>
            <a:chOff x="1500401" y="3073730"/>
            <a:chExt cx="3777277" cy="2815389"/>
          </a:xfrm>
        </p:grpSpPr>
        <p:pic>
          <p:nvPicPr>
            <p:cNvPr id="10" name="Picture 2" descr="Gerichtshammer Clipart Flowers Spring Flower Cartoon - Grace Davis High  School Logo, HD Png Download , Transparent Png Image - PNGitem">
              <a:extLst>
                <a:ext uri="{FF2B5EF4-FFF2-40B4-BE49-F238E27FC236}">
                  <a16:creationId xmlns:a16="http://schemas.microsoft.com/office/drawing/2014/main" xmlns="" id="{D24BAAAC-6EED-4C95-B058-D5D13FF5B2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401" y="3073730"/>
              <a:ext cx="3777277" cy="2815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6AA4A270-A5F4-4D2D-99F3-0EC1F72D5F30}"/>
                </a:ext>
              </a:extLst>
            </p:cNvPr>
            <p:cNvSpPr/>
            <p:nvPr/>
          </p:nvSpPr>
          <p:spPr>
            <a:xfrm>
              <a:off x="2945648" y="4007538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pic>
        <p:nvPicPr>
          <p:cNvPr id="12" name="Picture 2" descr="Happy flower cartoon flower Royalty Free Vector Image">
            <a:hlinkClick r:id="rId9" action="ppaction://hlinksldjump"/>
            <a:extLst>
              <a:ext uri="{FF2B5EF4-FFF2-40B4-BE49-F238E27FC236}">
                <a16:creationId xmlns:a16="http://schemas.microsoft.com/office/drawing/2014/main" xmlns="" id="{0BCEAB66-DC8F-4A38-9F8A-F0080F975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54" t="6472" r="12355" b="13657"/>
          <a:stretch/>
        </p:blipFill>
        <p:spPr bwMode="auto">
          <a:xfrm>
            <a:off x="75994" y="90707"/>
            <a:ext cx="1131444" cy="16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9665" b="100000" l="3090" r="89888">
                        <a14:backgroundMark x1="29775" y1="40520" x2="19101" y2="62082"/>
                        <a14:backgroundMark x1="8708" y1="40520" x2="10955" y2="67286"/>
                        <a14:backgroundMark x1="12079" y1="70260" x2="8708" y2="85130"/>
                        <a14:backgroundMark x1="7865" y1="87732" x2="7022" y2="92565"/>
                        <a14:backgroundMark x1="66854" y1="16729" x2="67135" y2="56877"/>
                        <a14:backgroundMark x1="59831" y1="32342" x2="62921" y2="47955"/>
                        <a14:backgroundMark x1="76404" y1="14498" x2="78652" y2="77323"/>
                        <a14:backgroundMark x1="71348" y1="13011" x2="73034" y2="63941"/>
                        <a14:backgroundMark x1="83427" y1="89963" x2="83427" y2="962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7808" y="1825804"/>
            <a:ext cx="3390900" cy="2562225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A75800BF-98D1-4780-A491-2200092EF0AE}"/>
              </a:ext>
            </a:extLst>
          </p:cNvPr>
          <p:cNvSpPr/>
          <p:nvPr/>
        </p:nvSpPr>
        <p:spPr>
          <a:xfrm>
            <a:off x="237365" y="1715644"/>
            <a:ext cx="820429" cy="442674"/>
          </a:xfrm>
          <a:prstGeom prst="round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cap="none" spc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xmlns="" val="175971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ame tale Images, Stock Photos &amp;amp; Vectors | Shutterstock">
            <a:extLst>
              <a:ext uri="{FF2B5EF4-FFF2-40B4-BE49-F238E27FC236}">
                <a16:creationId xmlns:a16="http://schemas.microsoft.com/office/drawing/2014/main" xmlns="" id="{4D5EE1B3-0DCC-4BC4-8081-31EA9856D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47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13">
            <a:extLst>
              <a:ext uri="{FF2B5EF4-FFF2-40B4-BE49-F238E27FC236}">
                <a16:creationId xmlns:a16="http://schemas.microsoft.com/office/drawing/2014/main" xmlns="" id="{3590460A-7EBF-43B0-9EBA-20F4D7F0647A}"/>
              </a:ext>
            </a:extLst>
          </p:cNvPr>
          <p:cNvSpPr/>
          <p:nvPr/>
        </p:nvSpPr>
        <p:spPr>
          <a:xfrm>
            <a:off x="4773142" y="734865"/>
            <a:ext cx="3931920" cy="802000"/>
          </a:xfrm>
          <a:prstGeom prst="wedgeRoundRectCallout">
            <a:avLst>
              <a:gd name="adj1" fmla="val -60247"/>
              <a:gd name="adj2" fmla="val 27871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sz="4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’s this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ular Callout 14">
            <a:extLst>
              <a:ext uri="{FF2B5EF4-FFF2-40B4-BE49-F238E27FC236}">
                <a16:creationId xmlns:a16="http://schemas.microsoft.com/office/drawing/2014/main" xmlns="" id="{F4D9FE5C-7F8D-4D04-9837-F85F54B4B086}"/>
              </a:ext>
            </a:extLst>
          </p:cNvPr>
          <p:cNvSpPr/>
          <p:nvPr/>
        </p:nvSpPr>
        <p:spPr>
          <a:xfrm>
            <a:off x="5935217" y="5211192"/>
            <a:ext cx="5143405" cy="1173374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It’s my brother.</a:t>
            </a:r>
          </a:p>
        </p:txBody>
      </p:sp>
      <p:pic>
        <p:nvPicPr>
          <p:cNvPr id="4100" name="Picture 4" descr="Cartoon beautiful flying fairy Royalty Free Vector Image">
            <a:extLst>
              <a:ext uri="{FF2B5EF4-FFF2-40B4-BE49-F238E27FC236}">
                <a16:creationId xmlns:a16="http://schemas.microsoft.com/office/drawing/2014/main" xmlns="" id="{507ED8F7-551C-4AF9-9283-CEBFA2B0C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769"/>
          <a:stretch/>
        </p:blipFill>
        <p:spPr bwMode="auto">
          <a:xfrm rot="1651516" flipH="1">
            <a:off x="1986599" y="132006"/>
            <a:ext cx="2540084" cy="36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33 Conector recto">
            <a:extLst>
              <a:ext uri="{FF2B5EF4-FFF2-40B4-BE49-F238E27FC236}">
                <a16:creationId xmlns:a16="http://schemas.microsoft.com/office/drawing/2014/main" xmlns="" id="{929207CF-380C-4E66-864C-EE85FA5FF4F7}"/>
              </a:ext>
            </a:extLst>
          </p:cNvPr>
          <p:cNvCxnSpPr>
            <a:cxnSpLocks/>
          </p:cNvCxnSpPr>
          <p:nvPr/>
        </p:nvCxnSpPr>
        <p:spPr>
          <a:xfrm flipH="1" flipV="1">
            <a:off x="2242535" y="1536865"/>
            <a:ext cx="4731343" cy="1333334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cxnSp>
        <p:nvCxnSpPr>
          <p:cNvPr id="3" name="9 Conector recto">
            <a:extLst>
              <a:ext uri="{FF2B5EF4-FFF2-40B4-BE49-F238E27FC236}">
                <a16:creationId xmlns:a16="http://schemas.microsoft.com/office/drawing/2014/main" xmlns="" id="{2489E433-A4D9-442E-96C8-D6B6A817BBE6}"/>
              </a:ext>
            </a:extLst>
          </p:cNvPr>
          <p:cNvCxnSpPr>
            <a:cxnSpLocks/>
          </p:cNvCxnSpPr>
          <p:nvPr/>
        </p:nvCxnSpPr>
        <p:spPr>
          <a:xfrm flipH="1" flipV="1">
            <a:off x="2242535" y="1541459"/>
            <a:ext cx="4731343" cy="1328740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547AD34-71AB-4BAE-8579-90E81303F80E}"/>
              </a:ext>
            </a:extLst>
          </p:cNvPr>
          <p:cNvGrpSpPr/>
          <p:nvPr/>
        </p:nvGrpSpPr>
        <p:grpSpPr>
          <a:xfrm>
            <a:off x="1500401" y="3073730"/>
            <a:ext cx="3777277" cy="2815389"/>
            <a:chOff x="1500401" y="3073730"/>
            <a:chExt cx="3777277" cy="2815389"/>
          </a:xfrm>
        </p:grpSpPr>
        <p:pic>
          <p:nvPicPr>
            <p:cNvPr id="10" name="Picture 2" descr="Gerichtshammer Clipart Flowers Spring Flower Cartoon - Grace Davis High  School Logo, HD Png Download , Transparent Png Image - PNGitem">
              <a:extLst>
                <a:ext uri="{FF2B5EF4-FFF2-40B4-BE49-F238E27FC236}">
                  <a16:creationId xmlns:a16="http://schemas.microsoft.com/office/drawing/2014/main" xmlns="" id="{2A8F0351-58E2-424D-BCBE-4BED84603F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401" y="3073730"/>
              <a:ext cx="3777277" cy="2815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19779BA-9FB7-4628-986D-BCF461FB1A59}"/>
                </a:ext>
              </a:extLst>
            </p:cNvPr>
            <p:cNvSpPr/>
            <p:nvPr/>
          </p:nvSpPr>
          <p:spPr>
            <a:xfrm>
              <a:off x="2945648" y="4007538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</p:grpSp>
      <p:pic>
        <p:nvPicPr>
          <p:cNvPr id="12" name="Picture 2" descr="Happy flower cartoon flower Royalty Free Vector Image">
            <a:hlinkClick r:id="rId9" action="ppaction://hlinksldjump"/>
            <a:extLst>
              <a:ext uri="{FF2B5EF4-FFF2-40B4-BE49-F238E27FC236}">
                <a16:creationId xmlns:a16="http://schemas.microsoft.com/office/drawing/2014/main" xmlns="" id="{5303AE32-D750-4CCA-A35F-535282E849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54" t="6472" r="12355" b="13657"/>
          <a:stretch/>
        </p:blipFill>
        <p:spPr bwMode="auto">
          <a:xfrm>
            <a:off x="75994" y="90707"/>
            <a:ext cx="1131444" cy="16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4886" b="100000" l="7099" r="94136">
                        <a14:foregroundMark x1="59877" y1="58306" x2="58951" y2="71661"/>
                        <a14:foregroundMark x1="59259" y1="25407" x2="59259" y2="30293"/>
                        <a14:backgroundMark x1="64815" y1="20521" x2="89506" y2="68078"/>
                        <a14:backgroundMark x1="22531" y1="21824" x2="20679" y2="53094"/>
                        <a14:backgroundMark x1="25000" y1="20847" x2="24074" y2="26710"/>
                        <a14:backgroundMark x1="8951" y1="73941" x2="13272" y2="931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8205" y="1644829"/>
            <a:ext cx="3086100" cy="2924175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A75800BF-98D1-4780-A491-2200092EF0AE}"/>
              </a:ext>
            </a:extLst>
          </p:cNvPr>
          <p:cNvSpPr/>
          <p:nvPr/>
        </p:nvSpPr>
        <p:spPr>
          <a:xfrm>
            <a:off x="237365" y="1715644"/>
            <a:ext cx="820429" cy="442674"/>
          </a:xfrm>
          <a:prstGeom prst="round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cap="none" spc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xmlns="" val="427116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imated fairy tale lake landscape with clouds in the sky. Cartoon landscape  background. Seamless loop flat animation. Stock Video Footage by  ©goodstocker.yandex.ru #201470118">
            <a:extLst>
              <a:ext uri="{FF2B5EF4-FFF2-40B4-BE49-F238E27FC236}">
                <a16:creationId xmlns:a16="http://schemas.microsoft.com/office/drawing/2014/main" xmlns="" id="{D529BDEB-5C04-43E3-B339-676EF780F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62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2283DD0-53E2-463D-A3D4-3E4C25DA5AD9}"/>
              </a:ext>
            </a:extLst>
          </p:cNvPr>
          <p:cNvGrpSpPr/>
          <p:nvPr/>
        </p:nvGrpSpPr>
        <p:grpSpPr>
          <a:xfrm>
            <a:off x="115467" y="105383"/>
            <a:ext cx="2128169" cy="1895827"/>
            <a:chOff x="893820" y="2998818"/>
            <a:chExt cx="2128169" cy="1895827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7C4267C4-9362-4BF3-B070-BB9AF83C8BB2}"/>
                </a:ext>
              </a:extLst>
            </p:cNvPr>
            <p:cNvSpPr/>
            <p:nvPr/>
          </p:nvSpPr>
          <p:spPr>
            <a:xfrm>
              <a:off x="893820" y="2998818"/>
              <a:ext cx="2128169" cy="1895827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EB72E38A-7BA7-4506-BEBF-252B982F7AD0}"/>
                </a:ext>
              </a:extLst>
            </p:cNvPr>
            <p:cNvSpPr/>
            <p:nvPr/>
          </p:nvSpPr>
          <p:spPr>
            <a:xfrm>
              <a:off x="1045415" y="3438899"/>
              <a:ext cx="1824977" cy="954107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arm-up </a:t>
              </a:r>
            </a:p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review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90F70F1-DD19-4821-BB26-0E6D8CBA63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6434" y="-204519"/>
            <a:ext cx="7593378" cy="2779865"/>
          </a:xfrm>
          <a:prstGeom prst="rect">
            <a:avLst/>
          </a:prstGeom>
        </p:spPr>
      </p:pic>
      <p:sp>
        <p:nvSpPr>
          <p:cNvPr id="7" name="Dice0">
            <a:extLst>
              <a:ext uri="{FF2B5EF4-FFF2-40B4-BE49-F238E27FC236}">
                <a16:creationId xmlns:a16="http://schemas.microsoft.com/office/drawing/2014/main" xmlns="" id="{6E4D5A31-A4FF-42BF-9BFA-65EEB446A924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" name="Dice1">
            <a:extLst>
              <a:ext uri="{FF2B5EF4-FFF2-40B4-BE49-F238E27FC236}">
                <a16:creationId xmlns:a16="http://schemas.microsoft.com/office/drawing/2014/main" xmlns="" id="{EB10295D-C0E1-4809-AB76-386AB2EA5EE7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Dice2">
            <a:extLst>
              <a:ext uri="{FF2B5EF4-FFF2-40B4-BE49-F238E27FC236}">
                <a16:creationId xmlns:a16="http://schemas.microsoft.com/office/drawing/2014/main" xmlns="" id="{E60207A8-FB62-45FD-810F-DCE555DD87D4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Dice3">
            <a:extLst>
              <a:ext uri="{FF2B5EF4-FFF2-40B4-BE49-F238E27FC236}">
                <a16:creationId xmlns:a16="http://schemas.microsoft.com/office/drawing/2014/main" xmlns="" id="{E5EDFD88-7985-4AB9-9488-D0DB628394F7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Dice4">
            <a:extLst>
              <a:ext uri="{FF2B5EF4-FFF2-40B4-BE49-F238E27FC236}">
                <a16:creationId xmlns:a16="http://schemas.microsoft.com/office/drawing/2014/main" xmlns="" id="{BE94F507-195D-40B2-BEF4-1B778184DCF6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Dice5">
            <a:extLst>
              <a:ext uri="{FF2B5EF4-FFF2-40B4-BE49-F238E27FC236}">
                <a16:creationId xmlns:a16="http://schemas.microsoft.com/office/drawing/2014/main" xmlns="" id="{2695164C-D28B-4853-AE04-984E9394C18E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Dice6">
            <a:extLst>
              <a:ext uri="{FF2B5EF4-FFF2-40B4-BE49-F238E27FC236}">
                <a16:creationId xmlns:a16="http://schemas.microsoft.com/office/drawing/2014/main" xmlns="" id="{9367BDEC-B484-4F49-8024-B01F3E0AAB76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" name="Dice7">
            <a:extLst>
              <a:ext uri="{FF2B5EF4-FFF2-40B4-BE49-F238E27FC236}">
                <a16:creationId xmlns:a16="http://schemas.microsoft.com/office/drawing/2014/main" xmlns="" id="{4A2F9EAB-1227-4B6C-8B46-238B936A1599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Dice8">
            <a:extLst>
              <a:ext uri="{FF2B5EF4-FFF2-40B4-BE49-F238E27FC236}">
                <a16:creationId xmlns:a16="http://schemas.microsoft.com/office/drawing/2014/main" xmlns="" id="{EA4BB427-9FA0-4862-AD2A-FA999166EA57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6" name="Dice9">
            <a:extLst>
              <a:ext uri="{FF2B5EF4-FFF2-40B4-BE49-F238E27FC236}">
                <a16:creationId xmlns:a16="http://schemas.microsoft.com/office/drawing/2014/main" xmlns="" id="{B960BB09-45B8-4F80-80A4-BC7C2C18C9A2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7" name="Dice0">
            <a:extLst>
              <a:ext uri="{FF2B5EF4-FFF2-40B4-BE49-F238E27FC236}">
                <a16:creationId xmlns:a16="http://schemas.microsoft.com/office/drawing/2014/main" xmlns="" id="{98E4BBF4-5345-4CC5-B8FC-D2A81B04057B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8" name="Dice1">
            <a:extLst>
              <a:ext uri="{FF2B5EF4-FFF2-40B4-BE49-F238E27FC236}">
                <a16:creationId xmlns:a16="http://schemas.microsoft.com/office/drawing/2014/main" xmlns="" id="{B471D848-AE5B-4F06-AD43-FC9023F3A004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Dice2">
            <a:extLst>
              <a:ext uri="{FF2B5EF4-FFF2-40B4-BE49-F238E27FC236}">
                <a16:creationId xmlns:a16="http://schemas.microsoft.com/office/drawing/2014/main" xmlns="" id="{06D9311F-2A8B-4DD5-84F6-FE3295C604E5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Dice3">
            <a:extLst>
              <a:ext uri="{FF2B5EF4-FFF2-40B4-BE49-F238E27FC236}">
                <a16:creationId xmlns:a16="http://schemas.microsoft.com/office/drawing/2014/main" xmlns="" id="{0BADC62E-35D3-46F8-AE82-BE2934B7BB96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Dice4">
            <a:extLst>
              <a:ext uri="{FF2B5EF4-FFF2-40B4-BE49-F238E27FC236}">
                <a16:creationId xmlns:a16="http://schemas.microsoft.com/office/drawing/2014/main" xmlns="" id="{BA862077-9E26-4197-8C9C-87C6DE972238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Dice5">
            <a:extLst>
              <a:ext uri="{FF2B5EF4-FFF2-40B4-BE49-F238E27FC236}">
                <a16:creationId xmlns:a16="http://schemas.microsoft.com/office/drawing/2014/main" xmlns="" id="{F08DAA8F-2F43-447C-8CA0-1D40D79D6292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Dice6">
            <a:extLst>
              <a:ext uri="{FF2B5EF4-FFF2-40B4-BE49-F238E27FC236}">
                <a16:creationId xmlns:a16="http://schemas.microsoft.com/office/drawing/2014/main" xmlns="" id="{8D1BC6DF-3349-425F-8F83-8FD91A060592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Dice7">
            <a:extLst>
              <a:ext uri="{FF2B5EF4-FFF2-40B4-BE49-F238E27FC236}">
                <a16:creationId xmlns:a16="http://schemas.microsoft.com/office/drawing/2014/main" xmlns="" id="{3D780FEF-995F-4C4B-AD6A-9DD608ED8AE4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5" name="Dice8">
            <a:extLst>
              <a:ext uri="{FF2B5EF4-FFF2-40B4-BE49-F238E27FC236}">
                <a16:creationId xmlns:a16="http://schemas.microsoft.com/office/drawing/2014/main" xmlns="" id="{85D3F397-9604-44DD-A50E-35C9E500210A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6" name="Dice9">
            <a:extLst>
              <a:ext uri="{FF2B5EF4-FFF2-40B4-BE49-F238E27FC236}">
                <a16:creationId xmlns:a16="http://schemas.microsoft.com/office/drawing/2014/main" xmlns="" id="{F7E2BDAA-AA2A-4AF8-A50C-2C5514A013CF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7" name="Dice0">
            <a:extLst>
              <a:ext uri="{FF2B5EF4-FFF2-40B4-BE49-F238E27FC236}">
                <a16:creationId xmlns:a16="http://schemas.microsoft.com/office/drawing/2014/main" xmlns="" id="{7D647BE8-27AC-4E65-8641-4F1863B63B01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8" name="Dice1">
            <a:extLst>
              <a:ext uri="{FF2B5EF4-FFF2-40B4-BE49-F238E27FC236}">
                <a16:creationId xmlns:a16="http://schemas.microsoft.com/office/drawing/2014/main" xmlns="" id="{E91E2E96-9EA1-4065-8653-EA432EC68F79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" name="Dice2">
            <a:extLst>
              <a:ext uri="{FF2B5EF4-FFF2-40B4-BE49-F238E27FC236}">
                <a16:creationId xmlns:a16="http://schemas.microsoft.com/office/drawing/2014/main" xmlns="" id="{B3840581-8BB8-46F7-A38C-DC70203A0117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Dice3">
            <a:extLst>
              <a:ext uri="{FF2B5EF4-FFF2-40B4-BE49-F238E27FC236}">
                <a16:creationId xmlns:a16="http://schemas.microsoft.com/office/drawing/2014/main" xmlns="" id="{577E29C6-4CF0-4F1B-B542-9EF36DE6F630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Dice4">
            <a:extLst>
              <a:ext uri="{FF2B5EF4-FFF2-40B4-BE49-F238E27FC236}">
                <a16:creationId xmlns:a16="http://schemas.microsoft.com/office/drawing/2014/main" xmlns="" id="{0F64F328-6ECA-4652-BD00-2E42F0174FE7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Dice5">
            <a:extLst>
              <a:ext uri="{FF2B5EF4-FFF2-40B4-BE49-F238E27FC236}">
                <a16:creationId xmlns:a16="http://schemas.microsoft.com/office/drawing/2014/main" xmlns="" id="{F3A8C48F-9622-42BC-85A7-08D6C7381965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3" name="Dice6">
            <a:extLst>
              <a:ext uri="{FF2B5EF4-FFF2-40B4-BE49-F238E27FC236}">
                <a16:creationId xmlns:a16="http://schemas.microsoft.com/office/drawing/2014/main" xmlns="" id="{4F2B6749-F281-4084-BBC4-BBD1CBF0E423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4" name="Dice7">
            <a:extLst>
              <a:ext uri="{FF2B5EF4-FFF2-40B4-BE49-F238E27FC236}">
                <a16:creationId xmlns:a16="http://schemas.microsoft.com/office/drawing/2014/main" xmlns="" id="{B7B43264-50B2-4620-8EFC-A1F16436D460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5" name="Dice8">
            <a:extLst>
              <a:ext uri="{FF2B5EF4-FFF2-40B4-BE49-F238E27FC236}">
                <a16:creationId xmlns:a16="http://schemas.microsoft.com/office/drawing/2014/main" xmlns="" id="{CA052297-6EB9-4C77-B9AA-95C04C71BB86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6" name="Dice9">
            <a:extLst>
              <a:ext uri="{FF2B5EF4-FFF2-40B4-BE49-F238E27FC236}">
                <a16:creationId xmlns:a16="http://schemas.microsoft.com/office/drawing/2014/main" xmlns="" id="{0A147DCB-208A-4C03-890C-6F22C3DA9FB6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7" name="Dice0">
            <a:extLst>
              <a:ext uri="{FF2B5EF4-FFF2-40B4-BE49-F238E27FC236}">
                <a16:creationId xmlns:a16="http://schemas.microsoft.com/office/drawing/2014/main" xmlns="" id="{FD6A41C0-9B80-4D5F-9C8E-2D9062620B43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8" name="Dice1">
            <a:extLst>
              <a:ext uri="{FF2B5EF4-FFF2-40B4-BE49-F238E27FC236}">
                <a16:creationId xmlns:a16="http://schemas.microsoft.com/office/drawing/2014/main" xmlns="" id="{CCF0A0FC-321B-45A5-9025-8D7C4043C87A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Dice2">
            <a:extLst>
              <a:ext uri="{FF2B5EF4-FFF2-40B4-BE49-F238E27FC236}">
                <a16:creationId xmlns:a16="http://schemas.microsoft.com/office/drawing/2014/main" xmlns="" id="{41B462CC-C980-4D7B-80E9-95E71AFC1BF2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Dice3">
            <a:extLst>
              <a:ext uri="{FF2B5EF4-FFF2-40B4-BE49-F238E27FC236}">
                <a16:creationId xmlns:a16="http://schemas.microsoft.com/office/drawing/2014/main" xmlns="" id="{61B8F02D-0CAE-4BFE-A946-687385939D7D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Dice4">
            <a:extLst>
              <a:ext uri="{FF2B5EF4-FFF2-40B4-BE49-F238E27FC236}">
                <a16:creationId xmlns:a16="http://schemas.microsoft.com/office/drawing/2014/main" xmlns="" id="{048E6287-C53C-4CEE-A91A-E008F015FE10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Dice5">
            <a:extLst>
              <a:ext uri="{FF2B5EF4-FFF2-40B4-BE49-F238E27FC236}">
                <a16:creationId xmlns:a16="http://schemas.microsoft.com/office/drawing/2014/main" xmlns="" id="{55E3CFF8-75D8-4DD1-85D6-6C3224582A19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Dice6">
            <a:extLst>
              <a:ext uri="{FF2B5EF4-FFF2-40B4-BE49-F238E27FC236}">
                <a16:creationId xmlns:a16="http://schemas.microsoft.com/office/drawing/2014/main" xmlns="" id="{513EB953-996E-476F-AD15-A752FE2B12CD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Dice7">
            <a:extLst>
              <a:ext uri="{FF2B5EF4-FFF2-40B4-BE49-F238E27FC236}">
                <a16:creationId xmlns:a16="http://schemas.microsoft.com/office/drawing/2014/main" xmlns="" id="{0C14156D-2B3A-4674-B0D2-264710F83D25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5" name="Dice8">
            <a:extLst>
              <a:ext uri="{FF2B5EF4-FFF2-40B4-BE49-F238E27FC236}">
                <a16:creationId xmlns:a16="http://schemas.microsoft.com/office/drawing/2014/main" xmlns="" id="{66356F1F-3CB8-47BD-A864-1B208ACF7EDE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Dice9">
            <a:extLst>
              <a:ext uri="{FF2B5EF4-FFF2-40B4-BE49-F238E27FC236}">
                <a16:creationId xmlns:a16="http://schemas.microsoft.com/office/drawing/2014/main" xmlns="" id="{EDF0D810-719C-4A49-AE4F-0CE18E70750F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Dice0">
            <a:extLst>
              <a:ext uri="{FF2B5EF4-FFF2-40B4-BE49-F238E27FC236}">
                <a16:creationId xmlns:a16="http://schemas.microsoft.com/office/drawing/2014/main" xmlns="" id="{B6E8BF2E-A7F8-4182-BE09-7A4F5B913532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8" name="Dice1">
            <a:extLst>
              <a:ext uri="{FF2B5EF4-FFF2-40B4-BE49-F238E27FC236}">
                <a16:creationId xmlns:a16="http://schemas.microsoft.com/office/drawing/2014/main" xmlns="" id="{3450AE70-CB1F-406A-9A2C-5EB7BF946B14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9" name="Dice2">
            <a:extLst>
              <a:ext uri="{FF2B5EF4-FFF2-40B4-BE49-F238E27FC236}">
                <a16:creationId xmlns:a16="http://schemas.microsoft.com/office/drawing/2014/main" xmlns="" id="{C44775B8-2773-45BC-9DF9-124A872F9DB0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Dice3">
            <a:extLst>
              <a:ext uri="{FF2B5EF4-FFF2-40B4-BE49-F238E27FC236}">
                <a16:creationId xmlns:a16="http://schemas.microsoft.com/office/drawing/2014/main" xmlns="" id="{1A437B96-7F43-4275-A754-9BE67BA4FBCE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1" name="Dice4">
            <a:extLst>
              <a:ext uri="{FF2B5EF4-FFF2-40B4-BE49-F238E27FC236}">
                <a16:creationId xmlns:a16="http://schemas.microsoft.com/office/drawing/2014/main" xmlns="" id="{198105C3-4839-4062-98F6-BEA9A00FC211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2" name="Dice5">
            <a:extLst>
              <a:ext uri="{FF2B5EF4-FFF2-40B4-BE49-F238E27FC236}">
                <a16:creationId xmlns:a16="http://schemas.microsoft.com/office/drawing/2014/main" xmlns="" id="{30464534-01CA-4C9E-A62E-4820499A223B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3" name="Dice6">
            <a:extLst>
              <a:ext uri="{FF2B5EF4-FFF2-40B4-BE49-F238E27FC236}">
                <a16:creationId xmlns:a16="http://schemas.microsoft.com/office/drawing/2014/main" xmlns="" id="{CEBF5264-F7E7-4E56-8708-AAB67059D7FC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4" name="Dice7">
            <a:extLst>
              <a:ext uri="{FF2B5EF4-FFF2-40B4-BE49-F238E27FC236}">
                <a16:creationId xmlns:a16="http://schemas.microsoft.com/office/drawing/2014/main" xmlns="" id="{3A3E7575-F5FB-4A39-B668-415DCDFA3706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5" name="Dice8">
            <a:extLst>
              <a:ext uri="{FF2B5EF4-FFF2-40B4-BE49-F238E27FC236}">
                <a16:creationId xmlns:a16="http://schemas.microsoft.com/office/drawing/2014/main" xmlns="" id="{E618F523-D832-4320-BBA4-F50AA9F76612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6" name="Dice9">
            <a:extLst>
              <a:ext uri="{FF2B5EF4-FFF2-40B4-BE49-F238E27FC236}">
                <a16:creationId xmlns:a16="http://schemas.microsoft.com/office/drawing/2014/main" xmlns="" id="{1E5A434F-0146-4F33-98BB-9924E938F9B6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7" name="Dice0">
            <a:extLst>
              <a:ext uri="{FF2B5EF4-FFF2-40B4-BE49-F238E27FC236}">
                <a16:creationId xmlns:a16="http://schemas.microsoft.com/office/drawing/2014/main" xmlns="" id="{1364FF6B-5273-4A03-A775-8DC5CDE3E0F0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8" name="Dice1">
            <a:extLst>
              <a:ext uri="{FF2B5EF4-FFF2-40B4-BE49-F238E27FC236}">
                <a16:creationId xmlns:a16="http://schemas.microsoft.com/office/drawing/2014/main" xmlns="" id="{BAD0BFE6-5F5C-4C28-BEE1-41542DC4E1EB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9" name="Dice2">
            <a:extLst>
              <a:ext uri="{FF2B5EF4-FFF2-40B4-BE49-F238E27FC236}">
                <a16:creationId xmlns:a16="http://schemas.microsoft.com/office/drawing/2014/main" xmlns="" id="{D7136194-C13F-44A3-81A1-F8558EE0FF58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0" name="Dice3">
            <a:extLst>
              <a:ext uri="{FF2B5EF4-FFF2-40B4-BE49-F238E27FC236}">
                <a16:creationId xmlns:a16="http://schemas.microsoft.com/office/drawing/2014/main" xmlns="" id="{B1E68682-5293-49E5-903F-3F19AB1B020F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1" name="Dice4">
            <a:extLst>
              <a:ext uri="{FF2B5EF4-FFF2-40B4-BE49-F238E27FC236}">
                <a16:creationId xmlns:a16="http://schemas.microsoft.com/office/drawing/2014/main" xmlns="" id="{BC7F2F29-4ECD-45CB-8661-666C4B623421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2" name="Dice5">
            <a:extLst>
              <a:ext uri="{FF2B5EF4-FFF2-40B4-BE49-F238E27FC236}">
                <a16:creationId xmlns:a16="http://schemas.microsoft.com/office/drawing/2014/main" xmlns="" id="{017335AD-A087-46BD-9B52-A681327E31E2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3" name="Dice6">
            <a:extLst>
              <a:ext uri="{FF2B5EF4-FFF2-40B4-BE49-F238E27FC236}">
                <a16:creationId xmlns:a16="http://schemas.microsoft.com/office/drawing/2014/main" xmlns="" id="{533BFB27-4599-4AC7-B9F2-766EC0E7DD44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4" name="Dice7">
            <a:extLst>
              <a:ext uri="{FF2B5EF4-FFF2-40B4-BE49-F238E27FC236}">
                <a16:creationId xmlns:a16="http://schemas.microsoft.com/office/drawing/2014/main" xmlns="" id="{BEE83631-1E9C-4529-99A2-C9289F7C1257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5" name="Dice8">
            <a:extLst>
              <a:ext uri="{FF2B5EF4-FFF2-40B4-BE49-F238E27FC236}">
                <a16:creationId xmlns:a16="http://schemas.microsoft.com/office/drawing/2014/main" xmlns="" id="{2E424DDA-5F5F-4D06-A477-DAE396A52051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6" name="Dice9">
            <a:extLst>
              <a:ext uri="{FF2B5EF4-FFF2-40B4-BE49-F238E27FC236}">
                <a16:creationId xmlns:a16="http://schemas.microsoft.com/office/drawing/2014/main" xmlns="" id="{559BB734-910F-46CD-8400-E265B5FB2E93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517E8485-4C99-46FC-89C7-905960C19114}"/>
              </a:ext>
            </a:extLst>
          </p:cNvPr>
          <p:cNvSpPr/>
          <p:nvPr/>
        </p:nvSpPr>
        <p:spPr>
          <a:xfrm>
            <a:off x="2233858" y="2113681"/>
            <a:ext cx="2339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GB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GIRLS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hlinkClick r:id="rId6" action="ppaction://hlinksldjump"/>
            <a:extLst>
              <a:ext uri="{FF2B5EF4-FFF2-40B4-BE49-F238E27FC236}">
                <a16:creationId xmlns:a16="http://schemas.microsoft.com/office/drawing/2014/main" xmlns="" id="{EB612CC3-AA13-48A4-BA16-026414F8E7ED}"/>
              </a:ext>
            </a:extLst>
          </p:cNvPr>
          <p:cNvSpPr/>
          <p:nvPr/>
        </p:nvSpPr>
        <p:spPr>
          <a:xfrm>
            <a:off x="4256309" y="4298699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6" name="Rectangle 75">
            <a:hlinkClick r:id="rId7" action="ppaction://hlinksldjump"/>
            <a:extLst>
              <a:ext uri="{FF2B5EF4-FFF2-40B4-BE49-F238E27FC236}">
                <a16:creationId xmlns:a16="http://schemas.microsoft.com/office/drawing/2014/main" xmlns="" id="{203C2CA3-7666-4ABB-87F4-5A15ECE91654}"/>
              </a:ext>
            </a:extLst>
          </p:cNvPr>
          <p:cNvSpPr/>
          <p:nvPr/>
        </p:nvSpPr>
        <p:spPr>
          <a:xfrm>
            <a:off x="5193670" y="4281447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7" name="Rectangle 76">
            <a:hlinkClick r:id="rId8" action="ppaction://hlinksldjump"/>
            <a:extLst>
              <a:ext uri="{FF2B5EF4-FFF2-40B4-BE49-F238E27FC236}">
                <a16:creationId xmlns:a16="http://schemas.microsoft.com/office/drawing/2014/main" xmlns="" id="{18EB4357-1D20-4280-9B23-C3662BA5759E}"/>
              </a:ext>
            </a:extLst>
          </p:cNvPr>
          <p:cNvSpPr/>
          <p:nvPr/>
        </p:nvSpPr>
        <p:spPr>
          <a:xfrm>
            <a:off x="6034340" y="4273404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8" name="Rectangle 77">
            <a:hlinkClick r:id="rId9" action="ppaction://hlinksldjump"/>
            <a:extLst>
              <a:ext uri="{FF2B5EF4-FFF2-40B4-BE49-F238E27FC236}">
                <a16:creationId xmlns:a16="http://schemas.microsoft.com/office/drawing/2014/main" xmlns="" id="{3EDD79B9-E9D7-41EA-930F-A8B2CEE99143}"/>
              </a:ext>
            </a:extLst>
          </p:cNvPr>
          <p:cNvSpPr/>
          <p:nvPr/>
        </p:nvSpPr>
        <p:spPr>
          <a:xfrm>
            <a:off x="7004849" y="4273404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9" name="Rectangle 7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0B40CDD3-EA4C-47AB-B5FD-9A9137A1F1D8}"/>
              </a:ext>
            </a:extLst>
          </p:cNvPr>
          <p:cNvSpPr/>
          <p:nvPr/>
        </p:nvSpPr>
        <p:spPr>
          <a:xfrm>
            <a:off x="4267529" y="5196734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80" name="Rectangle 79">
            <a:hlinkClick r:id="rId11" action="ppaction://hlinksldjump"/>
            <a:extLst>
              <a:ext uri="{FF2B5EF4-FFF2-40B4-BE49-F238E27FC236}">
                <a16:creationId xmlns:a16="http://schemas.microsoft.com/office/drawing/2014/main" xmlns="" id="{4204298C-B573-45D6-8444-B717F8B911AB}"/>
              </a:ext>
            </a:extLst>
          </p:cNvPr>
          <p:cNvSpPr/>
          <p:nvPr/>
        </p:nvSpPr>
        <p:spPr>
          <a:xfrm>
            <a:off x="5188860" y="5222029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81" name="Rectangle 80">
            <a:hlinkClick r:id="rId12" action="ppaction://hlinksldjump"/>
            <a:extLst>
              <a:ext uri="{FF2B5EF4-FFF2-40B4-BE49-F238E27FC236}">
                <a16:creationId xmlns:a16="http://schemas.microsoft.com/office/drawing/2014/main" xmlns="" id="{883FBA0C-EA5A-41C8-8DEE-6A99BF20ADF1}"/>
              </a:ext>
            </a:extLst>
          </p:cNvPr>
          <p:cNvSpPr/>
          <p:nvPr/>
        </p:nvSpPr>
        <p:spPr>
          <a:xfrm>
            <a:off x="6093970" y="5222029"/>
            <a:ext cx="723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82" name="Rectangle 81">
            <a:hlinkClick r:id="rId13" action="ppaction://hlinksldjump"/>
            <a:extLst>
              <a:ext uri="{FF2B5EF4-FFF2-40B4-BE49-F238E27FC236}">
                <a16:creationId xmlns:a16="http://schemas.microsoft.com/office/drawing/2014/main" xmlns="" id="{6E763A67-2685-4BD1-B80B-96A6092E749D}"/>
              </a:ext>
            </a:extLst>
          </p:cNvPr>
          <p:cNvSpPr/>
          <p:nvPr/>
        </p:nvSpPr>
        <p:spPr>
          <a:xfrm>
            <a:off x="6961826" y="5223347"/>
            <a:ext cx="723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pic>
        <p:nvPicPr>
          <p:cNvPr id="83" name="Picture 2" descr="199,179 BEST Fairy Cartoon IMAGES, STOCK PHOTOS &amp;amp; VECTORS | Adobe Stock">
            <a:extLst>
              <a:ext uri="{FF2B5EF4-FFF2-40B4-BE49-F238E27FC236}">
                <a16:creationId xmlns:a16="http://schemas.microsoft.com/office/drawing/2014/main" xmlns="" id="{DF9F9A72-AAFB-416D-964A-E5707280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4430" y="902263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7FC264D7-85D1-46D5-9331-117A20CA7576}"/>
              </a:ext>
            </a:extLst>
          </p:cNvPr>
          <p:cNvSpPr/>
          <p:nvPr/>
        </p:nvSpPr>
        <p:spPr>
          <a:xfrm>
            <a:off x="2433614" y="3206190"/>
            <a:ext cx="2069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GB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BOYS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5" name="Picture 2" descr="Free Vector | Home icon pin deal. isolated on white">
            <a:hlinkClick r:id="rId15" action="ppaction://hlinksldjump"/>
            <a:extLst>
              <a:ext uri="{FF2B5EF4-FFF2-40B4-BE49-F238E27FC236}">
                <a16:creationId xmlns:a16="http://schemas.microsoft.com/office/drawing/2014/main" xmlns="" id="{E8F02BF3-0E6C-41B1-895E-18958D809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1914" y="5543289"/>
            <a:ext cx="1310086" cy="13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456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1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5" fill="hold">
                      <p:stCondLst>
                        <p:cond delay="0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7" fill="hold">
                      <p:stCondLst>
                        <p:cond delay="0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8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1" fill="hold">
                      <p:stCondLst>
                        <p:cond delay="0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9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2" fill="hold">
                      <p:stCondLst>
                        <p:cond delay="0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>
                      <p:stCondLst>
                        <p:cond delay="0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1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4" fill="hold">
                      <p:stCondLst>
                        <p:cond delay="0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3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6" fill="hold">
                      <p:stCondLst>
                        <p:cond delay="0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5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8" fill="hold">
                      <p:stCondLst>
                        <p:cond delay="0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6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9" fill="hold">
                      <p:stCondLst>
                        <p:cond delay="0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7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0" fill="hold">
                      <p:stCondLst>
                        <p:cond delay="0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9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1" fill="hold">
                      <p:stCondLst>
                        <p:cond delay="0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0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2" fill="hold">
                      <p:stCondLst>
                        <p:cond delay="0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1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3" fill="hold">
                      <p:stCondLst>
                        <p:cond delay="0"/>
                      </p:stCondLst>
                      <p:childTnLst>
                        <p:par>
                          <p:cTn id="614" fill="hold">
                            <p:stCondLst>
                              <p:cond delay="0"/>
                            </p:stCondLst>
                            <p:childTnLst>
                              <p:par>
                                <p:cTn id="6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4" fill="hold">
                      <p:stCondLst>
                        <p:cond delay="0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3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5" fill="hold">
                      <p:stCondLst>
                        <p:cond delay="0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4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6" fill="hold">
                      <p:stCondLst>
                        <p:cond delay="0"/>
                      </p:stCondLst>
                      <p:childTnLst>
                        <p:par>
                          <p:cTn id="647" fill="hold">
                            <p:stCondLst>
                              <p:cond delay="0"/>
                            </p:stCondLst>
                            <p:childTnLst>
                              <p:par>
                                <p:cTn id="6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7" fill="hold">
                      <p:stCondLst>
                        <p:cond delay="0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6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8" fill="hold">
                      <p:stCondLst>
                        <p:cond delay="0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7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4" fill="hold">
                      <p:stCondLst>
                        <p:cond delay="0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7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0" fill="hold">
                      <p:stCondLst>
                        <p:cond delay="0"/>
                      </p:stCondLst>
                      <p:childTnLst>
                        <p:par>
                          <p:cTn id="681" fill="hold">
                            <p:stCondLst>
                              <p:cond delay="0"/>
                            </p:stCondLst>
                            <p:childTnLst>
                              <p:par>
                                <p:cTn id="68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8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6" fill="hold">
                      <p:stCondLst>
                        <p:cond delay="0"/>
                      </p:stCondLst>
                      <p:childTnLst>
                        <p:par>
                          <p:cTn id="687" fill="hold">
                            <p:stCondLst>
                              <p:cond delay="0"/>
                            </p:stCondLst>
                            <p:childTnLst>
                              <p:par>
                                <p:cTn id="68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9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2" fill="hold">
                      <p:stCondLst>
                        <p:cond delay="0"/>
                      </p:stCondLst>
                      <p:childTnLst>
                        <p:par>
                          <p:cTn id="693" fill="hold">
                            <p:stCondLst>
                              <p:cond delay="0"/>
                            </p:stCondLst>
                            <p:childTnLst>
                              <p:par>
                                <p:cTn id="69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69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8" fill="hold">
                      <p:stCondLst>
                        <p:cond delay="0"/>
                      </p:stCondLst>
                      <p:childTnLst>
                        <p:par>
                          <p:cTn id="699" fill="hold">
                            <p:stCondLst>
                              <p:cond delay="0"/>
                            </p:stCondLst>
                            <p:childTnLst>
                              <p:par>
                                <p:cTn id="7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70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4" fill="hold">
                      <p:stCondLst>
                        <p:cond delay="0"/>
                      </p:stCondLst>
                      <p:childTnLst>
                        <p:par>
                          <p:cTn id="705" fill="hold">
                            <p:stCondLst>
                              <p:cond delay="0"/>
                            </p:stCondLst>
                            <p:childTnLst>
                              <p:par>
                                <p:cTn id="70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0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0" fill="hold">
                      <p:stCondLst>
                        <p:cond delay="0"/>
                      </p:stCondLst>
                      <p:childTnLst>
                        <p:par>
                          <p:cTn id="711" fill="hold">
                            <p:stCondLst>
                              <p:cond delay="0"/>
                            </p:stCondLst>
                            <p:childTnLst>
                              <p:par>
                                <p:cTn id="71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2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imated fairy tale lake landscape with clouds in the sky. Cartoon landscape  background. Seamless loop flat animation. Stock Video Footage by  ©goodstocker.yandex.ru #201470118">
            <a:extLst>
              <a:ext uri="{FF2B5EF4-FFF2-40B4-BE49-F238E27FC236}">
                <a16:creationId xmlns:a16="http://schemas.microsoft.com/office/drawing/2014/main" xmlns="" id="{B1E31EF6-1ED6-4DC8-9C11-6335B8CA6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99,179 BEST Fairy Cartoon IMAGES, STOCK PHOTOS &amp;amp; VECTORS | Adobe Stock">
            <a:extLst>
              <a:ext uri="{FF2B5EF4-FFF2-40B4-BE49-F238E27FC236}">
                <a16:creationId xmlns:a16="http://schemas.microsoft.com/office/drawing/2014/main" xmlns="" id="{A099750A-C191-4E9C-908F-BF9D2E402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6807" y="-140933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9 Conector recto">
            <a:extLst>
              <a:ext uri="{FF2B5EF4-FFF2-40B4-BE49-F238E27FC236}">
                <a16:creationId xmlns:a16="http://schemas.microsoft.com/office/drawing/2014/main" xmlns="" id="{9B9A82C6-836B-4DD4-A8F3-030AA4CB3A1F}"/>
              </a:ext>
            </a:extLst>
          </p:cNvPr>
          <p:cNvCxnSpPr>
            <a:cxnSpLocks/>
          </p:cNvCxnSpPr>
          <p:nvPr/>
        </p:nvCxnSpPr>
        <p:spPr>
          <a:xfrm flipV="1">
            <a:off x="6056622" y="2023478"/>
            <a:ext cx="1865377" cy="1073108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cxnSp>
        <p:nvCxnSpPr>
          <p:cNvPr id="14" name="33 Conector recto">
            <a:extLst>
              <a:ext uri="{FF2B5EF4-FFF2-40B4-BE49-F238E27FC236}">
                <a16:creationId xmlns:a16="http://schemas.microsoft.com/office/drawing/2014/main" xmlns="" id="{AFB39D39-9A79-4EC3-B3BF-27FC0E859303}"/>
              </a:ext>
            </a:extLst>
          </p:cNvPr>
          <p:cNvCxnSpPr>
            <a:cxnSpLocks/>
          </p:cNvCxnSpPr>
          <p:nvPr/>
        </p:nvCxnSpPr>
        <p:spPr>
          <a:xfrm flipV="1">
            <a:off x="6056621" y="2040232"/>
            <a:ext cx="1865377" cy="1039600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65404CA-00FB-4AEF-A7D6-C86E17B81F7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3244904" y="1955549"/>
            <a:ext cx="2851096" cy="2438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ounded Rectangular Callout 13">
            <a:extLst>
              <a:ext uri="{FF2B5EF4-FFF2-40B4-BE49-F238E27FC236}">
                <a16:creationId xmlns:a16="http://schemas.microsoft.com/office/drawing/2014/main" xmlns="" id="{61197F78-2184-44DC-9E4E-AA79AAB0BC12}"/>
              </a:ext>
            </a:extLst>
          </p:cNvPr>
          <p:cNvSpPr/>
          <p:nvPr/>
        </p:nvSpPr>
        <p:spPr>
          <a:xfrm flipH="1">
            <a:off x="3200970" y="619116"/>
            <a:ext cx="3931920" cy="802000"/>
          </a:xfrm>
          <a:prstGeom prst="wedgeRoundRectCallout">
            <a:avLst>
              <a:gd name="adj1" fmla="val -60247"/>
              <a:gd name="adj2" fmla="val 27871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</a:t>
            </a:r>
          </a:p>
          <a:p>
            <a:pPr lvl="0" algn="ctr">
              <a:defRPr/>
            </a:pPr>
            <a:r>
              <a:rPr lang="en-GB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break time?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ular Callout 14">
            <a:extLst>
              <a:ext uri="{FF2B5EF4-FFF2-40B4-BE49-F238E27FC236}">
                <a16:creationId xmlns:a16="http://schemas.microsoft.com/office/drawing/2014/main" xmlns="" id="{0C1A2BB2-9B43-4964-880A-7A010BDBBA20}"/>
              </a:ext>
            </a:extLst>
          </p:cNvPr>
          <p:cNvSpPr/>
          <p:nvPr/>
        </p:nvSpPr>
        <p:spPr>
          <a:xfrm flipH="1">
            <a:off x="75994" y="5056225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chess.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ular Callout 14">
            <a:extLst>
              <a:ext uri="{FF2B5EF4-FFF2-40B4-BE49-F238E27FC236}">
                <a16:creationId xmlns:a16="http://schemas.microsoft.com/office/drawing/2014/main" xmlns="" id="{942C66E2-9311-402B-B980-DED0E7477AB0}"/>
              </a:ext>
            </a:extLst>
          </p:cNvPr>
          <p:cNvSpPr/>
          <p:nvPr/>
        </p:nvSpPr>
        <p:spPr>
          <a:xfrm flipH="1">
            <a:off x="4114663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badminton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ounded Rectangular Callout 14">
            <a:extLst>
              <a:ext uri="{FF2B5EF4-FFF2-40B4-BE49-F238E27FC236}">
                <a16:creationId xmlns:a16="http://schemas.microsoft.com/office/drawing/2014/main" xmlns="" id="{1C20056D-A742-4869-B67E-699D2D80942D}"/>
              </a:ext>
            </a:extLst>
          </p:cNvPr>
          <p:cNvSpPr/>
          <p:nvPr/>
        </p:nvSpPr>
        <p:spPr>
          <a:xfrm flipH="1">
            <a:off x="8153331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basketball.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="" xmlns:p14="http://schemas.microsoft.com/office/powerpoint/2010/main" xmlns:a16="http://schemas.microsoft.com/office/drawing/2014/main" id="{5EA33795-A28B-453D-BCBF-94C864C3A4C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491963" y="2961416"/>
                <a:ext cx="248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="" xmlns:p14="http://schemas.microsoft.com/office/powerpoint/2010/main" xmlns:a16="http://schemas.microsoft.com/office/drawing/2014/main" id="{DD73CD97-AACE-4535-BA0D-F1CD64E75D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855923" y="3085616"/>
                <a:ext cx="24840" cy="24840"/>
              </a:xfrm>
              <a:prstGeom prst="rect">
                <a:avLst/>
              </a:prstGeom>
            </p:spPr>
          </p:pic>
        </mc:Fallback>
      </mc:AlternateContent>
      <p:pic>
        <p:nvPicPr>
          <p:cNvPr id="2060" name="Picture 12" descr="Cute kawaii sad flower decoration cartoon Vector Image">
            <a:extLst>
              <a:ext uri="{FF2B5EF4-FFF2-40B4-BE49-F238E27FC236}">
                <a16:creationId xmlns:a16="http://schemas.microsoft.com/office/drawing/2014/main" xmlns="" id="{4280D89E-C9AB-4D33-B3B5-C299FDB73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98" t="8957" r="19282" b="35230"/>
          <a:stretch/>
        </p:blipFill>
        <p:spPr bwMode="auto">
          <a:xfrm>
            <a:off x="5495203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Cute kawaii sad flower decoration cartoon Vector Image">
            <a:extLst>
              <a:ext uri="{FF2B5EF4-FFF2-40B4-BE49-F238E27FC236}">
                <a16:creationId xmlns:a16="http://schemas.microsoft.com/office/drawing/2014/main" xmlns="" id="{4860A489-F5C5-429E-AAF2-D16050871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98" t="8957" r="19282" b="35230"/>
          <a:stretch/>
        </p:blipFill>
        <p:spPr bwMode="auto">
          <a:xfrm>
            <a:off x="9533872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7C639B81-08D5-4614-8517-971BAD2BFBE0}"/>
              </a:ext>
            </a:extLst>
          </p:cNvPr>
          <p:cNvGrpSpPr/>
          <p:nvPr/>
        </p:nvGrpSpPr>
        <p:grpSpPr>
          <a:xfrm>
            <a:off x="1255306" y="4048594"/>
            <a:ext cx="1182213" cy="1187490"/>
            <a:chOff x="1255306" y="4048594"/>
            <a:chExt cx="1182213" cy="1187490"/>
          </a:xfrm>
        </p:grpSpPr>
        <p:pic>
          <p:nvPicPr>
            <p:cNvPr id="2062" name="Picture 14" descr="Free Smiley Flower Cliparts, Download Free Smiley Flower Cliparts png  images, Free ClipArts on Clipart Library">
              <a:extLst>
                <a:ext uri="{FF2B5EF4-FFF2-40B4-BE49-F238E27FC236}">
                  <a16:creationId xmlns:a16="http://schemas.microsoft.com/office/drawing/2014/main" xmlns="" id="{C5215125-89DD-47F6-A324-DCEF56D958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306" y="4048594"/>
              <a:ext cx="1182213" cy="1187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B896DB20-C6AF-4FEB-B6D8-2731049405B1}"/>
                </a:ext>
              </a:extLst>
            </p:cNvPr>
            <p:cNvSpPr/>
            <p:nvPr/>
          </p:nvSpPr>
          <p:spPr>
            <a:xfrm>
              <a:off x="1558537" y="4090744"/>
              <a:ext cx="56121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pic>
        <p:nvPicPr>
          <p:cNvPr id="1026" name="Picture 2" descr="Happy flower cartoon flower Royalty Free Vector Image">
            <a:hlinkClick r:id="rId14" action="ppaction://hlinksldjump"/>
            <a:extLst>
              <a:ext uri="{FF2B5EF4-FFF2-40B4-BE49-F238E27FC236}">
                <a16:creationId xmlns:a16="http://schemas.microsoft.com/office/drawing/2014/main" xmlns="" id="{52C2E0D9-DACA-44E1-A3AD-5FD3F73C2A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54" t="6472" r="12355" b="13657"/>
          <a:stretch/>
        </p:blipFill>
        <p:spPr bwMode="auto">
          <a:xfrm>
            <a:off x="75994" y="90707"/>
            <a:ext cx="1131444" cy="16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958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16CC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imated fairy tale lake landscape with clouds in the sky. Cartoon landscape  background. Seamless loop flat animation. Stock Video Footage by  ©goodstocker.yandex.ru #201470118">
            <a:extLst>
              <a:ext uri="{FF2B5EF4-FFF2-40B4-BE49-F238E27FC236}">
                <a16:creationId xmlns:a16="http://schemas.microsoft.com/office/drawing/2014/main" xmlns="" id="{B1E31EF6-1ED6-4DC8-9C11-6335B8CA6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99,179 BEST Fairy Cartoon IMAGES, STOCK PHOTOS &amp;amp; VECTORS | Adobe Stock">
            <a:extLst>
              <a:ext uri="{FF2B5EF4-FFF2-40B4-BE49-F238E27FC236}">
                <a16:creationId xmlns:a16="http://schemas.microsoft.com/office/drawing/2014/main" xmlns="" id="{A099750A-C191-4E9C-908F-BF9D2E402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6807" y="-140933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9 Conector recto">
            <a:extLst>
              <a:ext uri="{FF2B5EF4-FFF2-40B4-BE49-F238E27FC236}">
                <a16:creationId xmlns:a16="http://schemas.microsoft.com/office/drawing/2014/main" xmlns="" id="{9B9A82C6-836B-4DD4-A8F3-030AA4CB3A1F}"/>
              </a:ext>
            </a:extLst>
          </p:cNvPr>
          <p:cNvCxnSpPr>
            <a:cxnSpLocks/>
          </p:cNvCxnSpPr>
          <p:nvPr/>
        </p:nvCxnSpPr>
        <p:spPr>
          <a:xfrm flipV="1">
            <a:off x="6056622" y="2023478"/>
            <a:ext cx="1865377" cy="1073108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cxnSp>
        <p:nvCxnSpPr>
          <p:cNvPr id="14" name="33 Conector recto">
            <a:extLst>
              <a:ext uri="{FF2B5EF4-FFF2-40B4-BE49-F238E27FC236}">
                <a16:creationId xmlns:a16="http://schemas.microsoft.com/office/drawing/2014/main" xmlns="" id="{AFB39D39-9A79-4EC3-B3BF-27FC0E859303}"/>
              </a:ext>
            </a:extLst>
          </p:cNvPr>
          <p:cNvCxnSpPr>
            <a:cxnSpLocks/>
          </p:cNvCxnSpPr>
          <p:nvPr/>
        </p:nvCxnSpPr>
        <p:spPr>
          <a:xfrm flipV="1">
            <a:off x="6056621" y="2040232"/>
            <a:ext cx="1865377" cy="1039600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65404CA-00FB-4AEF-A7D6-C86E17B81F7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3117946" y="1751348"/>
            <a:ext cx="2911838" cy="2587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ounded Rectangular Callout 13">
            <a:extLst>
              <a:ext uri="{FF2B5EF4-FFF2-40B4-BE49-F238E27FC236}">
                <a16:creationId xmlns:a16="http://schemas.microsoft.com/office/drawing/2014/main" xmlns="" id="{61197F78-2184-44DC-9E4E-AA79AAB0BC12}"/>
              </a:ext>
            </a:extLst>
          </p:cNvPr>
          <p:cNvSpPr/>
          <p:nvPr/>
        </p:nvSpPr>
        <p:spPr>
          <a:xfrm flipH="1">
            <a:off x="3200970" y="619116"/>
            <a:ext cx="3931920" cy="802000"/>
          </a:xfrm>
          <a:prstGeom prst="wedgeRoundRectCallout">
            <a:avLst>
              <a:gd name="adj1" fmla="val -60247"/>
              <a:gd name="adj2" fmla="val 27871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</a:t>
            </a:r>
          </a:p>
          <a:p>
            <a:pPr lvl="0" algn="ctr">
              <a:defRPr/>
            </a:pP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break time?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ular Callout 14">
            <a:extLst>
              <a:ext uri="{FF2B5EF4-FFF2-40B4-BE49-F238E27FC236}">
                <a16:creationId xmlns:a16="http://schemas.microsoft.com/office/drawing/2014/main" xmlns="" id="{0C1A2BB2-9B43-4964-880A-7A010BDBBA20}"/>
              </a:ext>
            </a:extLst>
          </p:cNvPr>
          <p:cNvSpPr/>
          <p:nvPr/>
        </p:nvSpPr>
        <p:spPr>
          <a:xfrm flipH="1">
            <a:off x="4113840" y="5047172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play volleyball.</a:t>
            </a:r>
          </a:p>
        </p:txBody>
      </p:sp>
      <p:sp>
        <p:nvSpPr>
          <p:cNvPr id="19" name="Rounded Rectangular Callout 14">
            <a:extLst>
              <a:ext uri="{FF2B5EF4-FFF2-40B4-BE49-F238E27FC236}">
                <a16:creationId xmlns:a16="http://schemas.microsoft.com/office/drawing/2014/main" xmlns="" id="{942C66E2-9311-402B-B980-DED0E7477AB0}"/>
              </a:ext>
            </a:extLst>
          </p:cNvPr>
          <p:cNvSpPr/>
          <p:nvPr/>
        </p:nvSpPr>
        <p:spPr>
          <a:xfrm flipH="1">
            <a:off x="75995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play football.</a:t>
            </a:r>
          </a:p>
        </p:txBody>
      </p:sp>
      <p:sp>
        <p:nvSpPr>
          <p:cNvPr id="20" name="Rounded Rectangular Callout 14">
            <a:extLst>
              <a:ext uri="{FF2B5EF4-FFF2-40B4-BE49-F238E27FC236}">
                <a16:creationId xmlns:a16="http://schemas.microsoft.com/office/drawing/2014/main" xmlns="" id="{1C20056D-A742-4869-B67E-699D2D80942D}"/>
              </a:ext>
            </a:extLst>
          </p:cNvPr>
          <p:cNvSpPr/>
          <p:nvPr/>
        </p:nvSpPr>
        <p:spPr>
          <a:xfrm flipH="1">
            <a:off x="8153331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play basketball.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5EA33795-A28B-453D-BCBF-94C864C3A4C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488723" y="296465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DD73CD97-AACE-4535-BA0D-F1CD64E75D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852683" y="308885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60" name="Picture 12" descr="Cute kawaii sad flower decoration cartoon Vector Image">
            <a:extLst>
              <a:ext uri="{FF2B5EF4-FFF2-40B4-BE49-F238E27FC236}">
                <a16:creationId xmlns:a16="http://schemas.microsoft.com/office/drawing/2014/main" xmlns="" id="{4280D89E-C9AB-4D33-B3B5-C299FDB73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98" t="8957" r="19282" b="35230"/>
          <a:stretch/>
        </p:blipFill>
        <p:spPr bwMode="auto">
          <a:xfrm>
            <a:off x="1456535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Cute kawaii sad flower decoration cartoon Vector Image">
            <a:extLst>
              <a:ext uri="{FF2B5EF4-FFF2-40B4-BE49-F238E27FC236}">
                <a16:creationId xmlns:a16="http://schemas.microsoft.com/office/drawing/2014/main" xmlns="" id="{4860A489-F5C5-429E-AAF2-D16050871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98" t="8957" r="19282" b="35230"/>
          <a:stretch/>
        </p:blipFill>
        <p:spPr bwMode="auto">
          <a:xfrm>
            <a:off x="9533872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313565B-1637-455E-93C2-4F6859EA2465}"/>
              </a:ext>
            </a:extLst>
          </p:cNvPr>
          <p:cNvGrpSpPr/>
          <p:nvPr/>
        </p:nvGrpSpPr>
        <p:grpSpPr>
          <a:xfrm>
            <a:off x="5425082" y="4188922"/>
            <a:ext cx="1300563" cy="1133980"/>
            <a:chOff x="5425082" y="4188922"/>
            <a:chExt cx="1300563" cy="1133980"/>
          </a:xfrm>
        </p:grpSpPr>
        <p:pic>
          <p:nvPicPr>
            <p:cNvPr id="2062" name="Picture 14" descr="Free Smiley Flower Cliparts, Download Free Smiley Flower Cliparts png  images, Free ClipArts on Clipart Library">
              <a:extLst>
                <a:ext uri="{FF2B5EF4-FFF2-40B4-BE49-F238E27FC236}">
                  <a16:creationId xmlns:a16="http://schemas.microsoft.com/office/drawing/2014/main" xmlns="" id="{C5215125-89DD-47F6-A324-DCEF56D958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082" y="4249795"/>
              <a:ext cx="1300563" cy="1073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BE3419A7-EA8D-4F93-9157-F7DDB9E00F30}"/>
                </a:ext>
              </a:extLst>
            </p:cNvPr>
            <p:cNvSpPr/>
            <p:nvPr/>
          </p:nvSpPr>
          <p:spPr>
            <a:xfrm>
              <a:off x="5832210" y="4188922"/>
              <a:ext cx="55015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20</a:t>
              </a:r>
            </a:p>
          </p:txBody>
        </p:sp>
      </p:grpSp>
      <p:pic>
        <p:nvPicPr>
          <p:cNvPr id="22" name="Picture 2" descr="Happy flower cartoon flower Royalty Free Vector Image">
            <a:hlinkClick r:id="rId14" action="ppaction://hlinksldjump"/>
            <a:extLst>
              <a:ext uri="{FF2B5EF4-FFF2-40B4-BE49-F238E27FC236}">
                <a16:creationId xmlns:a16="http://schemas.microsoft.com/office/drawing/2014/main" xmlns="" id="{C05A672D-06C1-47A5-9BB2-C48E9CACC7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54" t="6472" r="12355" b="13657"/>
          <a:stretch/>
        </p:blipFill>
        <p:spPr bwMode="auto">
          <a:xfrm>
            <a:off x="75994" y="90707"/>
            <a:ext cx="1131444" cy="16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224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16CC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imated fairy tale lake landscape with clouds in the sky. Cartoon landscape  background. Seamless loop flat animation. Stock Video Footage by  ©goodstocker.yandex.ru #201470118">
            <a:extLst>
              <a:ext uri="{FF2B5EF4-FFF2-40B4-BE49-F238E27FC236}">
                <a16:creationId xmlns:a16="http://schemas.microsoft.com/office/drawing/2014/main" xmlns="" id="{B1E31EF6-1ED6-4DC8-9C11-6335B8CA6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99,179 BEST Fairy Cartoon IMAGES, STOCK PHOTOS &amp;amp; VECTORS | Adobe Stock">
            <a:extLst>
              <a:ext uri="{FF2B5EF4-FFF2-40B4-BE49-F238E27FC236}">
                <a16:creationId xmlns:a16="http://schemas.microsoft.com/office/drawing/2014/main" xmlns="" id="{A099750A-C191-4E9C-908F-BF9D2E402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6807" y="-140933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9 Conector recto">
            <a:extLst>
              <a:ext uri="{FF2B5EF4-FFF2-40B4-BE49-F238E27FC236}">
                <a16:creationId xmlns:a16="http://schemas.microsoft.com/office/drawing/2014/main" xmlns="" id="{9B9A82C6-836B-4DD4-A8F3-030AA4CB3A1F}"/>
              </a:ext>
            </a:extLst>
          </p:cNvPr>
          <p:cNvCxnSpPr>
            <a:cxnSpLocks/>
          </p:cNvCxnSpPr>
          <p:nvPr/>
        </p:nvCxnSpPr>
        <p:spPr>
          <a:xfrm flipV="1">
            <a:off x="6056622" y="2023478"/>
            <a:ext cx="1865377" cy="1073108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cxnSp>
        <p:nvCxnSpPr>
          <p:cNvPr id="14" name="33 Conector recto">
            <a:extLst>
              <a:ext uri="{FF2B5EF4-FFF2-40B4-BE49-F238E27FC236}">
                <a16:creationId xmlns:a16="http://schemas.microsoft.com/office/drawing/2014/main" xmlns="" id="{AFB39D39-9A79-4EC3-B3BF-27FC0E859303}"/>
              </a:ext>
            </a:extLst>
          </p:cNvPr>
          <p:cNvCxnSpPr>
            <a:cxnSpLocks/>
          </p:cNvCxnSpPr>
          <p:nvPr/>
        </p:nvCxnSpPr>
        <p:spPr>
          <a:xfrm flipV="1">
            <a:off x="6056621" y="2040232"/>
            <a:ext cx="1865377" cy="1039600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65404CA-00FB-4AEF-A7D6-C86E17B81F7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3377548" y="1973408"/>
            <a:ext cx="2694200" cy="2212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ounded Rectangular Callout 13">
            <a:extLst>
              <a:ext uri="{FF2B5EF4-FFF2-40B4-BE49-F238E27FC236}">
                <a16:creationId xmlns:a16="http://schemas.microsoft.com/office/drawing/2014/main" xmlns="" id="{61197F78-2184-44DC-9E4E-AA79AAB0BC12}"/>
              </a:ext>
            </a:extLst>
          </p:cNvPr>
          <p:cNvSpPr/>
          <p:nvPr/>
        </p:nvSpPr>
        <p:spPr>
          <a:xfrm flipH="1">
            <a:off x="3200970" y="619116"/>
            <a:ext cx="3931920" cy="802000"/>
          </a:xfrm>
          <a:prstGeom prst="wedgeRoundRectCallout">
            <a:avLst>
              <a:gd name="adj1" fmla="val -60247"/>
              <a:gd name="adj2" fmla="val 27871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</a:t>
            </a:r>
          </a:p>
          <a:p>
            <a:pPr lvl="0" algn="ctr">
              <a:defRPr/>
            </a:pPr>
            <a:r>
              <a:rPr lang="en-GB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break time?</a:t>
            </a:r>
            <a:endParaRPr lang="en-US" sz="28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ular Callout 14">
            <a:extLst>
              <a:ext uri="{FF2B5EF4-FFF2-40B4-BE49-F238E27FC236}">
                <a16:creationId xmlns:a16="http://schemas.microsoft.com/office/drawing/2014/main" xmlns="" id="{0C1A2BB2-9B43-4964-880A-7A010BDBBA20}"/>
              </a:ext>
            </a:extLst>
          </p:cNvPr>
          <p:cNvSpPr/>
          <p:nvPr/>
        </p:nvSpPr>
        <p:spPr>
          <a:xfrm flipH="1">
            <a:off x="8189276" y="5022158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basketball.</a:t>
            </a:r>
          </a:p>
        </p:txBody>
      </p:sp>
      <p:sp>
        <p:nvSpPr>
          <p:cNvPr id="19" name="Rounded Rectangular Callout 14">
            <a:extLst>
              <a:ext uri="{FF2B5EF4-FFF2-40B4-BE49-F238E27FC236}">
                <a16:creationId xmlns:a16="http://schemas.microsoft.com/office/drawing/2014/main" xmlns="" id="{942C66E2-9311-402B-B980-DED0E7477AB0}"/>
              </a:ext>
            </a:extLst>
          </p:cNvPr>
          <p:cNvSpPr/>
          <p:nvPr/>
        </p:nvSpPr>
        <p:spPr>
          <a:xfrm flipH="1">
            <a:off x="75995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volleyball.</a:t>
            </a:r>
          </a:p>
        </p:txBody>
      </p:sp>
      <p:sp>
        <p:nvSpPr>
          <p:cNvPr id="20" name="Rounded Rectangular Callout 14">
            <a:extLst>
              <a:ext uri="{FF2B5EF4-FFF2-40B4-BE49-F238E27FC236}">
                <a16:creationId xmlns:a16="http://schemas.microsoft.com/office/drawing/2014/main" xmlns="" id="{1C20056D-A742-4869-B67E-699D2D80942D}"/>
              </a:ext>
            </a:extLst>
          </p:cNvPr>
          <p:cNvSpPr/>
          <p:nvPr/>
        </p:nvSpPr>
        <p:spPr>
          <a:xfrm flipH="1">
            <a:off x="4159654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badminton.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5EA33795-A28B-453D-BCBF-94C864C3A4C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488723" y="296465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DD73CD97-AACE-4535-BA0D-F1CD64E75D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852683" y="308885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60" name="Picture 12" descr="Cute kawaii sad flower decoration cartoon Vector Image">
            <a:extLst>
              <a:ext uri="{FF2B5EF4-FFF2-40B4-BE49-F238E27FC236}">
                <a16:creationId xmlns:a16="http://schemas.microsoft.com/office/drawing/2014/main" xmlns="" id="{4280D89E-C9AB-4D33-B3B5-C299FDB73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98" t="8957" r="19282" b="35230"/>
          <a:stretch/>
        </p:blipFill>
        <p:spPr bwMode="auto">
          <a:xfrm>
            <a:off x="1456535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Cute kawaii sad flower decoration cartoon Vector Image">
            <a:extLst>
              <a:ext uri="{FF2B5EF4-FFF2-40B4-BE49-F238E27FC236}">
                <a16:creationId xmlns:a16="http://schemas.microsoft.com/office/drawing/2014/main" xmlns="" id="{4860A489-F5C5-429E-AAF2-D16050871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98" t="8957" r="19282" b="35230"/>
          <a:stretch/>
        </p:blipFill>
        <p:spPr bwMode="auto">
          <a:xfrm>
            <a:off x="5540195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382C078-75E1-4638-A213-0109BC44E2A4}"/>
              </a:ext>
            </a:extLst>
          </p:cNvPr>
          <p:cNvGrpSpPr/>
          <p:nvPr/>
        </p:nvGrpSpPr>
        <p:grpSpPr>
          <a:xfrm>
            <a:off x="9634693" y="4059893"/>
            <a:ext cx="1300563" cy="1133980"/>
            <a:chOff x="5425082" y="4188922"/>
            <a:chExt cx="1300563" cy="1133980"/>
          </a:xfrm>
        </p:grpSpPr>
        <p:pic>
          <p:nvPicPr>
            <p:cNvPr id="21" name="Picture 14" descr="Free Smiley Flower Cliparts, Download Free Smiley Flower Cliparts png  images, Free ClipArts on Clipart Library">
              <a:extLst>
                <a:ext uri="{FF2B5EF4-FFF2-40B4-BE49-F238E27FC236}">
                  <a16:creationId xmlns:a16="http://schemas.microsoft.com/office/drawing/2014/main" xmlns="" id="{FD848376-2BAE-49C6-B676-A60F56C3C4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082" y="4249795"/>
              <a:ext cx="1300563" cy="1073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6591557A-5D16-443C-A7E8-D35146A2F625}"/>
                </a:ext>
              </a:extLst>
            </p:cNvPr>
            <p:cNvSpPr/>
            <p:nvPr/>
          </p:nvSpPr>
          <p:spPr>
            <a:xfrm>
              <a:off x="5832210" y="4188922"/>
              <a:ext cx="55015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30</a:t>
              </a:r>
            </a:p>
          </p:txBody>
        </p:sp>
      </p:grpSp>
      <p:pic>
        <p:nvPicPr>
          <p:cNvPr id="26" name="Picture 2" descr="Happy flower cartoon flower Royalty Free Vector Image">
            <a:hlinkClick r:id="rId14" action="ppaction://hlinksldjump"/>
            <a:extLst>
              <a:ext uri="{FF2B5EF4-FFF2-40B4-BE49-F238E27FC236}">
                <a16:creationId xmlns:a16="http://schemas.microsoft.com/office/drawing/2014/main" xmlns="" id="{DFE20C6D-3964-4AD7-85F0-0AC0B3353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54" t="6472" r="12355" b="13657"/>
          <a:stretch/>
        </p:blipFill>
        <p:spPr bwMode="auto">
          <a:xfrm>
            <a:off x="75994" y="90707"/>
            <a:ext cx="1131444" cy="16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777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16CC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imated fairy tale lake landscape with clouds in the sky. Cartoon landscape  background. Seamless loop flat animation. Stock Video Footage by  ©goodstocker.yandex.ru #201470118">
            <a:extLst>
              <a:ext uri="{FF2B5EF4-FFF2-40B4-BE49-F238E27FC236}">
                <a16:creationId xmlns:a16="http://schemas.microsoft.com/office/drawing/2014/main" xmlns="" id="{B1E31EF6-1ED6-4DC8-9C11-6335B8CA6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99,179 BEST Fairy Cartoon IMAGES, STOCK PHOTOS &amp;amp; VECTORS | Adobe Stock">
            <a:extLst>
              <a:ext uri="{FF2B5EF4-FFF2-40B4-BE49-F238E27FC236}">
                <a16:creationId xmlns:a16="http://schemas.microsoft.com/office/drawing/2014/main" xmlns="" id="{A099750A-C191-4E9C-908F-BF9D2E402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6807" y="-140933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9 Conector recto">
            <a:extLst>
              <a:ext uri="{FF2B5EF4-FFF2-40B4-BE49-F238E27FC236}">
                <a16:creationId xmlns:a16="http://schemas.microsoft.com/office/drawing/2014/main" xmlns="" id="{9B9A82C6-836B-4DD4-A8F3-030AA4CB3A1F}"/>
              </a:ext>
            </a:extLst>
          </p:cNvPr>
          <p:cNvCxnSpPr>
            <a:cxnSpLocks/>
          </p:cNvCxnSpPr>
          <p:nvPr/>
        </p:nvCxnSpPr>
        <p:spPr>
          <a:xfrm flipV="1">
            <a:off x="6056622" y="2023478"/>
            <a:ext cx="1865377" cy="1073108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cxnSp>
        <p:nvCxnSpPr>
          <p:cNvPr id="14" name="33 Conector recto">
            <a:extLst>
              <a:ext uri="{FF2B5EF4-FFF2-40B4-BE49-F238E27FC236}">
                <a16:creationId xmlns:a16="http://schemas.microsoft.com/office/drawing/2014/main" xmlns="" id="{AFB39D39-9A79-4EC3-B3BF-27FC0E859303}"/>
              </a:ext>
            </a:extLst>
          </p:cNvPr>
          <p:cNvCxnSpPr>
            <a:cxnSpLocks/>
          </p:cNvCxnSpPr>
          <p:nvPr/>
        </p:nvCxnSpPr>
        <p:spPr>
          <a:xfrm flipV="1">
            <a:off x="6056621" y="2040232"/>
            <a:ext cx="1865377" cy="1039600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65404CA-00FB-4AEF-A7D6-C86E17B81F7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3295461" y="1858089"/>
            <a:ext cx="2739220" cy="2368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ounded Rectangular Callout 13">
            <a:extLst>
              <a:ext uri="{FF2B5EF4-FFF2-40B4-BE49-F238E27FC236}">
                <a16:creationId xmlns:a16="http://schemas.microsoft.com/office/drawing/2014/main" xmlns="" id="{61197F78-2184-44DC-9E4E-AA79AAB0BC12}"/>
              </a:ext>
            </a:extLst>
          </p:cNvPr>
          <p:cNvSpPr/>
          <p:nvPr/>
        </p:nvSpPr>
        <p:spPr>
          <a:xfrm flipH="1">
            <a:off x="3200970" y="619116"/>
            <a:ext cx="3931920" cy="802000"/>
          </a:xfrm>
          <a:prstGeom prst="wedgeRoundRectCallout">
            <a:avLst>
              <a:gd name="adj1" fmla="val -60247"/>
              <a:gd name="adj2" fmla="val 27871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</a:t>
            </a:r>
          </a:p>
          <a:p>
            <a:pPr lvl="0" algn="ctr">
              <a:defRPr/>
            </a:pPr>
            <a:r>
              <a:rPr lang="en-GB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break time?</a:t>
            </a:r>
            <a:endParaRPr lang="en-US" sz="28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ular Callout 14">
            <a:extLst>
              <a:ext uri="{FF2B5EF4-FFF2-40B4-BE49-F238E27FC236}">
                <a16:creationId xmlns:a16="http://schemas.microsoft.com/office/drawing/2014/main" xmlns="" id="{0C1A2BB2-9B43-4964-880A-7A010BDBBA20}"/>
              </a:ext>
            </a:extLst>
          </p:cNvPr>
          <p:cNvSpPr/>
          <p:nvPr/>
        </p:nvSpPr>
        <p:spPr>
          <a:xfrm flipH="1">
            <a:off x="75994" y="5056225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badminton.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ular Callout 14">
            <a:extLst>
              <a:ext uri="{FF2B5EF4-FFF2-40B4-BE49-F238E27FC236}">
                <a16:creationId xmlns:a16="http://schemas.microsoft.com/office/drawing/2014/main" xmlns="" id="{942C66E2-9311-402B-B980-DED0E7477AB0}"/>
              </a:ext>
            </a:extLst>
          </p:cNvPr>
          <p:cNvSpPr/>
          <p:nvPr/>
        </p:nvSpPr>
        <p:spPr>
          <a:xfrm flipH="1">
            <a:off x="4114663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volleyball.</a:t>
            </a:r>
          </a:p>
        </p:txBody>
      </p:sp>
      <p:sp>
        <p:nvSpPr>
          <p:cNvPr id="20" name="Rounded Rectangular Callout 14">
            <a:extLst>
              <a:ext uri="{FF2B5EF4-FFF2-40B4-BE49-F238E27FC236}">
                <a16:creationId xmlns:a16="http://schemas.microsoft.com/office/drawing/2014/main" xmlns="" id="{1C20056D-A742-4869-B67E-699D2D80942D}"/>
              </a:ext>
            </a:extLst>
          </p:cNvPr>
          <p:cNvSpPr/>
          <p:nvPr/>
        </p:nvSpPr>
        <p:spPr>
          <a:xfrm flipH="1">
            <a:off x="8153331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36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table tennis.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5EA33795-A28B-453D-BCBF-94C864C3A4C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488723" y="296465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DD73CD97-AACE-4535-BA0D-F1CD64E75D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852683" y="308885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60" name="Picture 12" descr="Cute kawaii sad flower decoration cartoon Vector Image">
            <a:extLst>
              <a:ext uri="{FF2B5EF4-FFF2-40B4-BE49-F238E27FC236}">
                <a16:creationId xmlns:a16="http://schemas.microsoft.com/office/drawing/2014/main" xmlns="" id="{4280D89E-C9AB-4D33-B3B5-C299FDB73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98" t="8957" r="19282" b="35230"/>
          <a:stretch/>
        </p:blipFill>
        <p:spPr bwMode="auto">
          <a:xfrm>
            <a:off x="5495203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Cute kawaii sad flower decoration cartoon Vector Image">
            <a:extLst>
              <a:ext uri="{FF2B5EF4-FFF2-40B4-BE49-F238E27FC236}">
                <a16:creationId xmlns:a16="http://schemas.microsoft.com/office/drawing/2014/main" xmlns="" id="{4860A489-F5C5-429E-AAF2-D16050871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98" t="8957" r="19282" b="35230"/>
          <a:stretch/>
        </p:blipFill>
        <p:spPr bwMode="auto">
          <a:xfrm>
            <a:off x="9533872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D3C8A7B-DDFF-4A32-8E90-8A8BD881B8D2}"/>
              </a:ext>
            </a:extLst>
          </p:cNvPr>
          <p:cNvGrpSpPr/>
          <p:nvPr/>
        </p:nvGrpSpPr>
        <p:grpSpPr>
          <a:xfrm>
            <a:off x="1255306" y="4226727"/>
            <a:ext cx="1300563" cy="1133980"/>
            <a:chOff x="5425082" y="4188922"/>
            <a:chExt cx="1300563" cy="1133980"/>
          </a:xfrm>
        </p:grpSpPr>
        <p:pic>
          <p:nvPicPr>
            <p:cNvPr id="21" name="Picture 14" descr="Free Smiley Flower Cliparts, Download Free Smiley Flower Cliparts png  images, Free ClipArts on Clipart Library">
              <a:extLst>
                <a:ext uri="{FF2B5EF4-FFF2-40B4-BE49-F238E27FC236}">
                  <a16:creationId xmlns:a16="http://schemas.microsoft.com/office/drawing/2014/main" xmlns="" id="{71119553-3E1B-4E4B-BC1B-3DB005EBFA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082" y="4249795"/>
              <a:ext cx="1300563" cy="1073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B11494F1-0D5D-4695-9D0B-549607FD9269}"/>
                </a:ext>
              </a:extLst>
            </p:cNvPr>
            <p:cNvSpPr/>
            <p:nvPr/>
          </p:nvSpPr>
          <p:spPr>
            <a:xfrm>
              <a:off x="5832210" y="4188922"/>
              <a:ext cx="55015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40</a:t>
              </a:r>
            </a:p>
          </p:txBody>
        </p:sp>
      </p:grpSp>
      <p:pic>
        <p:nvPicPr>
          <p:cNvPr id="26" name="Picture 2" descr="Happy flower cartoon flower Royalty Free Vector Image">
            <a:hlinkClick r:id="rId14" action="ppaction://hlinksldjump"/>
            <a:extLst>
              <a:ext uri="{FF2B5EF4-FFF2-40B4-BE49-F238E27FC236}">
                <a16:creationId xmlns:a16="http://schemas.microsoft.com/office/drawing/2014/main" xmlns="" id="{0A2D84A9-179A-4DE6-BD85-8D6008CF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54" t="6472" r="12355" b="13657"/>
          <a:stretch/>
        </p:blipFill>
        <p:spPr bwMode="auto">
          <a:xfrm>
            <a:off x="75994" y="90707"/>
            <a:ext cx="1131444" cy="16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514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16CC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imated fairy tale lake landscape with clouds in the sky. Cartoon landscape  background. Seamless loop flat animation. Stock Video Footage by  ©goodstocker.yandex.ru #201470118">
            <a:extLst>
              <a:ext uri="{FF2B5EF4-FFF2-40B4-BE49-F238E27FC236}">
                <a16:creationId xmlns:a16="http://schemas.microsoft.com/office/drawing/2014/main" xmlns="" id="{B1E31EF6-1ED6-4DC8-9C11-6335B8CA6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99,179 BEST Fairy Cartoon IMAGES, STOCK PHOTOS &amp;amp; VECTORS | Adobe Stock">
            <a:extLst>
              <a:ext uri="{FF2B5EF4-FFF2-40B4-BE49-F238E27FC236}">
                <a16:creationId xmlns:a16="http://schemas.microsoft.com/office/drawing/2014/main" xmlns="" id="{A099750A-C191-4E9C-908F-BF9D2E402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6807" y="-140933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9 Conector recto">
            <a:extLst>
              <a:ext uri="{FF2B5EF4-FFF2-40B4-BE49-F238E27FC236}">
                <a16:creationId xmlns:a16="http://schemas.microsoft.com/office/drawing/2014/main" xmlns="" id="{9B9A82C6-836B-4DD4-A8F3-030AA4CB3A1F}"/>
              </a:ext>
            </a:extLst>
          </p:cNvPr>
          <p:cNvCxnSpPr>
            <a:cxnSpLocks/>
          </p:cNvCxnSpPr>
          <p:nvPr/>
        </p:nvCxnSpPr>
        <p:spPr>
          <a:xfrm flipV="1">
            <a:off x="6056622" y="2023478"/>
            <a:ext cx="1865377" cy="1073108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cxnSp>
        <p:nvCxnSpPr>
          <p:cNvPr id="14" name="33 Conector recto">
            <a:extLst>
              <a:ext uri="{FF2B5EF4-FFF2-40B4-BE49-F238E27FC236}">
                <a16:creationId xmlns:a16="http://schemas.microsoft.com/office/drawing/2014/main" xmlns="" id="{AFB39D39-9A79-4EC3-B3BF-27FC0E859303}"/>
              </a:ext>
            </a:extLst>
          </p:cNvPr>
          <p:cNvCxnSpPr>
            <a:cxnSpLocks/>
          </p:cNvCxnSpPr>
          <p:nvPr/>
        </p:nvCxnSpPr>
        <p:spPr>
          <a:xfrm flipV="1">
            <a:off x="6056621" y="2040232"/>
            <a:ext cx="1865377" cy="1039600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65404CA-00FB-4AEF-A7D6-C86E17B81F7D}"/>
              </a:ext>
            </a:extLst>
          </p:cNvPr>
          <p:cNvPicPr/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2812237" y="1795223"/>
            <a:ext cx="3337257" cy="2252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ounded Rectangular Callout 13">
            <a:extLst>
              <a:ext uri="{FF2B5EF4-FFF2-40B4-BE49-F238E27FC236}">
                <a16:creationId xmlns:a16="http://schemas.microsoft.com/office/drawing/2014/main" xmlns="" id="{61197F78-2184-44DC-9E4E-AA79AAB0BC12}"/>
              </a:ext>
            </a:extLst>
          </p:cNvPr>
          <p:cNvSpPr/>
          <p:nvPr/>
        </p:nvSpPr>
        <p:spPr>
          <a:xfrm flipH="1">
            <a:off x="3200970" y="619116"/>
            <a:ext cx="3931920" cy="802000"/>
          </a:xfrm>
          <a:prstGeom prst="wedgeRoundRectCallout">
            <a:avLst>
              <a:gd name="adj1" fmla="val -60247"/>
              <a:gd name="adj2" fmla="val 27871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</a:t>
            </a:r>
          </a:p>
          <a:p>
            <a:pPr lvl="0" algn="ctr">
              <a:defRPr/>
            </a:pPr>
            <a:r>
              <a:rPr lang="en-GB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break time?</a:t>
            </a:r>
            <a:endParaRPr lang="en-US" sz="28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ular Callout 14">
            <a:extLst>
              <a:ext uri="{FF2B5EF4-FFF2-40B4-BE49-F238E27FC236}">
                <a16:creationId xmlns:a16="http://schemas.microsoft.com/office/drawing/2014/main" xmlns="" id="{0C1A2BB2-9B43-4964-880A-7A010BDBBA20}"/>
              </a:ext>
            </a:extLst>
          </p:cNvPr>
          <p:cNvSpPr/>
          <p:nvPr/>
        </p:nvSpPr>
        <p:spPr>
          <a:xfrm flipH="1">
            <a:off x="4076254" y="5057759"/>
            <a:ext cx="4039491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 chat with my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friends.</a:t>
            </a:r>
          </a:p>
        </p:txBody>
      </p:sp>
      <p:sp>
        <p:nvSpPr>
          <p:cNvPr id="19" name="Rounded Rectangular Callout 14">
            <a:extLst>
              <a:ext uri="{FF2B5EF4-FFF2-40B4-BE49-F238E27FC236}">
                <a16:creationId xmlns:a16="http://schemas.microsoft.com/office/drawing/2014/main" xmlns="" id="{942C66E2-9311-402B-B980-DED0E7477AB0}"/>
              </a:ext>
            </a:extLst>
          </p:cNvPr>
          <p:cNvSpPr/>
          <p:nvPr/>
        </p:nvSpPr>
        <p:spPr>
          <a:xfrm flipH="1">
            <a:off x="75995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 play chess.</a:t>
            </a:r>
          </a:p>
        </p:txBody>
      </p:sp>
      <p:sp>
        <p:nvSpPr>
          <p:cNvPr id="20" name="Rounded Rectangular Callout 14">
            <a:extLst>
              <a:ext uri="{FF2B5EF4-FFF2-40B4-BE49-F238E27FC236}">
                <a16:creationId xmlns:a16="http://schemas.microsoft.com/office/drawing/2014/main" xmlns="" id="{1C20056D-A742-4869-B67E-699D2D80942D}"/>
              </a:ext>
            </a:extLst>
          </p:cNvPr>
          <p:cNvSpPr/>
          <p:nvPr/>
        </p:nvSpPr>
        <p:spPr>
          <a:xfrm flipH="1">
            <a:off x="8153331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table tennis.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="" xmlns:p14="http://schemas.microsoft.com/office/powerpoint/2010/main" xmlns:a16="http://schemas.microsoft.com/office/drawing/2014/main" id="{5EA33795-A28B-453D-BCBF-94C864C3A4C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491963" y="2961416"/>
                <a:ext cx="248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="" xmlns:p14="http://schemas.microsoft.com/office/powerpoint/2010/main" xmlns:a16="http://schemas.microsoft.com/office/drawing/2014/main" id="{DD73CD97-AACE-4535-BA0D-F1CD64E75D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855923" y="3085616"/>
                <a:ext cx="24840" cy="24840"/>
              </a:xfrm>
              <a:prstGeom prst="rect">
                <a:avLst/>
              </a:prstGeom>
            </p:spPr>
          </p:pic>
        </mc:Fallback>
      </mc:AlternateContent>
      <p:pic>
        <p:nvPicPr>
          <p:cNvPr id="2060" name="Picture 12" descr="Cute kawaii sad flower decoration cartoon Vector Image">
            <a:extLst>
              <a:ext uri="{FF2B5EF4-FFF2-40B4-BE49-F238E27FC236}">
                <a16:creationId xmlns:a16="http://schemas.microsoft.com/office/drawing/2014/main" xmlns="" id="{4280D89E-C9AB-4D33-B3B5-C299FDB73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98" t="8957" r="19282" b="35230"/>
          <a:stretch/>
        </p:blipFill>
        <p:spPr bwMode="auto">
          <a:xfrm>
            <a:off x="1456535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Cute kawaii sad flower decoration cartoon Vector Image">
            <a:extLst>
              <a:ext uri="{FF2B5EF4-FFF2-40B4-BE49-F238E27FC236}">
                <a16:creationId xmlns:a16="http://schemas.microsoft.com/office/drawing/2014/main" xmlns="" id="{4860A489-F5C5-429E-AAF2-D16050871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98" t="8957" r="19282" b="35230"/>
          <a:stretch/>
        </p:blipFill>
        <p:spPr bwMode="auto">
          <a:xfrm>
            <a:off x="9533872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6CAF960-F12E-419B-A991-8463D43937CC}"/>
              </a:ext>
            </a:extLst>
          </p:cNvPr>
          <p:cNvGrpSpPr/>
          <p:nvPr/>
        </p:nvGrpSpPr>
        <p:grpSpPr>
          <a:xfrm>
            <a:off x="5425082" y="4188922"/>
            <a:ext cx="1300563" cy="1133980"/>
            <a:chOff x="5425082" y="4188922"/>
            <a:chExt cx="1300563" cy="1133980"/>
          </a:xfrm>
        </p:grpSpPr>
        <p:pic>
          <p:nvPicPr>
            <p:cNvPr id="21" name="Picture 14" descr="Free Smiley Flower Cliparts, Download Free Smiley Flower Cliparts png  images, Free ClipArts on Clipart Library">
              <a:extLst>
                <a:ext uri="{FF2B5EF4-FFF2-40B4-BE49-F238E27FC236}">
                  <a16:creationId xmlns:a16="http://schemas.microsoft.com/office/drawing/2014/main" xmlns="" id="{1443D841-874D-4F2E-AD0F-E7A365570A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082" y="4249795"/>
              <a:ext cx="1300563" cy="1073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81A6904B-0BFC-48B6-97F7-4C905CD33DC9}"/>
                </a:ext>
              </a:extLst>
            </p:cNvPr>
            <p:cNvSpPr/>
            <p:nvPr/>
          </p:nvSpPr>
          <p:spPr>
            <a:xfrm>
              <a:off x="5832210" y="4188922"/>
              <a:ext cx="55015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</a:p>
          </p:txBody>
        </p:sp>
      </p:grpSp>
      <p:pic>
        <p:nvPicPr>
          <p:cNvPr id="25" name="Picture 2" descr="Happy flower cartoon flower Royalty Free Vector Image">
            <a:hlinkClick r:id="rId14" action="ppaction://hlinksldjump"/>
            <a:extLst>
              <a:ext uri="{FF2B5EF4-FFF2-40B4-BE49-F238E27FC236}">
                <a16:creationId xmlns:a16="http://schemas.microsoft.com/office/drawing/2014/main" xmlns="" id="{19CF6D65-C6BF-4CF6-8AEF-6D04062DD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54" t="6472" r="12355" b="13657"/>
          <a:stretch/>
        </p:blipFill>
        <p:spPr bwMode="auto">
          <a:xfrm>
            <a:off x="75994" y="90707"/>
            <a:ext cx="1131444" cy="16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893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16CC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imated fairy tale lake landscape with clouds in the sky. Cartoon landscape  background. Seamless loop flat animation. Stock Video Footage by  ©goodstocker.yandex.ru #201470118">
            <a:extLst>
              <a:ext uri="{FF2B5EF4-FFF2-40B4-BE49-F238E27FC236}">
                <a16:creationId xmlns:a16="http://schemas.microsoft.com/office/drawing/2014/main" xmlns="" id="{B1E31EF6-1ED6-4DC8-9C11-6335B8CA6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99,179 BEST Fairy Cartoon IMAGES, STOCK PHOTOS &amp;amp; VECTORS | Adobe Stock">
            <a:extLst>
              <a:ext uri="{FF2B5EF4-FFF2-40B4-BE49-F238E27FC236}">
                <a16:creationId xmlns:a16="http://schemas.microsoft.com/office/drawing/2014/main" xmlns="" id="{A099750A-C191-4E9C-908F-BF9D2E402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6807" y="-140933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9 Conector recto">
            <a:extLst>
              <a:ext uri="{FF2B5EF4-FFF2-40B4-BE49-F238E27FC236}">
                <a16:creationId xmlns:a16="http://schemas.microsoft.com/office/drawing/2014/main" xmlns="" id="{9B9A82C6-836B-4DD4-A8F3-030AA4CB3A1F}"/>
              </a:ext>
            </a:extLst>
          </p:cNvPr>
          <p:cNvCxnSpPr>
            <a:cxnSpLocks/>
          </p:cNvCxnSpPr>
          <p:nvPr/>
        </p:nvCxnSpPr>
        <p:spPr>
          <a:xfrm flipV="1">
            <a:off x="6056622" y="2023478"/>
            <a:ext cx="1865377" cy="1073108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65404CA-00FB-4AEF-A7D6-C86E17B81F7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3026471" y="1768544"/>
            <a:ext cx="3014269" cy="2371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ounded Rectangular Callout 13">
            <a:extLst>
              <a:ext uri="{FF2B5EF4-FFF2-40B4-BE49-F238E27FC236}">
                <a16:creationId xmlns:a16="http://schemas.microsoft.com/office/drawing/2014/main" xmlns="" id="{61197F78-2184-44DC-9E4E-AA79AAB0BC12}"/>
              </a:ext>
            </a:extLst>
          </p:cNvPr>
          <p:cNvSpPr/>
          <p:nvPr/>
        </p:nvSpPr>
        <p:spPr>
          <a:xfrm flipH="1">
            <a:off x="3200970" y="619116"/>
            <a:ext cx="3931920" cy="802000"/>
          </a:xfrm>
          <a:prstGeom prst="wedgeRoundRectCallout">
            <a:avLst>
              <a:gd name="adj1" fmla="val -60247"/>
              <a:gd name="adj2" fmla="val 27871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</a:t>
            </a:r>
          </a:p>
          <a:p>
            <a:pPr lvl="0" algn="ctr">
              <a:defRPr/>
            </a:pPr>
            <a:r>
              <a:rPr lang="en-GB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break time?</a:t>
            </a:r>
            <a:endParaRPr lang="en-US" sz="28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ular Callout 14">
            <a:extLst>
              <a:ext uri="{FF2B5EF4-FFF2-40B4-BE49-F238E27FC236}">
                <a16:creationId xmlns:a16="http://schemas.microsoft.com/office/drawing/2014/main" xmlns="" id="{0C1A2BB2-9B43-4964-880A-7A010BDBBA20}"/>
              </a:ext>
            </a:extLst>
          </p:cNvPr>
          <p:cNvSpPr/>
          <p:nvPr/>
        </p:nvSpPr>
        <p:spPr>
          <a:xfrm flipH="1">
            <a:off x="8189276" y="5022158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36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do word puzzles.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ular Callout 14">
            <a:extLst>
              <a:ext uri="{FF2B5EF4-FFF2-40B4-BE49-F238E27FC236}">
                <a16:creationId xmlns:a16="http://schemas.microsoft.com/office/drawing/2014/main" xmlns="" id="{942C66E2-9311-402B-B980-DED0E7477AB0}"/>
              </a:ext>
            </a:extLst>
          </p:cNvPr>
          <p:cNvSpPr/>
          <p:nvPr/>
        </p:nvSpPr>
        <p:spPr>
          <a:xfrm flipH="1">
            <a:off x="75995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basketball.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ular Callout 14">
            <a:extLst>
              <a:ext uri="{FF2B5EF4-FFF2-40B4-BE49-F238E27FC236}">
                <a16:creationId xmlns:a16="http://schemas.microsoft.com/office/drawing/2014/main" xmlns="" id="{1C20056D-A742-4869-B67E-699D2D80942D}"/>
              </a:ext>
            </a:extLst>
          </p:cNvPr>
          <p:cNvSpPr/>
          <p:nvPr/>
        </p:nvSpPr>
        <p:spPr>
          <a:xfrm flipH="1">
            <a:off x="4159654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volleyball.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="" xmlns:p14="http://schemas.microsoft.com/office/powerpoint/2010/main" xmlns:a16="http://schemas.microsoft.com/office/drawing/2014/main" id="{5EA33795-A28B-453D-BCBF-94C864C3A4C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491963" y="2961416"/>
                <a:ext cx="248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="" xmlns:p14="http://schemas.microsoft.com/office/powerpoint/2010/main" xmlns:a16="http://schemas.microsoft.com/office/drawing/2014/main" id="{DD73CD97-AACE-4535-BA0D-F1CD64E75D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855923" y="3085616"/>
                <a:ext cx="24840" cy="24840"/>
              </a:xfrm>
              <a:prstGeom prst="rect">
                <a:avLst/>
              </a:prstGeom>
            </p:spPr>
          </p:pic>
        </mc:Fallback>
      </mc:AlternateContent>
      <p:pic>
        <p:nvPicPr>
          <p:cNvPr id="2060" name="Picture 12" descr="Cute kawaii sad flower decoration cartoon Vector Image">
            <a:extLst>
              <a:ext uri="{FF2B5EF4-FFF2-40B4-BE49-F238E27FC236}">
                <a16:creationId xmlns:a16="http://schemas.microsoft.com/office/drawing/2014/main" xmlns="" id="{4280D89E-C9AB-4D33-B3B5-C299FDB73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98" t="8957" r="19282" b="35230"/>
          <a:stretch/>
        </p:blipFill>
        <p:spPr bwMode="auto">
          <a:xfrm>
            <a:off x="1456535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Cute kawaii sad flower decoration cartoon Vector Image">
            <a:extLst>
              <a:ext uri="{FF2B5EF4-FFF2-40B4-BE49-F238E27FC236}">
                <a16:creationId xmlns:a16="http://schemas.microsoft.com/office/drawing/2014/main" xmlns="" id="{4860A489-F5C5-429E-AAF2-D16050871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98" t="8957" r="19282" b="35230"/>
          <a:stretch/>
        </p:blipFill>
        <p:spPr bwMode="auto">
          <a:xfrm>
            <a:off x="5540195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45A3214-C5C7-43A0-B547-6562926E6742}"/>
              </a:ext>
            </a:extLst>
          </p:cNvPr>
          <p:cNvGrpSpPr/>
          <p:nvPr/>
        </p:nvGrpSpPr>
        <p:grpSpPr>
          <a:xfrm>
            <a:off x="9623854" y="4229187"/>
            <a:ext cx="1300563" cy="1133980"/>
            <a:chOff x="5425082" y="4188922"/>
            <a:chExt cx="1300563" cy="1133980"/>
          </a:xfrm>
        </p:grpSpPr>
        <p:pic>
          <p:nvPicPr>
            <p:cNvPr id="21" name="Picture 14" descr="Free Smiley Flower Cliparts, Download Free Smiley Flower Cliparts png  images, Free ClipArts on Clipart Library">
              <a:extLst>
                <a:ext uri="{FF2B5EF4-FFF2-40B4-BE49-F238E27FC236}">
                  <a16:creationId xmlns:a16="http://schemas.microsoft.com/office/drawing/2014/main" xmlns="" id="{A44209BE-C40D-4D64-BF61-F53B5F2115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082" y="4249795"/>
              <a:ext cx="1300563" cy="1073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AEB9D647-A1DA-4A81-8D74-283DAD52E51C}"/>
                </a:ext>
              </a:extLst>
            </p:cNvPr>
            <p:cNvSpPr/>
            <p:nvPr/>
          </p:nvSpPr>
          <p:spPr>
            <a:xfrm>
              <a:off x="5832210" y="4188922"/>
              <a:ext cx="55015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</a:p>
          </p:txBody>
        </p:sp>
      </p:grpSp>
      <p:pic>
        <p:nvPicPr>
          <p:cNvPr id="25" name="Picture 2" descr="Happy flower cartoon flower Royalty Free Vector Image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6BB80C3-E99E-43A7-B768-FA8CA496E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54" t="6472" r="12355" b="13657"/>
          <a:stretch/>
        </p:blipFill>
        <p:spPr bwMode="auto">
          <a:xfrm>
            <a:off x="75994" y="90707"/>
            <a:ext cx="1131444" cy="16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33 Conector recto">
            <a:extLst>
              <a:ext uri="{FF2B5EF4-FFF2-40B4-BE49-F238E27FC236}">
                <a16:creationId xmlns:a16="http://schemas.microsoft.com/office/drawing/2014/main" xmlns="" id="{AFB39D39-9A79-4EC3-B3BF-27FC0E859303}"/>
              </a:ext>
            </a:extLst>
          </p:cNvPr>
          <p:cNvCxnSpPr>
            <a:cxnSpLocks/>
          </p:cNvCxnSpPr>
          <p:nvPr/>
        </p:nvCxnSpPr>
        <p:spPr>
          <a:xfrm flipV="1">
            <a:off x="6056621" y="2040232"/>
            <a:ext cx="1865377" cy="1039600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</p:spTree>
    <p:extLst>
      <p:ext uri="{BB962C8B-B14F-4D97-AF65-F5344CB8AC3E}">
        <p14:creationId xmlns:p14="http://schemas.microsoft.com/office/powerpoint/2010/main" xmlns="" val="20124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16CC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865</Words>
  <Application>Microsoft Office PowerPoint</Application>
  <PresentationFormat>Custom</PresentationFormat>
  <Paragraphs>291</Paragraphs>
  <Slides>23</Slides>
  <Notes>19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hoang thi hai</cp:lastModifiedBy>
  <cp:revision>53</cp:revision>
  <dcterms:created xsi:type="dcterms:W3CDTF">2022-01-25T11:05:41Z</dcterms:created>
  <dcterms:modified xsi:type="dcterms:W3CDTF">2025-03-03T05:20:27Z</dcterms:modified>
</cp:coreProperties>
</file>