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94" r:id="rId2"/>
  </p:sldMasterIdLst>
  <p:notesMasterIdLst>
    <p:notesMasterId r:id="rId21"/>
  </p:notesMasterIdLst>
  <p:sldIdLst>
    <p:sldId id="257" r:id="rId3"/>
    <p:sldId id="331" r:id="rId4"/>
    <p:sldId id="328" r:id="rId5"/>
    <p:sldId id="330" r:id="rId6"/>
    <p:sldId id="332" r:id="rId7"/>
    <p:sldId id="322" r:id="rId8"/>
    <p:sldId id="324" r:id="rId9"/>
    <p:sldId id="325" r:id="rId10"/>
    <p:sldId id="339" r:id="rId11"/>
    <p:sldId id="312" r:id="rId12"/>
    <p:sldId id="340" r:id="rId13"/>
    <p:sldId id="343" r:id="rId14"/>
    <p:sldId id="341" r:id="rId15"/>
    <p:sldId id="342" r:id="rId16"/>
    <p:sldId id="344" r:id="rId17"/>
    <p:sldId id="379" r:id="rId18"/>
    <p:sldId id="374" r:id="rId19"/>
    <p:sldId id="381" r:id="rId20"/>
  </p:sldIdLst>
  <p:sldSz cx="9144000" cy="5143500" type="screen16x9"/>
  <p:notesSz cx="6858000" cy="9144000"/>
  <p:embeddedFontLst>
    <p:embeddedFont>
      <p:font typeface="Comic Sans MS" pitchFamily="66" charset="0"/>
      <p:regular r:id="rId22"/>
      <p:bold r:id="rId23"/>
      <p:italic r:id="rId24"/>
      <p:boldItalic r:id="rId25"/>
    </p:embeddedFont>
    <p:embeddedFont>
      <p:font typeface="Montserrat" charset="0"/>
      <p:regular r:id="rId26"/>
      <p:bold r:id="rId27"/>
      <p:italic r:id="rId28"/>
      <p:boldItalic r:id="rId29"/>
    </p:embeddedFont>
    <p:embeddedFont>
      <p:font typeface="Script MT Bold" pitchFamily="66" charset="0"/>
      <p:bold r:id="rId30"/>
    </p:embeddedFont>
    <p:embeddedFont>
      <p:font typeface="Century Gothic" pitchFamily="34" charset="0"/>
      <p:regular r:id="rId31"/>
      <p:bold r:id="rId32"/>
      <p:italic r:id="rId33"/>
      <p:bold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Arial Narrow" pitchFamily="34" charset="0"/>
      <p:regular r:id="rId39"/>
      <p:bold r:id="rId40"/>
      <p:italic r:id="rId41"/>
      <p:boldItalic r:id="rId42"/>
    </p:embeddedFont>
    <p:embeddedFont>
      <p:font typeface="#9Slide07 IcielCrocante" charset="0"/>
      <p:regular r:id="rId43"/>
    </p:embeddedFont>
    <p:embeddedFont>
      <p:font typeface="Barlow" charset="0"/>
      <p:regular r:id="rId44"/>
      <p:bold r:id="rId45"/>
      <p:italic r:id="rId46"/>
      <p:boldItalic r:id="rId47"/>
    </p:embeddedFont>
    <p:embeddedFont>
      <p:font typeface="Hind" charset="0"/>
      <p:regular r:id="rId48"/>
      <p:bold r:id="rId49"/>
    </p:embeddedFont>
    <p:embeddedFont>
      <p:font typeface="Amasis MT Pro Black" charset="0"/>
      <p:bold r:id="rId50"/>
      <p:italic r:id="rId51"/>
      <p:boldItalic r:id="rId52"/>
    </p:embeddedFont>
    <p:embeddedFont>
      <p:font typeface="Calibri Light" pitchFamily="34" charset="0"/>
      <p:regular r:id="rId53"/>
      <p:italic r:id="rId54"/>
    </p:embeddedFont>
  </p:embeddedFontLst>
  <p:custDataLst>
    <p:tags r:id="rId5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ABD15"/>
    <a:srgbClr val="189BD7"/>
    <a:srgbClr val="D02EB9"/>
    <a:srgbClr val="7937C7"/>
    <a:srgbClr val="4F3501"/>
    <a:srgbClr val="E7EE5F"/>
    <a:srgbClr val="FCC552"/>
    <a:srgbClr val="DD278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5E8D3A-9ADF-4672-8D3D-9C0E7C8750F4}">
  <a:tblStyle styleId="{FF5E8D3A-9ADF-4672-8D3D-9C0E7C8750F4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73AA50-A3BE-477C-9624-5C3B0CE679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868" autoAdjust="0"/>
    <p:restoredTop sz="94061" autoAdjust="0"/>
  </p:normalViewPr>
  <p:slideViewPr>
    <p:cSldViewPr snapToGrid="0">
      <p:cViewPr varScale="1">
        <p:scale>
          <a:sx n="106" d="100"/>
          <a:sy n="106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30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9735101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816765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031346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173364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3886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026956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45008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973047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8671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137879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68626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205879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013609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-What’s this?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What </a:t>
            </a:r>
            <a:r>
              <a:rPr lang="en-US" baseline="0" dirty="0" err="1"/>
              <a:t>colour</a:t>
            </a:r>
            <a:r>
              <a:rPr lang="en-US" baseline="0" dirty="0"/>
              <a:t> is it?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Mời</a:t>
            </a:r>
            <a:r>
              <a:rPr lang="en-US" baseline="0" dirty="0"/>
              <a:t> 2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: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baseline="0" dirty="0"/>
          </a:p>
        </p:txBody>
      </p:sp>
    </p:spTree>
    <p:extLst>
      <p:ext uri="{BB962C8B-B14F-4D97-AF65-F5344CB8AC3E}">
        <p14:creationId xmlns="" xmlns:p14="http://schemas.microsoft.com/office/powerpoint/2010/main" val="613146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259674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794997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 Divide the class into groups of 2 (boys and girls). Each team takes turn to choose a school thing. They need to read the sentence and say the missing word(s) with the picture to get points.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  The group with more points at the end of the game will be the winner.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9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7464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214939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689161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658125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93840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03/03/2025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4174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03/03/2025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092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03/03/2025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4699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03/03/2025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377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03/03/2025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9502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03/03/2025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9751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03/03/2025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0686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03/03/2025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0907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03/03/2025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9963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03/03/2025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1065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03/03/2025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3673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8271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24827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41830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3792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87" r:id="rId4"/>
    <p:sldLayoutId id="2147483686" r:id="rId5"/>
    <p:sldLayoutId id="2147483693" r:id="rId6"/>
    <p:sldLayoutId id="2147483692" r:id="rId7"/>
    <p:sldLayoutId id="2147483652" r:id="rId8"/>
    <p:sldLayoutId id="2147483660" r:id="rId9"/>
    <p:sldLayoutId id="2147483685" r:id="rId10"/>
    <p:sldLayoutId id="2147483684" r:id="rId11"/>
    <p:sldLayoutId id="2147483683" r:id="rId12"/>
    <p:sldLayoutId id="2147483682" r:id="rId13"/>
    <p:sldLayoutId id="2147483690" r:id="rId14"/>
    <p:sldLayoutId id="2147483676" r:id="rId15"/>
    <p:sldLayoutId id="2147483677" r:id="rId16"/>
    <p:sldLayoutId id="214748367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03/03/2025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497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slide" Target="slide9.xml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slide" Target="slide9.xml"/><Relationship Id="rId5" Type="http://schemas.microsoft.com/office/2007/relationships/hdphoto" Target="../media/hdphoto15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slide" Target="slide9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slide" Target="slide9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slide" Target="slide9.xml"/><Relationship Id="rId5" Type="http://schemas.microsoft.com/office/2007/relationships/hdphoto" Target="../media/hdphoto16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audio" Target="../media/audio1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media" Target="../media/media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microsoft.com/office/2007/relationships/media" Target="../media/media2.mp3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microsoft.com/office/2007/relationships/media" Target="../media/media2.mp3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14.xml"/><Relationship Id="rId18" Type="http://schemas.microsoft.com/office/2007/relationships/hdphoto" Target="../media/hdphoto1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6" Type="http://schemas.openxmlformats.org/officeDocument/2006/relationships/slide" Target="slide12.xm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0.xml"/><Relationship Id="rId11" Type="http://schemas.openxmlformats.org/officeDocument/2006/relationships/slide" Target="slide13.xml"/><Relationship Id="rId5" Type="http://schemas.microsoft.com/office/2007/relationships/hdphoto" Target="../media/hdphoto10.wdp"/><Relationship Id="rId15" Type="http://schemas.microsoft.com/office/2007/relationships/hdphoto" Target="../media/hdphoto12.wdp"/><Relationship Id="rId10" Type="http://schemas.openxmlformats.org/officeDocument/2006/relationships/image" Target="../media/image27.png"/><Relationship Id="rId19" Type="http://schemas.openxmlformats.org/officeDocument/2006/relationships/slide" Target="slide15.xml"/><Relationship Id="rId4" Type="http://schemas.openxmlformats.org/officeDocument/2006/relationships/image" Target="../media/image25.png"/><Relationship Id="rId9" Type="http://schemas.openxmlformats.org/officeDocument/2006/relationships/slide" Target="slide11.xml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pic>
        <p:nvPicPr>
          <p:cNvPr id="325" name="Google Shape;32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2800" b="1" i="0" u="none" strike="noStrike" cap="none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/>
          </a:p>
        </p:txBody>
      </p:sp>
      <p:sp>
        <p:nvSpPr>
          <p:cNvPr id="328" name="Google Shape;328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 err="1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dirty="0"/>
          </a:p>
        </p:txBody>
      </p:sp>
      <p:pic>
        <p:nvPicPr>
          <p:cNvPr id="329" name="Google Shape;32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"/>
          <p:cNvSpPr txBox="1"/>
          <p:nvPr/>
        </p:nvSpPr>
        <p:spPr>
          <a:xfrm>
            <a:off x="2124508" y="350108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</a:t>
            </a:r>
            <a:r>
              <a:rPr lang="en-US" sz="2400" b="0" i="0" u="none" strike="noStrike" cap="none" dirty="0" smtClean="0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400" b="0" i="0" u="none" strike="noStrike" cap="none" dirty="0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________?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rgbClr val="189BD7"/>
                </a:solidFill>
                <a:latin typeface="Script MT Bold" panose="03040602040607080904" pitchFamily="66" charset="0"/>
              </a:rPr>
              <a:t>blue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8881" y="403285"/>
            <a:ext cx="481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4495" y="1320161"/>
            <a:ext cx="45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4444" l="291" r="99419"/>
                    </a14:imgEffect>
                  </a14:imgLayer>
                </a14:imgProps>
              </a:ext>
            </a:extLst>
          </a:blip>
          <a:srcRect l="869" t="6940" b="14301"/>
          <a:stretch/>
        </p:blipFill>
        <p:spPr>
          <a:xfrm>
            <a:off x="2872798" y="2589377"/>
            <a:ext cx="3248120" cy="94522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Action Button: Go Home 465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253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________ is 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  <a:latin typeface="Script MT Bold" panose="03040602040607080904" pitchFamily="66" charset="0"/>
              </a:rPr>
              <a:t>red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5544" y="427088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6147" y="1222420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4000" b="1" i="1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143" b="94286" l="965" r="977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5720" y="2336013"/>
            <a:ext cx="2962275" cy="1666875"/>
          </a:xfrm>
          <a:prstGeom prst="rect">
            <a:avLst/>
          </a:prstGeom>
        </p:spPr>
      </p:pic>
      <p:sp>
        <p:nvSpPr>
          <p:cNvPr id="467" name="Action Button: Go Home 465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61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88800" y="413463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___________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</a:rPr>
              <a:t>brown.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2538" y="450289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1875" y="4179949"/>
            <a:ext cx="970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It’s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4520" y="2104683"/>
            <a:ext cx="2094983" cy="1973886"/>
          </a:xfrm>
          <a:prstGeom prst="rect">
            <a:avLst/>
          </a:prstGeom>
        </p:spPr>
      </p:pic>
      <p:sp>
        <p:nvSpPr>
          <p:cNvPr id="465" name="Action Button: Go Home 464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3F26BC1E-7825-46C6-8487-C2AC14745D49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564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_________.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5544" y="417943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5796" y="4083376"/>
            <a:ext cx="1542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FF00"/>
                </a:solidFill>
                <a:latin typeface="Script MT Bold" panose="03040602040607080904" pitchFamily="66" charset="0"/>
                <a:ea typeface="+mn-ea"/>
                <a:cs typeface="+mn-cs"/>
              </a:rPr>
              <a:t>yellow</a:t>
            </a:r>
          </a:p>
        </p:txBody>
      </p:sp>
      <p:pic>
        <p:nvPicPr>
          <p:cNvPr id="1026" name="Picture 2" descr="Country School Memories | School memories, Country school, Pencil">
            <a:extLst>
              <a:ext uri="{FF2B5EF4-FFF2-40B4-BE49-F238E27FC236}">
                <a16:creationId xmlns="" xmlns:a16="http://schemas.microsoft.com/office/drawing/2014/main" id="{5BD5ED69-EC0A-4C21-93E6-CEC9F2E84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0724">
            <a:off x="2842208" y="2225036"/>
            <a:ext cx="3877949" cy="1938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6" name="Action Button: Go Home 465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270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_______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rgbClr val="00B0F0"/>
                </a:solidFill>
                <a:latin typeface="Script MT Bold" panose="03040602040607080904" pitchFamily="66" charset="0"/>
              </a:rPr>
              <a:t>blue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49086" y="436242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6148" y="1293331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605" b="98305" l="5556" r="959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3883" y="2279555"/>
            <a:ext cx="1885950" cy="1685925"/>
          </a:xfrm>
          <a:prstGeom prst="rect">
            <a:avLst/>
          </a:prstGeom>
        </p:spPr>
      </p:pic>
      <p:sp>
        <p:nvSpPr>
          <p:cNvPr id="467" name="Action Button: Go Home 465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86548" y="44882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977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________.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9720" y="417972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4548" y="4102998"/>
            <a:ext cx="1414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brown</a:t>
            </a:r>
          </a:p>
        </p:txBody>
      </p:sp>
      <p:sp>
        <p:nvSpPr>
          <p:cNvPr id="466" name="Action Button: Go Home 465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1420" y="2602692"/>
            <a:ext cx="3190875" cy="8286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91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213706" y="4578988"/>
            <a:ext cx="2837700" cy="713400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63</a:t>
            </a:r>
          </a:p>
        </p:txBody>
      </p:sp>
      <p:pic>
        <p:nvPicPr>
          <p:cNvPr id="8" name="5 Minute Countdown Timer with Music For Kids!" descr="5 Minute Countdown Timer with Music For Kids!">
            <a:hlinkClick r:id="" action="ppaction://media"/>
            <a:extLst>
              <a:ext uri="{FF2B5EF4-FFF2-40B4-BE49-F238E27FC236}">
                <a16:creationId xmlns="" xmlns:a16="http://schemas.microsoft.com/office/drawing/2014/main" id="{DA4A17BF-1CC0-9945-8AD3-68EE9A94DB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st="119080"/>
                  <p14:fade in="50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238" y="4214948"/>
            <a:ext cx="1619762" cy="9111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21" y="540890"/>
            <a:ext cx="8383712" cy="3507734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0697E52-00B5-48C6-95EE-AFE115E96A2D}"/>
              </a:ext>
            </a:extLst>
          </p:cNvPr>
          <p:cNvSpPr txBox="1"/>
          <p:nvPr/>
        </p:nvSpPr>
        <p:spPr>
          <a:xfrm>
            <a:off x="2358822" y="3254624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ABD15"/>
                </a:solidFill>
                <a:latin typeface="Script MT Bold" panose="03040602040607080904" pitchFamily="66" charset="0"/>
                <a:ea typeface="+mn-ea"/>
                <a:cs typeface="+mn-cs"/>
              </a:rPr>
              <a:t>yellow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6245033-D16B-4587-BDB6-3CBB1BF507AD}"/>
              </a:ext>
            </a:extLst>
          </p:cNvPr>
          <p:cNvSpPr txBox="1"/>
          <p:nvPr/>
        </p:nvSpPr>
        <p:spPr>
          <a:xfrm>
            <a:off x="6092436" y="3254624"/>
            <a:ext cx="14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It’s red</a:t>
            </a:r>
          </a:p>
        </p:txBody>
      </p:sp>
    </p:spTree>
    <p:extLst>
      <p:ext uri="{BB962C8B-B14F-4D97-AF65-F5344CB8AC3E}">
        <p14:creationId xmlns="" xmlns:p14="http://schemas.microsoft.com/office/powerpoint/2010/main" val="378388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386" t="51413" r="58357" b="19891"/>
          <a:stretch/>
        </p:blipFill>
        <p:spPr>
          <a:xfrm>
            <a:off x="327784" y="551608"/>
            <a:ext cx="4140633" cy="2269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45F682-8D59-B44A-9071-0660E904FA32}"/>
              </a:ext>
            </a:extLst>
          </p:cNvPr>
          <p:cNvSpPr txBox="1"/>
          <p:nvPr/>
        </p:nvSpPr>
        <p:spPr>
          <a:xfrm>
            <a:off x="327785" y="3089579"/>
            <a:ext cx="4140633" cy="1156416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3.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A: </a:t>
            </a: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_______</a:t>
            </a:r>
            <a:r>
              <a:rPr lang="x-none" sz="2200" b="1" dirty="0"/>
              <a:t>colour is it?</a:t>
            </a:r>
          </a:p>
          <a:p>
            <a:pPr>
              <a:lnSpc>
                <a:spcPct val="150000"/>
              </a:lnSpc>
            </a:pPr>
            <a:r>
              <a:rPr lang="x-none" sz="2200" b="1" dirty="0"/>
              <a:t>   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B: </a:t>
            </a:r>
            <a:r>
              <a:rPr lang="x-none" sz="2200" b="1" dirty="0"/>
              <a:t>It’s __________.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1003" y="3133142"/>
            <a:ext cx="10454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What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3989" y="3572699"/>
            <a:ext cx="12282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brown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52CCCCE-46FE-8442-AC38-0FCDB7EC7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95" t="51413" r="5353" b="19891"/>
          <a:stretch/>
        </p:blipFill>
        <p:spPr>
          <a:xfrm>
            <a:off x="4648912" y="576498"/>
            <a:ext cx="4135208" cy="2244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3EBA2A2-D7C9-AE43-815D-DF133F145ADC}"/>
              </a:ext>
            </a:extLst>
          </p:cNvPr>
          <p:cNvSpPr txBox="1"/>
          <p:nvPr/>
        </p:nvSpPr>
        <p:spPr>
          <a:xfrm>
            <a:off x="4648912" y="3062229"/>
            <a:ext cx="4135208" cy="1156416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4</a:t>
            </a: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A: </a:t>
            </a:r>
            <a:r>
              <a:rPr lang="x-none" sz="2200" b="1" dirty="0" smtClean="0">
                <a:solidFill>
                  <a:schemeClr val="bg1">
                    <a:lumMod val="10000"/>
                  </a:schemeClr>
                </a:solidFill>
              </a:rPr>
              <a:t>______________</a:t>
            </a:r>
            <a:r>
              <a:rPr lang="x-none" sz="2200" b="1" dirty="0" smtClean="0"/>
              <a:t>is </a:t>
            </a:r>
            <a:r>
              <a:rPr lang="x-none" sz="2200" b="1" dirty="0"/>
              <a:t>it?</a:t>
            </a:r>
          </a:p>
          <a:p>
            <a:pPr>
              <a:lnSpc>
                <a:spcPct val="150000"/>
              </a:lnSpc>
            </a:pPr>
            <a:r>
              <a:rPr lang="x-none" sz="2200" b="1" dirty="0"/>
              <a:t>   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B: </a:t>
            </a:r>
            <a:r>
              <a:rPr lang="x-none" sz="2200" b="1" dirty="0"/>
              <a:t>It’s __________.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319" y="3109878"/>
            <a:ext cx="20858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What </a:t>
            </a:r>
            <a:r>
              <a:rPr lang="en-US" sz="3000" dirty="0" err="1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5110" y="3572700"/>
            <a:ext cx="9028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rgbClr val="00B0F0"/>
                </a:solidFill>
                <a:latin typeface="Script MT Bold" panose="03040602040607080904" pitchFamily="66" charset="0"/>
                <a:ea typeface="+mn-ea"/>
                <a:cs typeface="+mn-cs"/>
              </a:rPr>
              <a:t>blue</a:t>
            </a:r>
          </a:p>
        </p:txBody>
      </p:sp>
    </p:spTree>
    <p:extLst>
      <p:ext uri="{BB962C8B-B14F-4D97-AF65-F5344CB8AC3E}">
        <p14:creationId xmlns="" xmlns:p14="http://schemas.microsoft.com/office/powerpoint/2010/main" val="34182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0" y="10160"/>
            <a:ext cx="7267662" cy="511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0BBEBE9-7348-46FB-8C5F-1CF9256851A8}"/>
              </a:ext>
            </a:extLst>
          </p:cNvPr>
          <p:cNvSpPr txBox="1"/>
          <p:nvPr/>
        </p:nvSpPr>
        <p:spPr>
          <a:xfrm>
            <a:off x="2330818" y="1303111"/>
            <a:ext cx="2124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r         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47A8100-C510-432B-844A-D18116138A84}"/>
              </a:ext>
            </a:extLst>
          </p:cNvPr>
          <p:cNvSpPr txBox="1"/>
          <p:nvPr/>
        </p:nvSpPr>
        <p:spPr>
          <a:xfrm>
            <a:off x="5201477" y="1923115"/>
            <a:ext cx="192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    u   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7DF4E4D-F727-4F41-A3D4-8595BF739642}"/>
              </a:ext>
            </a:extLst>
          </p:cNvPr>
          <p:cNvSpPr txBox="1"/>
          <p:nvPr/>
        </p:nvSpPr>
        <p:spPr>
          <a:xfrm>
            <a:off x="3019063" y="671260"/>
            <a:ext cx="633507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1" i="1" u="none" strike="noStrike" kern="0" cap="none" spc="0" normalizeH="0" baseline="0" noProof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1" i="1" u="none" strike="noStrike" kern="0" cap="none" spc="0" normalizeH="0" baseline="0" noProof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BE95F0F-C9DE-40D1-83C3-188A5D4BD70A}"/>
              </a:ext>
            </a:extLst>
          </p:cNvPr>
          <p:cNvSpPr txBox="1"/>
          <p:nvPr/>
        </p:nvSpPr>
        <p:spPr>
          <a:xfrm>
            <a:off x="4469137" y="2556588"/>
            <a:ext cx="6335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1" i="1" u="none" strike="noStrike" kern="0" cap="none" spc="0" normalizeH="0" baseline="0" noProof="0" dirty="0">
              <a:ln>
                <a:solidFill>
                  <a:srgbClr val="4F3501"/>
                </a:solidFill>
              </a:ln>
              <a:solidFill>
                <a:srgbClr val="FCC552">
                  <a:lumMod val="50000"/>
                </a:srgbClr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n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="" xmlns:a16="http://schemas.microsoft.com/office/drawing/2014/main" id="{77A39EE2-6E1F-4496-80B2-120EC0D5BACF}"/>
              </a:ext>
            </a:extLst>
          </p:cNvPr>
          <p:cNvSpPr/>
          <p:nvPr/>
        </p:nvSpPr>
        <p:spPr>
          <a:xfrm>
            <a:off x="2254618" y="3278532"/>
            <a:ext cx="5022482" cy="633473"/>
          </a:xfrm>
          <a:prstGeom prst="flowChartProcess">
            <a:avLst/>
          </a:prstGeom>
          <a:solidFill>
            <a:srgbClr val="D02EB9">
              <a:alpha val="3882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D278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BFC8E5BC-77DD-4053-B4FC-F2958463B9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91" y="3752600"/>
            <a:ext cx="1678783" cy="135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D07E832-0C2D-4595-9C96-D53C6EDBE4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2367"/>
            <a:ext cx="9144000" cy="5143500"/>
          </a:xfrm>
          <a:prstGeom prst="rect">
            <a:avLst/>
          </a:prstGeom>
        </p:spPr>
      </p:pic>
      <p:pic>
        <p:nvPicPr>
          <p:cNvPr id="15" name="5 Minute Countdown Timer with Music For Kids!" descr="5 Minute Countdown Timer with Music For Kids!">
            <a:hlinkClick r:id="" action="ppaction://media"/>
            <a:extLst>
              <a:ext uri="{FF2B5EF4-FFF2-40B4-BE49-F238E27FC236}">
                <a16:creationId xmlns="" xmlns:a16="http://schemas.microsoft.com/office/drawing/2014/main" id="{8DD255F4-AFA1-4354-8E2A-9172373415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>
                  <p14:trim st="119080"/>
                  <p14:fade in="500" ou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24238" y="4214948"/>
            <a:ext cx="1619762" cy="911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84087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4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/>
      <p:bldP spid="7" grpId="0"/>
      <p:bldP spid="8" grpId="0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3">
            <a:alphaModFix/>
          </a:blip>
          <a:srcRect t="5072" b="2369"/>
          <a:stretch/>
        </p:blipFill>
        <p:spPr>
          <a:xfrm rot="5400000">
            <a:off x="3508664" y="2556950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6976" y="227933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5000" b="72963" l="50365" r="69844"/>
                    </a14:imgEffect>
                  </a14:imgLayer>
                </a14:imgProps>
              </a:ext>
            </a:extLst>
          </a:blip>
          <a:srcRect l="47949" t="21353" r="27692" b="21211"/>
          <a:stretch/>
        </p:blipFill>
        <p:spPr>
          <a:xfrm>
            <a:off x="1979490" y="1477082"/>
            <a:ext cx="2592509" cy="3438485"/>
          </a:xfrm>
          <a:prstGeom prst="rect">
            <a:avLst/>
          </a:prstGeom>
        </p:spPr>
      </p:pic>
      <p:pic>
        <p:nvPicPr>
          <p:cNvPr id="12" name="Google Shape;76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738" y="1505963"/>
            <a:ext cx="5591537" cy="34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BF032DB-AC28-794A-ADB8-02CEE1EDDD5F}"/>
              </a:ext>
            </a:extLst>
          </p:cNvPr>
          <p:cNvSpPr/>
          <p:nvPr/>
        </p:nvSpPr>
        <p:spPr>
          <a:xfrm>
            <a:off x="5985764" y="2522034"/>
            <a:ext cx="17043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blue</a:t>
            </a:r>
            <a:endParaRPr lang="en-US" sz="72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21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3">
            <a:alphaModFix/>
          </a:blip>
          <a:srcRect t="5072" b="2369"/>
          <a:stretch/>
        </p:blipFill>
        <p:spPr>
          <a:xfrm rot="5400000">
            <a:off x="3723498" y="2557107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6976" y="227933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2530" name="Picture 2" descr="Learn with Eddie about colors with juice | Eddie the Dinosaur changes color  with magic machine - YouTub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01"/>
              </a:clrFrom>
              <a:clrTo>
                <a:srgbClr val="FFFF01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224" r="33151"/>
          <a:stretch/>
        </p:blipFill>
        <p:spPr bwMode="auto">
          <a:xfrm>
            <a:off x="2395665" y="1382230"/>
            <a:ext cx="1789501" cy="308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76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431" y="1264702"/>
            <a:ext cx="5591537" cy="34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A39FF7C-F49D-4A41-B0D5-2E8E45BF8A86}"/>
              </a:ext>
            </a:extLst>
          </p:cNvPr>
          <p:cNvSpPr/>
          <p:nvPr/>
        </p:nvSpPr>
        <p:spPr>
          <a:xfrm>
            <a:off x="6086183" y="2370905"/>
            <a:ext cx="22124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brown</a:t>
            </a:r>
            <a:endParaRPr lang="en-US" sz="6600" b="0" cap="none" spc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36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3">
            <a:alphaModFix/>
          </a:blip>
          <a:srcRect t="5072" b="2369"/>
          <a:stretch/>
        </p:blipFill>
        <p:spPr>
          <a:xfrm rot="5400000">
            <a:off x="3723498" y="2573964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790796" y="227933"/>
            <a:ext cx="57951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 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2315" b="74259" l="51927" r="68854"/>
                    </a14:imgEffect>
                  </a14:imgLayer>
                </a14:imgProps>
              </a:ext>
            </a:extLst>
          </a:blip>
          <a:srcRect l="49667" t="23814" r="29000" b="20038"/>
          <a:stretch/>
        </p:blipFill>
        <p:spPr>
          <a:xfrm>
            <a:off x="2364899" y="1569045"/>
            <a:ext cx="2207100" cy="3267543"/>
          </a:xfrm>
          <a:prstGeom prst="rect">
            <a:avLst/>
          </a:prstGeom>
        </p:spPr>
      </p:pic>
      <p:pic>
        <p:nvPicPr>
          <p:cNvPr id="12" name="Google Shape;76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263" y="1498014"/>
            <a:ext cx="5591537" cy="34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82A3C2A-56E1-4D46-B1B7-BCF41D2B70B6}"/>
              </a:ext>
            </a:extLst>
          </p:cNvPr>
          <p:cNvSpPr/>
          <p:nvPr/>
        </p:nvSpPr>
        <p:spPr>
          <a:xfrm>
            <a:off x="6206322" y="2400583"/>
            <a:ext cx="12442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red</a:t>
            </a:r>
            <a:endParaRPr lang="en-US" sz="6600" b="0" cap="none" spc="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32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4">
            <a:alphaModFix/>
          </a:blip>
          <a:srcRect t="5072" b="2369"/>
          <a:stretch/>
        </p:blipFill>
        <p:spPr>
          <a:xfrm rot="5400000">
            <a:off x="3816261" y="2550345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6976" y="227933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BF"/>
              </a:clrFrom>
              <a:clrTo>
                <a:srgbClr val="FFFFB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1019" b="86667" l="47500" r="71250"/>
                    </a14:imgEffect>
                  </a14:imgLayer>
                </a14:imgProps>
              </a:ext>
            </a:extLst>
          </a:blip>
          <a:srcRect l="50166" t="21741" r="29250" b="16777"/>
          <a:stretch/>
        </p:blipFill>
        <p:spPr>
          <a:xfrm>
            <a:off x="2797436" y="1528354"/>
            <a:ext cx="1750617" cy="2941320"/>
          </a:xfrm>
          <a:prstGeom prst="rect">
            <a:avLst/>
          </a:prstGeom>
        </p:spPr>
      </p:pic>
      <p:pic>
        <p:nvPicPr>
          <p:cNvPr id="12" name="Google Shape;767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349" y="1350306"/>
            <a:ext cx="5591537" cy="340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CDF7B8E1-31B1-4443-9154-9359E474F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6274" y="3790408"/>
            <a:ext cx="1678783" cy="135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B9423C0-429C-6D44-BEF8-EEA794895117}"/>
              </a:ext>
            </a:extLst>
          </p:cNvPr>
          <p:cNvSpPr/>
          <p:nvPr/>
        </p:nvSpPr>
        <p:spPr>
          <a:xfrm>
            <a:off x="5487923" y="2369586"/>
            <a:ext cx="24256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yellow</a:t>
            </a:r>
            <a:endParaRPr lang="en-US" sz="6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404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677" y="829949"/>
            <a:ext cx="901224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 and answer the question. </a:t>
            </a:r>
            <a:endParaRPr lang="en-US" sz="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2429" b="89879" l="4499" r="926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458" y="2404153"/>
            <a:ext cx="3657340" cy="1847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6226" b="95720" l="9934" r="960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0378" y="2330554"/>
            <a:ext cx="3117303" cy="17685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090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6878" y="570946"/>
            <a:ext cx="3257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Listen </a:t>
            </a:r>
            <a:r>
              <a:rPr lang="en-US" sz="4000" b="0" cap="none" spc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and tick.</a:t>
            </a:r>
            <a:endParaRPr lang="en-US" sz="4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47" y="1997838"/>
            <a:ext cx="8507002" cy="2000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Track 089" descr="Track 089">
            <a:hlinkClick r:id="" action="ppaction://media"/>
            <a:extLst>
              <a:ext uri="{FF2B5EF4-FFF2-40B4-BE49-F238E27FC236}">
                <a16:creationId xmlns="" xmlns:a16="http://schemas.microsoft.com/office/drawing/2014/main" id="{7E67E845-3BFF-9948-BF73-881CECF792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059" y="4214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05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8165" y="570946"/>
            <a:ext cx="27350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Let’s check!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21" y="1997838"/>
            <a:ext cx="8476180" cy="2000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phic 5" descr="Checkmark">
            <a:extLst>
              <a:ext uri="{FF2B5EF4-FFF2-40B4-BE49-F238E27FC236}">
                <a16:creationId xmlns="" xmlns:a16="http://schemas.microsoft.com/office/drawing/2014/main" id="{CC21221C-29C3-DF4C-B38A-922F166F7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4052" y="3366787"/>
            <a:ext cx="631635" cy="63163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="" xmlns:a16="http://schemas.microsoft.com/office/drawing/2014/main" id="{465D087A-55F3-914C-A7A1-9886D3CC0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24956" y="3366786"/>
            <a:ext cx="631635" cy="631635"/>
          </a:xfrm>
          <a:prstGeom prst="rect">
            <a:avLst/>
          </a:prstGeom>
        </p:spPr>
      </p:pic>
      <p:pic>
        <p:nvPicPr>
          <p:cNvPr id="8" name="Track 089" descr="Track 089">
            <a:hlinkClick r:id="" action="ppaction://media"/>
            <a:extLst>
              <a:ext uri="{FF2B5EF4-FFF2-40B4-BE49-F238E27FC236}">
                <a16:creationId xmlns="" xmlns:a16="http://schemas.microsoft.com/office/drawing/2014/main" id="{C732E493-1E54-48DD-8FED-C1FF9D2B48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>
                  <p14:trim st="10747" end="17959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7059" y="4214556"/>
            <a:ext cx="812800" cy="812800"/>
          </a:xfrm>
          <a:prstGeom prst="rect">
            <a:avLst/>
          </a:prstGeom>
        </p:spPr>
      </p:pic>
      <p:pic>
        <p:nvPicPr>
          <p:cNvPr id="9" name="Track 089" descr="Track 089">
            <a:hlinkClick r:id="" action="ppaction://media"/>
            <a:extLst>
              <a:ext uri="{FF2B5EF4-FFF2-40B4-BE49-F238E27FC236}">
                <a16:creationId xmlns="" xmlns:a16="http://schemas.microsoft.com/office/drawing/2014/main" id="{51422DE9-71EA-41B8-9558-33138EF038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>
                  <p14:trim st="22685" end="0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06830" y="41661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378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=""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=""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=""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=""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=""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=""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=""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=""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=""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=""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=""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=""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=""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=""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=""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=""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=""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=""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=""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=""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=""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=""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="" xmlns:a16="http://schemas.microsoft.com/office/drawing/2014/main" id="{416C3F24-FF7D-4176-9618-AC0960190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55357">
            <a:off x="49141" y="653093"/>
            <a:ext cx="1609835" cy="399019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="" xmlns:a16="http://schemas.microsoft.com/office/drawing/2014/main" id="{156402AF-47B6-4383-9F87-58733C1F15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47115">
            <a:off x="635522" y="2271040"/>
            <a:ext cx="1092454" cy="481800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5FC3F841-4B3C-47CD-9F19-C4C4066523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2599" y="3768808"/>
            <a:ext cx="1168298" cy="1123609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F58FB1D-4127-4BF7-819D-6F6A15DEA3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1238" y="291734"/>
            <a:ext cx="1122896" cy="1100878"/>
          </a:xfrm>
          <a:prstGeom prst="rect">
            <a:avLst/>
          </a:prstGeom>
        </p:spPr>
      </p:pic>
      <p:pic>
        <p:nvPicPr>
          <p:cNvPr id="18" name="Picture 17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523EEE5-49B2-4287-8BC7-AAC4EE4933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90" y="3559549"/>
            <a:ext cx="1105054" cy="1467055"/>
          </a:xfrm>
          <a:prstGeom prst="rect">
            <a:avLst/>
          </a:prstGeom>
        </p:spPr>
      </p:pic>
      <p:pic>
        <p:nvPicPr>
          <p:cNvPr id="44" name="Picture 43">
            <a:hlinkClick r:id="rId19" action="ppaction://hlinksldjump"/>
            <a:extLst>
              <a:ext uri="{FF2B5EF4-FFF2-40B4-BE49-F238E27FC236}">
                <a16:creationId xmlns="" xmlns:a16="http://schemas.microsoft.com/office/drawing/2014/main" id="{05B1042D-0D05-4836-A5C7-D4868ED3A2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66958" y="2303144"/>
            <a:ext cx="1139509" cy="9722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CFE11-1F52-441C-A6BF-1FC9E57714FC}"/>
              </a:ext>
            </a:extLst>
          </p:cNvPr>
          <p:cNvSpPr/>
          <p:nvPr/>
        </p:nvSpPr>
        <p:spPr>
          <a:xfrm>
            <a:off x="6625989" y="4626913"/>
            <a:ext cx="93647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-1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End game</a:t>
            </a:r>
          </a:p>
        </p:txBody>
      </p:sp>
      <p:sp>
        <p:nvSpPr>
          <p:cNvPr id="2" name="Action Button: Blank 1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8DA05D5C-F856-4A77-8CAF-8B6E1661B5F1}"/>
              </a:ext>
            </a:extLst>
          </p:cNvPr>
          <p:cNvSpPr/>
          <p:nvPr/>
        </p:nvSpPr>
        <p:spPr>
          <a:xfrm>
            <a:off x="6647543" y="4584910"/>
            <a:ext cx="924616" cy="48536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0A4984A-CC92-49F8-B9FC-630EFDBF4D71}"/>
              </a:ext>
            </a:extLst>
          </p:cNvPr>
          <p:cNvSpPr/>
          <p:nvPr/>
        </p:nvSpPr>
        <p:spPr>
          <a:xfrm>
            <a:off x="2821450" y="194218"/>
            <a:ext cx="3411511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b="1" cap="none" spc="-1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Spin and choose a school thing</a:t>
            </a:r>
          </a:p>
        </p:txBody>
      </p:sp>
    </p:spTree>
    <p:extLst>
      <p:ext uri="{BB962C8B-B14F-4D97-AF65-F5344CB8AC3E}">
        <p14:creationId xmlns="" xmlns:p14="http://schemas.microsoft.com/office/powerpoint/2010/main" val="420965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5781090"/>
</p:tagLst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3700</TotalTime>
  <Words>282</Words>
  <Application>Microsoft Office PowerPoint</Application>
  <PresentationFormat>On-screen Show (16:9)</PresentationFormat>
  <Paragraphs>79</Paragraphs>
  <Slides>18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Comic Sans MS</vt:lpstr>
      <vt:lpstr>Montserrat</vt:lpstr>
      <vt:lpstr>Script MT Bold</vt:lpstr>
      <vt:lpstr>Times New Roman</vt:lpstr>
      <vt:lpstr>Century Gothic</vt:lpstr>
      <vt:lpstr>Calibri</vt:lpstr>
      <vt:lpstr>Arial Narrow</vt:lpstr>
      <vt:lpstr>#9Slide07 IcielCrocante</vt:lpstr>
      <vt:lpstr>Barlow</vt:lpstr>
      <vt:lpstr>Hind</vt:lpstr>
      <vt:lpstr>Amasis MT Pro Black</vt:lpstr>
      <vt:lpstr>Calibri Light</vt:lpstr>
      <vt:lpstr>Over The Rainbow by Slidesgo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COIOURS</dc:title>
  <dc:creator>DELL</dc:creator>
  <cp:lastModifiedBy>hoang thi hai</cp:lastModifiedBy>
  <cp:revision>147</cp:revision>
  <dcterms:modified xsi:type="dcterms:W3CDTF">2025-03-03T05:23:03Z</dcterms:modified>
</cp:coreProperties>
</file>