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59" r:id="rId3"/>
    <p:sldId id="260" r:id="rId4"/>
    <p:sldId id="271" r:id="rId5"/>
    <p:sldId id="272" r:id="rId6"/>
    <p:sldId id="273" r:id="rId7"/>
    <p:sldId id="274" r:id="rId8"/>
    <p:sldId id="275" r:id="rId9"/>
    <p:sldId id="276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460" r:id="rId28"/>
  </p:sldIdLst>
  <p:sldSz cx="9144000" cy="5143500" type="screen16x9"/>
  <p:notesSz cx="6858000" cy="9144000"/>
  <p:embeddedFontLst>
    <p:embeddedFont>
      <p:font typeface="Comic Sans MS" pitchFamily="66" charset="0"/>
      <p:regular r:id="rId30"/>
      <p:bold r:id="rId31"/>
      <p:italic r:id="rId32"/>
      <p:boldItalic r:id="rId33"/>
    </p:embeddedFont>
    <p:embeddedFont>
      <p:font typeface="Fredoka One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Exo 2" charset="0"/>
      <p:regular r:id="rId39"/>
      <p:bold r:id="rId40"/>
      <p:italic r:id="rId41"/>
      <p:boldItalic r:id="rId42"/>
    </p:embeddedFont>
    <p:embeddedFont>
      <p:font typeface="Twinkl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jqT3Axe/7yRRuHVov+ZONMKwGg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05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13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chia 2 </a:t>
            </a:r>
            <a:r>
              <a:rPr lang="en-US" baseline="0" dirty="0" err="1"/>
              <a:t>đội</a:t>
            </a:r>
            <a:r>
              <a:rPr lang="en-US" baseline="0" dirty="0"/>
              <a:t>.</a:t>
            </a:r>
          </a:p>
          <a:p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</p:txBody>
      </p:sp>
    </p:spTree>
    <p:extLst>
      <p:ext uri="{BB962C8B-B14F-4D97-AF65-F5344CB8AC3E}">
        <p14:creationId xmlns="" xmlns:p14="http://schemas.microsoft.com/office/powerpoint/2010/main" val="1550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3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3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3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3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3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32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3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3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32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3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3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3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5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35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5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5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5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5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3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35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3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35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3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35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35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30" name="Google Shape;230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31" name="Google Shape;231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38" name="Google Shape;238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" name="Google Shape;242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7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46" name="Google Shape;246;p3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37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55" name="Google Shape;25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59" name="Google Shape;25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37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62" name="Google Shape;2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7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91" name="Google Shape;291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7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37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322" name="Google Shape;322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8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380" name="Google Shape;380;p3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8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384" name="Google Shape;384;p3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8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38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389" name="Google Shape;38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38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418" name="Google Shape;418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38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450" name="Google Shape;450;p3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3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454" name="Google Shape;454;p3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6" name="Google Shape;456;p3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3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458" name="Google Shape;45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3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87" name="Google Shape;487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3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54415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6.vml"/><Relationship Id="rId6" Type="http://schemas.microsoft.com/office/2007/relationships/media" Target="../media/media3.mp3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microsoft.com/office/2007/relationships/media" Target="../media/media1.mp3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3.vml"/><Relationship Id="rId6" Type="http://schemas.microsoft.com/office/2007/relationships/media" Target="../media/media2.mp3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4.vml"/><Relationship Id="rId6" Type="http://schemas.microsoft.com/office/2007/relationships/media" Target="../media/media2.mp3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5.vml"/><Relationship Id="rId6" Type="http://schemas.microsoft.com/office/2007/relationships/media" Target="../media/media2.mp3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536" name="Google Shape;53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3704" y="2901532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"/>
          <p:cNvSpPr txBox="1"/>
          <p:nvPr/>
        </p:nvSpPr>
        <p:spPr>
          <a:xfrm>
            <a:off x="2793704" y="2901532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LESSON 1-1,2,3</a:t>
            </a:r>
            <a:endParaRPr dirty="0"/>
          </a:p>
        </p:txBody>
      </p:sp>
      <p:sp>
        <p:nvSpPr>
          <p:cNvPr id="538" name="Google Shape;538;p2"/>
          <p:cNvSpPr txBox="1"/>
          <p:nvPr/>
        </p:nvSpPr>
        <p:spPr>
          <a:xfrm>
            <a:off x="2312711" y="1485642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>
            <a:spLocks noGrp="1"/>
          </p:cNvSpPr>
          <p:nvPr>
            <p:ph type="title"/>
          </p:nvPr>
        </p:nvSpPr>
        <p:spPr>
          <a:xfrm>
            <a:off x="500424" y="1595822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310600"/>
                </a:solidFill>
              </a:rPr>
              <a:t>New words </a:t>
            </a:r>
            <a:endParaRPr dirty="0">
              <a:solidFill>
                <a:srgbClr val="310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"/>
          <p:cNvSpPr/>
          <p:nvPr/>
        </p:nvSpPr>
        <p:spPr>
          <a:xfrm>
            <a:off x="2960629" y="3781360"/>
            <a:ext cx="278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636807" cy="375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8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"/>
          <p:cNvSpPr/>
          <p:nvPr/>
        </p:nvSpPr>
        <p:spPr>
          <a:xfrm>
            <a:off x="2829385" y="3877984"/>
            <a:ext cx="4339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2753500" y="3827650"/>
            <a:ext cx="432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775" y="72152"/>
            <a:ext cx="5728955" cy="381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Look and guess.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"/>
          <p:cNvSpPr/>
          <p:nvPr/>
        </p:nvSpPr>
        <p:spPr>
          <a:xfrm>
            <a:off x="2753497" y="3827660"/>
            <a:ext cx="38234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510" y="8357"/>
            <a:ext cx="5728955" cy="3819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2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F1A2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13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3"/>
          <p:cNvSpPr/>
          <p:nvPr/>
        </p:nvSpPr>
        <p:spPr>
          <a:xfrm>
            <a:off x="2914714" y="3877520"/>
            <a:ext cx="32464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3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"/>
          <p:cNvSpPr/>
          <p:nvPr/>
        </p:nvSpPr>
        <p:spPr>
          <a:xfrm>
            <a:off x="3584841" y="3781360"/>
            <a:ext cx="258227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777738" cy="38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5"/>
          <p:cNvSpPr/>
          <p:nvPr/>
        </p:nvSpPr>
        <p:spPr>
          <a:xfrm>
            <a:off x="-6880676" y="-72559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0" name="Google Shape;570;p4"/>
          <p:cNvPicPr preferRelativeResize="0"/>
          <p:nvPr/>
        </p:nvPicPr>
        <p:blipFill rotWithShape="1">
          <a:blip r:embed="rId3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22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84" y="1378584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2"/>
          <p:cNvSpPr/>
          <p:nvPr/>
        </p:nvSpPr>
        <p:spPr>
          <a:xfrm>
            <a:off x="817825" y="0"/>
            <a:ext cx="7867800" cy="1331100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classroom?</a:t>
            </a:r>
            <a:endParaRPr/>
          </a:p>
        </p:txBody>
      </p:sp>
      <p:pic>
        <p:nvPicPr>
          <p:cNvPr id="694" name="Google Shape;694;p22" descr="Bright Green Tick Clip - Clipart Tick, HD Png Download - kind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2" descr="Cross Brush Png - Wrong Red Cross Png, Transparent Png , Transparent Png  Image - PNGit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4520" y="4073902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2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2738180" y="4108961"/>
            <a:ext cx="45603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8284" y="1171794"/>
            <a:ext cx="4679819" cy="2854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2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01" name="Google Shape;701;p22"/>
          <p:cNvSpPr/>
          <p:nvPr/>
        </p:nvSpPr>
        <p:spPr>
          <a:xfrm>
            <a:off x="7298480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3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library?</a:t>
            </a:r>
            <a:endParaRPr/>
          </a:p>
        </p:txBody>
      </p:sp>
      <p:pic>
        <p:nvPicPr>
          <p:cNvPr id="707" name="Google Shape;707;p23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3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3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3"/>
          <p:cNvSpPr/>
          <p:nvPr/>
        </p:nvSpPr>
        <p:spPr>
          <a:xfrm>
            <a:off x="3021601" y="4109025"/>
            <a:ext cx="46047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6047" y="1578174"/>
            <a:ext cx="3353348" cy="223556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3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3" name="Google Shape;713;p23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4"/>
          <p:cNvSpPr/>
          <p:nvPr/>
        </p:nvSpPr>
        <p:spPr>
          <a:xfrm>
            <a:off x="713650" y="308150"/>
            <a:ext cx="8250900" cy="1011300"/>
          </a:xfrm>
          <a:prstGeom prst="wedgeRoundRectCallout">
            <a:avLst>
              <a:gd name="adj1" fmla="val -41753"/>
              <a:gd name="adj2" fmla="val 180869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playground?</a:t>
            </a:r>
            <a:endParaRPr/>
          </a:p>
        </p:txBody>
      </p:sp>
      <p:pic>
        <p:nvPicPr>
          <p:cNvPr id="719" name="Google Shape;719;p24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24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24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4"/>
          <p:cNvSpPr/>
          <p:nvPr/>
        </p:nvSpPr>
        <p:spPr>
          <a:xfrm>
            <a:off x="3021601" y="4109025"/>
            <a:ext cx="48408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Google Shape;72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2247" y="1500355"/>
            <a:ext cx="3665201" cy="24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247" y="1508388"/>
            <a:ext cx="3722209" cy="248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4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2195" y="1398323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4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27" name="Google Shape;727;p24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5"/>
          <p:cNvSpPr txBox="1"/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733" name="Google Shape;733;p25"/>
          <p:cNvGraphicFramePr>
            <a:graphicFrameLocks noChangeAspect="1"/>
          </p:cNvGraphicFramePr>
          <p:nvPr/>
        </p:nvGraphicFramePr>
        <p:xfrm>
          <a:off x="742520" y="1108850"/>
          <a:ext cx="7658960" cy="3434566"/>
        </p:xfrm>
        <a:graphic>
          <a:graphicData uri="http://schemas.openxmlformats.org/presentationml/2006/ole">
            <p:oleObj spid="_x0000_s6154" r:id="rId5" imgW="7658960" imgH="3434566" progId="PBrush">
              <p:embed/>
            </p:oleObj>
          </a:graphicData>
        </a:graphic>
      </p:graphicFrame>
      <p:pic>
        <p:nvPicPr>
          <p:cNvPr id="2" name="Track 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87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6"/>
          <p:cNvSpPr txBox="1">
            <a:spLocks noGrp="1"/>
          </p:cNvSpPr>
          <p:nvPr>
            <p:ph type="title"/>
          </p:nvPr>
        </p:nvSpPr>
        <p:spPr>
          <a:xfrm>
            <a:off x="1584162" y="18053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>
                <a:solidFill>
                  <a:srgbClr val="2F0800"/>
                </a:solidFill>
              </a:rPr>
              <a:t>3. Let’s </a:t>
            </a:r>
            <a:r>
              <a:rPr lang="en-US" dirty="0">
                <a:solidFill>
                  <a:srgbClr val="2F0800"/>
                </a:solidFill>
              </a:rPr>
              <a:t>talk.</a:t>
            </a:r>
            <a:endParaRPr>
              <a:solidFill>
                <a:srgbClr val="2F08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5" name="Google Shape;745;p27"/>
          <p:cNvGraphicFramePr>
            <a:graphicFrameLocks noChangeAspect="1"/>
          </p:cNvGraphicFramePr>
          <p:nvPr/>
        </p:nvGraphicFramePr>
        <p:xfrm>
          <a:off x="436574" y="1029586"/>
          <a:ext cx="8270851" cy="3332034"/>
        </p:xfrm>
        <a:graphic>
          <a:graphicData uri="http://schemas.openxmlformats.org/presentationml/2006/ole">
            <p:oleObj spid="_x0000_s7178" r:id="rId4" imgW="8270851" imgH="333203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8"/>
          <p:cNvSpPr txBox="1">
            <a:spLocks noGrp="1"/>
          </p:cNvSpPr>
          <p:nvPr>
            <p:ph type="title"/>
          </p:nvPr>
        </p:nvSpPr>
        <p:spPr>
          <a:xfrm>
            <a:off x="1760167" y="160466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2F0800"/>
                </a:solidFill>
              </a:rPr>
              <a:t>Fun corner</a:t>
            </a:r>
            <a:endParaRPr>
              <a:solidFill>
                <a:srgbClr val="2F08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15">
            <a:extLst>
              <a:ext uri="{FF2B5EF4-FFF2-40B4-BE49-F238E27FC236}">
                <a16:creationId xmlns=""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78343" y="304638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4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2" name="14">
            <a:extLst>
              <a:ext uri="{FF2B5EF4-FFF2-40B4-BE49-F238E27FC236}">
                <a16:creationId xmlns=""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89724" y="2992064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4" name="13">
            <a:extLst>
              <a:ext uri="{FF2B5EF4-FFF2-40B4-BE49-F238E27FC236}">
                <a16:creationId xmlns=""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588177" y="3016352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 point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6" name="12">
            <a:extLst>
              <a:ext uri="{FF2B5EF4-FFF2-40B4-BE49-F238E27FC236}">
                <a16:creationId xmlns=""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67466" y="3006851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- 3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2" name="9">
            <a:extLst>
              <a:ext uri="{FF2B5EF4-FFF2-40B4-BE49-F238E27FC236}">
                <a16:creationId xmlns=""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83937" y="1297073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bomb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6" name="7">
            <a:extLst>
              <a:ext uri="{FF2B5EF4-FFF2-40B4-BE49-F238E27FC236}">
                <a16:creationId xmlns=""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443037" y="1279909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7" name="8">
            <a:extLst>
              <a:ext uri="{FF2B5EF4-FFF2-40B4-BE49-F238E27FC236}">
                <a16:creationId xmlns=""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488840" y="1291327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9" name="8">
            <a:extLst>
              <a:ext uri="{FF2B5EF4-FFF2-40B4-BE49-F238E27FC236}">
                <a16:creationId xmlns=""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538565" y="1308120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0" name="8">
            <a:extLst>
              <a:ext uri="{FF2B5EF4-FFF2-40B4-BE49-F238E27FC236}">
                <a16:creationId xmlns=""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499315" y="1302593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1" name="8">
            <a:extLst>
              <a:ext uri="{FF2B5EF4-FFF2-40B4-BE49-F238E27FC236}">
                <a16:creationId xmlns=""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525840" y="1308101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52" name="7">
            <a:extLst>
              <a:ext uri="{FF2B5EF4-FFF2-40B4-BE49-F238E27FC236}">
                <a16:creationId xmlns=""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376101" y="130545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3" name="7">
            <a:extLst>
              <a:ext uri="{FF2B5EF4-FFF2-40B4-BE49-F238E27FC236}">
                <a16:creationId xmlns=""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372102" y="1295706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2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classroom</a:t>
            </a:r>
            <a:endParaRPr lang="en-GB" sz="32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4" name="7">
            <a:extLst>
              <a:ext uri="{FF2B5EF4-FFF2-40B4-BE49-F238E27FC236}">
                <a16:creationId xmlns=""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434759" y="1333338"/>
            <a:ext cx="2012224" cy="1646454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55" name="9">
            <a:extLst>
              <a:ext uri="{FF2B5EF4-FFF2-40B4-BE49-F238E27FC236}">
                <a16:creationId xmlns=""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94890" y="129176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6" name="9">
            <a:extLst>
              <a:ext uri="{FF2B5EF4-FFF2-40B4-BE49-F238E27FC236}">
                <a16:creationId xmlns=""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95511" y="1293412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7" name="9">
            <a:extLst>
              <a:ext uri="{FF2B5EF4-FFF2-40B4-BE49-F238E27FC236}">
                <a16:creationId xmlns=""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616305" y="1301201"/>
            <a:ext cx="2052622" cy="169397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58" name="12">
            <a:extLst>
              <a:ext uri="{FF2B5EF4-FFF2-40B4-BE49-F238E27FC236}">
                <a16:creationId xmlns=""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403957" y="3013000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9" name="12">
            <a:extLst>
              <a:ext uri="{FF2B5EF4-FFF2-40B4-BE49-F238E27FC236}">
                <a16:creationId xmlns=""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80870" y="2998876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98" name="12">
            <a:extLst>
              <a:ext uri="{FF2B5EF4-FFF2-40B4-BE49-F238E27FC236}">
                <a16:creationId xmlns=""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87133" y="2992089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99" name="13">
            <a:extLst>
              <a:ext uri="{FF2B5EF4-FFF2-40B4-BE49-F238E27FC236}">
                <a16:creationId xmlns=""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504734" y="3008695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0" name="13">
            <a:extLst>
              <a:ext uri="{FF2B5EF4-FFF2-40B4-BE49-F238E27FC236}">
                <a16:creationId xmlns=""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496557" y="3003008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2" name="14">
            <a:extLst>
              <a:ext uri="{FF2B5EF4-FFF2-40B4-BE49-F238E27FC236}">
                <a16:creationId xmlns=""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99952" y="3034039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3" name="14">
            <a:extLst>
              <a:ext uri="{FF2B5EF4-FFF2-40B4-BE49-F238E27FC236}">
                <a16:creationId xmlns=""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98982" y="301488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0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playground</a:t>
            </a:r>
            <a:endParaRPr lang="en-GB" sz="30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4" name="14">
            <a:extLst>
              <a:ext uri="{FF2B5EF4-FFF2-40B4-BE49-F238E27FC236}">
                <a16:creationId xmlns=""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89848" y="300344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7</a:t>
            </a:r>
          </a:p>
        </p:txBody>
      </p:sp>
      <p:sp>
        <p:nvSpPr>
          <p:cNvPr id="106" name="13">
            <a:extLst>
              <a:ext uri="{FF2B5EF4-FFF2-40B4-BE49-F238E27FC236}">
                <a16:creationId xmlns=""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483644" y="3004574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107" name="15">
            <a:extLst>
              <a:ext uri="{FF2B5EF4-FFF2-40B4-BE49-F238E27FC236}">
                <a16:creationId xmlns=""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96659" y="303681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8" name="15">
            <a:extLst>
              <a:ext uri="{FF2B5EF4-FFF2-40B4-BE49-F238E27FC236}">
                <a16:creationId xmlns=""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86235" y="2998384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9" name="15">
            <a:extLst>
              <a:ext uri="{FF2B5EF4-FFF2-40B4-BE49-F238E27FC236}">
                <a16:creationId xmlns=""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707243" y="2995177"/>
            <a:ext cx="2032961" cy="1707246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8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48047" y="37582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Let’s play a </a:t>
            </a:r>
            <a:r>
              <a:rPr lang="en-US" dirty="0" smtClean="0"/>
              <a:t>game!</a:t>
            </a:r>
            <a:endParaRPr lang="en-US" dirty="0"/>
          </a:p>
        </p:txBody>
      </p:sp>
      <p:sp>
        <p:nvSpPr>
          <p:cNvPr id="33" name="Google Shape;762;p29"/>
          <p:cNvSpPr/>
          <p:nvPr/>
        </p:nvSpPr>
        <p:spPr>
          <a:xfrm>
            <a:off x="6688436" y="1281254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32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792;p29"/>
          <p:cNvSpPr/>
          <p:nvPr/>
        </p:nvSpPr>
        <p:spPr>
          <a:xfrm>
            <a:off x="6677101" y="1300376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24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10">
            <a:extLst>
              <a:ext uri="{FF2B5EF4-FFF2-40B4-BE49-F238E27FC236}">
                <a16:creationId xmlns="" xmlns:a16="http://schemas.microsoft.com/office/drawing/2014/main" id="{3C788BF6-ADD8-A449-80FE-C037823DE13E}"/>
              </a:ext>
            </a:extLst>
          </p:cNvPr>
          <p:cNvSpPr/>
          <p:nvPr/>
        </p:nvSpPr>
        <p:spPr>
          <a:xfrm>
            <a:off x="6687334" y="1294714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32259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 animBg="1"/>
      <p:bldP spid="76" grpId="0" animBg="1"/>
      <p:bldP spid="82" grpId="0" animBg="1"/>
      <p:bldP spid="8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09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"/>
          <p:cNvPicPr preferRelativeResize="0"/>
          <p:nvPr/>
        </p:nvPicPr>
        <p:blipFill rotWithShape="1">
          <a:blip r:embed="rId5">
            <a:alphaModFix/>
          </a:blip>
          <a:srcRect t="5072" b="2368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83" name="Google Shape;583;p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6573981"/>
              </p:ext>
            </p:extLst>
          </p:nvPr>
        </p:nvGraphicFramePr>
        <p:xfrm>
          <a:off x="809263" y="162560"/>
          <a:ext cx="7219765" cy="4320317"/>
        </p:xfrm>
        <a:graphic>
          <a:graphicData uri="http://schemas.openxmlformats.org/presentationml/2006/ole">
            <p:oleObj spid="_x0000_s1034" r:id="rId6" imgW="6096000" imgH="3541713" progId="PBrush">
              <p:embed/>
            </p:oleObj>
          </a:graphicData>
        </a:graphic>
      </p:graphicFrame>
      <p:pic>
        <p:nvPicPr>
          <p:cNvPr id="2" name="Track 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8231" y="1261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1628949" y="1748943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>
                <a:solidFill>
                  <a:srgbClr val="2F0800"/>
                </a:solidFill>
              </a:rPr>
              <a:t>1. Look</a:t>
            </a:r>
            <a:r>
              <a:rPr lang="en-US" dirty="0">
                <a:solidFill>
                  <a:srgbClr val="2F0800"/>
                </a:solidFill>
              </a:rPr>
              <a:t>, listen and repeat.</a:t>
            </a:r>
            <a:endParaRPr dirty="0">
              <a:solidFill>
                <a:srgbClr val="2F08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7"/>
          <p:cNvSpPr txBox="1"/>
          <p:nvPr/>
        </p:nvSpPr>
        <p:spPr>
          <a:xfrm>
            <a:off x="86709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endParaRPr/>
          </a:p>
        </p:txBody>
      </p:sp>
      <p:sp>
        <p:nvSpPr>
          <p:cNvPr id="659" name="Google Shape;659;p17"/>
          <p:cNvSpPr txBox="1"/>
          <p:nvPr/>
        </p:nvSpPr>
        <p:spPr>
          <a:xfrm>
            <a:off x="80825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endParaRPr/>
          </a:p>
        </p:txBody>
      </p:sp>
      <p:graphicFrame>
        <p:nvGraphicFramePr>
          <p:cNvPr id="661" name="Google Shape;661;p17"/>
          <p:cNvGraphicFramePr>
            <a:graphicFrameLocks noChangeAspect="1"/>
          </p:cNvGraphicFramePr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p:oleObj spid="_x0000_s2058" r:id="rId4" imgW="8309118" imgH="328780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7" name="Google Shape;667;p18"/>
          <p:cNvGraphicFramePr>
            <a:graphicFrameLocks noChangeAspect="1"/>
          </p:cNvGraphicFramePr>
          <p:nvPr/>
        </p:nvGraphicFramePr>
        <p:xfrm>
          <a:off x="1883791" y="734732"/>
          <a:ext cx="5498644" cy="4012080"/>
        </p:xfrm>
        <a:graphic>
          <a:graphicData uri="http://schemas.openxmlformats.org/presentationml/2006/ole">
            <p:oleObj spid="_x0000_s3082" r:id="rId5" imgW="5498644" imgH="4012080" progId="PBrush">
              <p:embed/>
            </p:oleObj>
          </a:graphicData>
        </a:graphic>
      </p:graphicFrame>
      <p:pic>
        <p:nvPicPr>
          <p:cNvPr id="2" name="Track 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78" y="7347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3" name="Google Shape;673;p19"/>
          <p:cNvGraphicFramePr>
            <a:graphicFrameLocks noChangeAspect="1"/>
          </p:cNvGraphicFramePr>
          <p:nvPr/>
        </p:nvGraphicFramePr>
        <p:xfrm>
          <a:off x="2083263" y="707838"/>
          <a:ext cx="5591175" cy="4064000"/>
        </p:xfrm>
        <a:graphic>
          <a:graphicData uri="http://schemas.openxmlformats.org/presentationml/2006/ole">
            <p:oleObj spid="_x0000_s4106" r:id="rId5" imgW="5591175" imgH="4064000" progId="PBrush">
              <p:embed/>
            </p:oleObj>
          </a:graphicData>
        </a:graphic>
      </p:graphicFrame>
      <p:pic>
        <p:nvPicPr>
          <p:cNvPr id="4" name="Track 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78" y="7347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0" name="Google Shape;680;p20"/>
          <p:cNvGraphicFramePr>
            <a:graphicFrameLocks noChangeAspect="1"/>
          </p:cNvGraphicFramePr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p:oleObj spid="_x0000_s5130" r:id="rId5" imgW="8309118" imgH="3287804" progId="PBrush">
              <p:embed/>
            </p:oleObj>
          </a:graphicData>
        </a:graphic>
      </p:graphicFrame>
      <p:pic>
        <p:nvPicPr>
          <p:cNvPr id="6" name="Track 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769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"/>
          <p:cNvSpPr txBox="1">
            <a:spLocks noGrp="1"/>
          </p:cNvSpPr>
          <p:nvPr>
            <p:ph type="title"/>
          </p:nvPr>
        </p:nvSpPr>
        <p:spPr>
          <a:xfrm>
            <a:off x="845127" y="1745243"/>
            <a:ext cx="74676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>
                <a:solidFill>
                  <a:srgbClr val="2F0800"/>
                </a:solidFill>
              </a:rPr>
              <a:t>2. Listen</a:t>
            </a:r>
            <a:r>
              <a:rPr lang="en-US" dirty="0">
                <a:solidFill>
                  <a:srgbClr val="2F0800"/>
                </a:solidFill>
              </a:rPr>
              <a:t>, point and say.</a:t>
            </a:r>
            <a:endParaRPr>
              <a:solidFill>
                <a:srgbClr val="2F08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164</Words>
  <Application>Microsoft Office PowerPoint</Application>
  <PresentationFormat>On-screen Show (16:9)</PresentationFormat>
  <Paragraphs>62</Paragraphs>
  <Slides>27</Slides>
  <Notes>27</Notes>
  <HiddenSlides>0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Comic Sans MS</vt:lpstr>
      <vt:lpstr>Fredoka One</vt:lpstr>
      <vt:lpstr>Calibri</vt:lpstr>
      <vt:lpstr>Exo 2</vt:lpstr>
      <vt:lpstr>Twinkl</vt:lpstr>
      <vt:lpstr>Physics Class for Kids: Kinetic Energy by Slidesgo</vt:lpstr>
      <vt:lpstr>PBrush</vt:lpstr>
      <vt:lpstr>Slide 1</vt:lpstr>
      <vt:lpstr>Slide 2</vt:lpstr>
      <vt:lpstr>Slide 3</vt:lpstr>
      <vt:lpstr>1. Look, listen and repeat.</vt:lpstr>
      <vt:lpstr>Slide 5</vt:lpstr>
      <vt:lpstr>Slide 6</vt:lpstr>
      <vt:lpstr>Slide 7</vt:lpstr>
      <vt:lpstr>Slide 8</vt:lpstr>
      <vt:lpstr>2. Listen, point and say.</vt:lpstr>
      <vt:lpstr>New words </vt:lpstr>
      <vt:lpstr>Slide 11</vt:lpstr>
      <vt:lpstr>Slide 12</vt:lpstr>
      <vt:lpstr>Slide 13</vt:lpstr>
      <vt:lpstr>Slide 14</vt:lpstr>
      <vt:lpstr>Look and guess.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3. Let’s talk.</vt:lpstr>
      <vt:lpstr>Slide 25</vt:lpstr>
      <vt:lpstr>Fun corner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hoang thi hai</cp:lastModifiedBy>
  <cp:revision>18</cp:revision>
  <dcterms:modified xsi:type="dcterms:W3CDTF">2025-03-03T05:25:20Z</dcterms:modified>
</cp:coreProperties>
</file>