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Default Extension="wav" ContentType="audio/wav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  <p:sldMasterId id="2147483710" r:id="rId2"/>
  </p:sldMasterIdLst>
  <p:notesMasterIdLst>
    <p:notesMasterId r:id="rId19"/>
  </p:notesMasterIdLst>
  <p:sldIdLst>
    <p:sldId id="399" r:id="rId3"/>
    <p:sldId id="258" r:id="rId4"/>
    <p:sldId id="375" r:id="rId5"/>
    <p:sldId id="393" r:id="rId6"/>
    <p:sldId id="394" r:id="rId7"/>
    <p:sldId id="395" r:id="rId8"/>
    <p:sldId id="396" r:id="rId9"/>
    <p:sldId id="397" r:id="rId10"/>
    <p:sldId id="262" r:id="rId11"/>
    <p:sldId id="389" r:id="rId12"/>
    <p:sldId id="268" r:id="rId13"/>
    <p:sldId id="390" r:id="rId14"/>
    <p:sldId id="392" r:id="rId15"/>
    <p:sldId id="391" r:id="rId16"/>
    <p:sldId id="256" r:id="rId17"/>
    <p:sldId id="259" r:id="rId18"/>
  </p:sldIdLst>
  <p:sldSz cx="9144000" cy="5143500" type="screen16x9"/>
  <p:notesSz cx="6858000" cy="9144000"/>
  <p:embeddedFontLst>
    <p:embeddedFont>
      <p:font typeface="Sport Day" charset="0"/>
      <p:bold r:id="rId20"/>
    </p:embeddedFont>
    <p:embeddedFont>
      <p:font typeface="Comic Sans MS" pitchFamily="66" charset="0"/>
      <p:regular r:id="rId21"/>
      <p:bold r:id="rId22"/>
      <p:italic r:id="rId23"/>
      <p:boldItalic r:id="rId24"/>
    </p:embeddedFont>
    <p:embeddedFont>
      <p:font typeface="Fredoka One" charset="0"/>
      <p:regular r:id="rId25"/>
    </p:embeddedFont>
    <p:embeddedFont>
      <p:font typeface="Hind" charset="0"/>
      <p:regular r:id="rId26"/>
      <p:bold r:id="rId27"/>
    </p:embeddedFont>
    <p:embeddedFont>
      <p:font typeface="Calibri" pitchFamily="34" charset="0"/>
      <p:regular r:id="rId28"/>
      <p:bold r:id="rId29"/>
      <p:italic r:id="rId30"/>
      <p:boldItalic r:id="rId31"/>
    </p:embeddedFont>
    <p:embeddedFont>
      <p:font typeface="Aharoni" charset="-79"/>
      <p:bold r:id="rId32"/>
    </p:embeddedFont>
    <p:embeddedFont>
      <p:font typeface="PT Sans" charset="0"/>
      <p:regular r:id="rId33"/>
      <p:bold r:id="rId34"/>
      <p:italic r:id="rId35"/>
      <p:boldItalic r:id="rId36"/>
    </p:embeddedFont>
    <p:embeddedFont>
      <p:font typeface=".VnTime"/>
      <p:regular r:id="rId37"/>
    </p:embeddedFont>
    <p:embeddedFont>
      <p:font typeface="Fira Sans Extra Condensed Medium" charset="0"/>
      <p:regular r:id="rId38"/>
      <p:bold r:id="rId39"/>
      <p:italic r:id="rId40"/>
      <p:boldItalic r:id="rId41"/>
    </p:embeddedFont>
    <p:embeddedFont>
      <p:font typeface="Fira Sans Condensed Medium" charset="0"/>
      <p:regular r:id="rId42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465EF17-CA08-44A7-A0BA-9080A6D5A137}">
  <a:tblStyle styleId="{1465EF17-CA08-44A7-A0BA-9080A6D5A13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7015" autoAdjust="0"/>
    <p:restoredTop sz="86364" autoAdjust="0"/>
  </p:normalViewPr>
  <p:slideViewPr>
    <p:cSldViewPr snapToGrid="0">
      <p:cViewPr>
        <p:scale>
          <a:sx n="75" d="100"/>
          <a:sy n="75" d="100"/>
        </p:scale>
        <p:origin x="-1603" y="-475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3" Type="http://schemas.openxmlformats.org/officeDocument/2006/relationships/slide" Target="slides/slide1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font" Target="fonts/font23.fntdata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font" Target="fonts/font2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font" Target="fonts/font21.fntdata"/><Relationship Id="rId45" Type="http://schemas.openxmlformats.org/officeDocument/2006/relationships/font" Target="fonts/font26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4" Type="http://schemas.openxmlformats.org/officeDocument/2006/relationships/font" Target="fonts/font2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font" Target="fonts/font24.fntdata"/><Relationship Id="rId48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8898623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0" hangingPunct="0">
              <a:spcBef>
                <a:spcPts val="300"/>
              </a:spcBef>
              <a:tabLst>
                <a:tab pos="1385570" algn="l"/>
              </a:tabLst>
            </a:pP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1283383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de1f25ea0e_0_16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de1f25ea0e_0_16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0" hangingPunct="0">
              <a:spcBef>
                <a:spcPts val="300"/>
              </a:spcBef>
            </a:pPr>
            <a:endParaRPr lang="en-US" sz="18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699060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de1f25ea0e_0_16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de1f25ea0e_0_16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29366320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ts val="300"/>
              </a:spcBef>
            </a:pP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1725276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d2902cdb1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d2902cdb1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gcde4a31ab4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7" name="Google Shape;727;gcde4a31ab4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en-US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1: 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Divide the class into 4 teams.</a:t>
            </a:r>
            <a:endParaRPr lang="en-GB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en-US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2: 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Have pupils sing and dance with the lyrics and rhythm of the chant.</a:t>
            </a:r>
            <a:endParaRPr lang="en-GB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en-US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3: 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Invite each team to sing and do actions. When the music stops, all of them have to stop doing actions (freeze). Who can freeze longer will win.</a:t>
            </a:r>
            <a:endParaRPr lang="en-GB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en-US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4: 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Encourage pupils to join the game.</a:t>
            </a:r>
            <a:r>
              <a:rPr lang="vi-VN" sz="1100" b="0" i="0" u="none" strike="noStrike" cap="none" baseline="0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Give point to teams.</a:t>
            </a:r>
            <a:endParaRPr lang="en-GB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d2902cdb1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0" name="Google Shape;710;gd2902cdb1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0" hangingPunct="0">
              <a:spcBef>
                <a:spcPts val="300"/>
              </a:spcBef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Review the numbers.</a:t>
            </a:r>
            <a:endParaRPr lang="en-US" sz="18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>
              <a:spcBef>
                <a:spcPts val="300"/>
              </a:spcBef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Divide class into 4 teams. Invite pupils go to the monitor and choose the correct answer. If correct, one point for the team. </a:t>
            </a:r>
            <a:endParaRPr lang="en-US" sz="18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- Give points for the teams and encourage pupils.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4254503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eaLnBrk="0" hangingPunct="0">
              <a:buNone/>
            </a:pP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Divide 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class into 4 groups. Invite pupils 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to 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go to the monitor and touch 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to choose the numbers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Pupils will get 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point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for their team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if the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ir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answer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are correct.</a:t>
            </a:r>
            <a:endParaRPr lang="en-GB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Give points to the groups and encourage them. 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4886460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0" hangingPunct="0">
              <a:spcBef>
                <a:spcPts val="300"/>
              </a:spcBef>
            </a:pPr>
            <a:r>
              <a:rPr lang="en-U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Review the numbers.</a:t>
            </a:r>
            <a:endParaRPr lang="en-US" sz="11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>
              <a:spcBef>
                <a:spcPts val="300"/>
              </a:spcBef>
            </a:pPr>
            <a:r>
              <a:rPr lang="en-U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Divide class into 4 teams. Invite pupils go to the monitor and choose the correct answer. If correct, one point for the team. </a:t>
            </a:r>
            <a:endParaRPr lang="en-US" sz="11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- Give points for the teams and encourage pupils.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3345101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0" hangingPunct="0">
              <a:spcBef>
                <a:spcPts val="300"/>
              </a:spcBef>
            </a:pPr>
            <a:r>
              <a:rPr lang="en-U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Review the numbers.</a:t>
            </a:r>
            <a:endParaRPr lang="en-US" sz="11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>
              <a:spcBef>
                <a:spcPts val="300"/>
              </a:spcBef>
            </a:pPr>
            <a:r>
              <a:rPr lang="en-U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Divide class into 4 teams. Invite pupils go to the monitor and choose the correct answer. If correct, one point for the team. </a:t>
            </a:r>
            <a:endParaRPr lang="en-US" sz="11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- Give points for the teams and encourage pupils.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2422613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0" hangingPunct="0">
              <a:spcBef>
                <a:spcPts val="300"/>
              </a:spcBef>
            </a:pPr>
            <a:r>
              <a:rPr lang="en-U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Review the numbers.</a:t>
            </a:r>
            <a:endParaRPr lang="en-US" sz="11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>
              <a:spcBef>
                <a:spcPts val="300"/>
              </a:spcBef>
            </a:pPr>
            <a:r>
              <a:rPr lang="en-U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Divide class into 4 teams. Invite pupils go to the monitor and choose the correct answer. If correct, one point for the team. </a:t>
            </a:r>
            <a:endParaRPr lang="en-US" sz="11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- Give points for the teams and encourage pupils.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3294188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917353" y="-76200"/>
            <a:ext cx="7058168" cy="5183347"/>
            <a:chOff x="1282762" y="26746"/>
            <a:chExt cx="6692744" cy="5156534"/>
          </a:xfrm>
        </p:grpSpPr>
        <p:sp>
          <p:nvSpPr>
            <p:cNvPr id="10" name="Google Shape;10;p2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81350" y="879842"/>
            <a:ext cx="5986500" cy="18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9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2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2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2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2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2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2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2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2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2072900" y="3322517"/>
            <a:ext cx="5003400" cy="5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2"/>
          </p:nvPr>
        </p:nvSpPr>
        <p:spPr>
          <a:xfrm>
            <a:off x="2072900" y="2524044"/>
            <a:ext cx="5003400" cy="6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redoka One"/>
              <a:buNone/>
              <a:defRPr sz="39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redoka One"/>
              <a:buNone/>
              <a:defRPr sz="28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redoka One"/>
              <a:buNone/>
              <a:defRPr sz="28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redoka One"/>
              <a:buNone/>
              <a:defRPr sz="28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redoka One"/>
              <a:buNone/>
              <a:defRPr sz="28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redoka One"/>
              <a:buNone/>
              <a:defRPr sz="28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redoka One"/>
              <a:buNone/>
              <a:defRPr sz="28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redoka One"/>
              <a:buNone/>
              <a:defRPr sz="28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redoka One"/>
              <a:buNone/>
              <a:defRPr sz="28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6115275" y="26750"/>
            <a:ext cx="1212925" cy="428975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579550" y="-118325"/>
            <a:ext cx="628450" cy="641000"/>
          </a:xfrm>
          <a:custGeom>
            <a:avLst/>
            <a:gdLst/>
            <a:ahLst/>
            <a:cxnLst/>
            <a:rect l="l" t="t" r="r" b="b"/>
            <a:pathLst>
              <a:path w="25138" h="25640" extrusionOk="0">
                <a:moveTo>
                  <a:pt x="24858" y="21594"/>
                </a:moveTo>
                <a:cubicBezTo>
                  <a:pt x="24774" y="21817"/>
                  <a:pt x="24635" y="21957"/>
                  <a:pt x="24551" y="22236"/>
                </a:cubicBezTo>
                <a:cubicBezTo>
                  <a:pt x="24467" y="22375"/>
                  <a:pt x="24356" y="22487"/>
                  <a:pt x="24272" y="22599"/>
                </a:cubicBezTo>
                <a:cubicBezTo>
                  <a:pt x="24216" y="22543"/>
                  <a:pt x="24049" y="22766"/>
                  <a:pt x="24161" y="22431"/>
                </a:cubicBezTo>
                <a:cubicBezTo>
                  <a:pt x="24105" y="22487"/>
                  <a:pt x="24077" y="22626"/>
                  <a:pt x="24021" y="22682"/>
                </a:cubicBezTo>
                <a:cubicBezTo>
                  <a:pt x="23770" y="22626"/>
                  <a:pt x="23547" y="22543"/>
                  <a:pt x="23324" y="22431"/>
                </a:cubicBezTo>
                <a:cubicBezTo>
                  <a:pt x="23240" y="22403"/>
                  <a:pt x="23128" y="22431"/>
                  <a:pt x="23045" y="22403"/>
                </a:cubicBezTo>
                <a:cubicBezTo>
                  <a:pt x="22905" y="22626"/>
                  <a:pt x="22766" y="22822"/>
                  <a:pt x="22626" y="23017"/>
                </a:cubicBezTo>
                <a:lnTo>
                  <a:pt x="22598" y="23073"/>
                </a:lnTo>
                <a:cubicBezTo>
                  <a:pt x="22515" y="23296"/>
                  <a:pt x="22431" y="23519"/>
                  <a:pt x="22291" y="23687"/>
                </a:cubicBezTo>
                <a:cubicBezTo>
                  <a:pt x="22208" y="23854"/>
                  <a:pt x="22124" y="23994"/>
                  <a:pt x="22012" y="24133"/>
                </a:cubicBezTo>
                <a:cubicBezTo>
                  <a:pt x="21873" y="24328"/>
                  <a:pt x="21705" y="24468"/>
                  <a:pt x="21538" y="24635"/>
                </a:cubicBezTo>
                <a:cubicBezTo>
                  <a:pt x="21538" y="24663"/>
                  <a:pt x="21426" y="24747"/>
                  <a:pt x="21399" y="24775"/>
                </a:cubicBezTo>
                <a:cubicBezTo>
                  <a:pt x="21092" y="24970"/>
                  <a:pt x="20980" y="25109"/>
                  <a:pt x="20729" y="25221"/>
                </a:cubicBezTo>
                <a:cubicBezTo>
                  <a:pt x="20338" y="25416"/>
                  <a:pt x="19920" y="25528"/>
                  <a:pt x="19501" y="25612"/>
                </a:cubicBezTo>
                <a:cubicBezTo>
                  <a:pt x="19418" y="25584"/>
                  <a:pt x="19167" y="25640"/>
                  <a:pt x="18971" y="25612"/>
                </a:cubicBezTo>
                <a:cubicBezTo>
                  <a:pt x="18804" y="25584"/>
                  <a:pt x="18609" y="25556"/>
                  <a:pt x="18441" y="25528"/>
                </a:cubicBezTo>
                <a:lnTo>
                  <a:pt x="18274" y="25528"/>
                </a:lnTo>
                <a:cubicBezTo>
                  <a:pt x="18134" y="25472"/>
                  <a:pt x="18023" y="25416"/>
                  <a:pt x="17911" y="25361"/>
                </a:cubicBezTo>
                <a:cubicBezTo>
                  <a:pt x="17744" y="25277"/>
                  <a:pt x="17465" y="25165"/>
                  <a:pt x="17409" y="25054"/>
                </a:cubicBezTo>
                <a:cubicBezTo>
                  <a:pt x="17158" y="24914"/>
                  <a:pt x="16907" y="24775"/>
                  <a:pt x="16628" y="24691"/>
                </a:cubicBezTo>
                <a:cubicBezTo>
                  <a:pt x="16572" y="24663"/>
                  <a:pt x="16488" y="24663"/>
                  <a:pt x="16433" y="24663"/>
                </a:cubicBezTo>
                <a:cubicBezTo>
                  <a:pt x="16070" y="24691"/>
                  <a:pt x="15707" y="24747"/>
                  <a:pt x="15344" y="24886"/>
                </a:cubicBezTo>
                <a:cubicBezTo>
                  <a:pt x="15149" y="24914"/>
                  <a:pt x="14926" y="24970"/>
                  <a:pt x="14731" y="24970"/>
                </a:cubicBezTo>
                <a:cubicBezTo>
                  <a:pt x="14675" y="24998"/>
                  <a:pt x="14619" y="25054"/>
                  <a:pt x="14619" y="25082"/>
                </a:cubicBezTo>
                <a:cubicBezTo>
                  <a:pt x="13977" y="25193"/>
                  <a:pt x="13085" y="25082"/>
                  <a:pt x="12806" y="24886"/>
                </a:cubicBezTo>
                <a:lnTo>
                  <a:pt x="12638" y="24858"/>
                </a:lnTo>
                <a:cubicBezTo>
                  <a:pt x="12443" y="24830"/>
                  <a:pt x="12192" y="24803"/>
                  <a:pt x="12025" y="24775"/>
                </a:cubicBezTo>
                <a:cubicBezTo>
                  <a:pt x="11550" y="24663"/>
                  <a:pt x="11243" y="24635"/>
                  <a:pt x="10713" y="24440"/>
                </a:cubicBezTo>
                <a:cubicBezTo>
                  <a:pt x="10099" y="24245"/>
                  <a:pt x="9486" y="23966"/>
                  <a:pt x="8816" y="23742"/>
                </a:cubicBezTo>
                <a:cubicBezTo>
                  <a:pt x="8286" y="23519"/>
                  <a:pt x="7840" y="23380"/>
                  <a:pt x="7198" y="23045"/>
                </a:cubicBezTo>
                <a:cubicBezTo>
                  <a:pt x="6919" y="22878"/>
                  <a:pt x="6556" y="22738"/>
                  <a:pt x="6166" y="22515"/>
                </a:cubicBezTo>
                <a:cubicBezTo>
                  <a:pt x="5831" y="22292"/>
                  <a:pt x="5496" y="22068"/>
                  <a:pt x="5189" y="21817"/>
                </a:cubicBezTo>
                <a:cubicBezTo>
                  <a:pt x="5022" y="21650"/>
                  <a:pt x="4882" y="21455"/>
                  <a:pt x="4799" y="21232"/>
                </a:cubicBezTo>
                <a:cubicBezTo>
                  <a:pt x="3013" y="19948"/>
                  <a:pt x="1451" y="18302"/>
                  <a:pt x="753" y="16238"/>
                </a:cubicBezTo>
                <a:cubicBezTo>
                  <a:pt x="0" y="14034"/>
                  <a:pt x="474" y="11606"/>
                  <a:pt x="1562" y="9514"/>
                </a:cubicBezTo>
                <a:cubicBezTo>
                  <a:pt x="1646" y="9346"/>
                  <a:pt x="1730" y="9179"/>
                  <a:pt x="1813" y="9012"/>
                </a:cubicBezTo>
                <a:cubicBezTo>
                  <a:pt x="2120" y="8482"/>
                  <a:pt x="2483" y="7979"/>
                  <a:pt x="2874" y="7505"/>
                </a:cubicBezTo>
                <a:cubicBezTo>
                  <a:pt x="2874" y="7505"/>
                  <a:pt x="2874" y="7533"/>
                  <a:pt x="2874" y="7533"/>
                </a:cubicBezTo>
                <a:lnTo>
                  <a:pt x="2874" y="7533"/>
                </a:lnTo>
                <a:cubicBezTo>
                  <a:pt x="3962" y="6305"/>
                  <a:pt x="5189" y="5217"/>
                  <a:pt x="6528" y="4325"/>
                </a:cubicBezTo>
                <a:cubicBezTo>
                  <a:pt x="6584" y="4213"/>
                  <a:pt x="6668" y="4129"/>
                  <a:pt x="6779" y="4074"/>
                </a:cubicBezTo>
                <a:cubicBezTo>
                  <a:pt x="6668" y="3878"/>
                  <a:pt x="7784" y="3097"/>
                  <a:pt x="8537" y="2790"/>
                </a:cubicBezTo>
                <a:cubicBezTo>
                  <a:pt x="8593" y="2790"/>
                  <a:pt x="8593" y="2818"/>
                  <a:pt x="8677" y="2790"/>
                </a:cubicBezTo>
                <a:cubicBezTo>
                  <a:pt x="8844" y="2651"/>
                  <a:pt x="8900" y="2511"/>
                  <a:pt x="9067" y="2372"/>
                </a:cubicBezTo>
                <a:cubicBezTo>
                  <a:pt x="9262" y="2288"/>
                  <a:pt x="9430" y="2176"/>
                  <a:pt x="9597" y="2065"/>
                </a:cubicBezTo>
                <a:cubicBezTo>
                  <a:pt x="9793" y="2009"/>
                  <a:pt x="9988" y="1925"/>
                  <a:pt x="10183" y="1814"/>
                </a:cubicBezTo>
                <a:cubicBezTo>
                  <a:pt x="10239" y="1814"/>
                  <a:pt x="10295" y="1786"/>
                  <a:pt x="10378" y="1786"/>
                </a:cubicBezTo>
                <a:cubicBezTo>
                  <a:pt x="10518" y="1730"/>
                  <a:pt x="10657" y="1646"/>
                  <a:pt x="10769" y="1563"/>
                </a:cubicBezTo>
                <a:cubicBezTo>
                  <a:pt x="10881" y="1535"/>
                  <a:pt x="10964" y="1507"/>
                  <a:pt x="11048" y="1479"/>
                </a:cubicBezTo>
                <a:cubicBezTo>
                  <a:pt x="11048" y="1451"/>
                  <a:pt x="11271" y="1367"/>
                  <a:pt x="11355" y="1312"/>
                </a:cubicBezTo>
                <a:cubicBezTo>
                  <a:pt x="11411" y="1284"/>
                  <a:pt x="11383" y="1256"/>
                  <a:pt x="11439" y="1228"/>
                </a:cubicBezTo>
                <a:cubicBezTo>
                  <a:pt x="11467" y="1200"/>
                  <a:pt x="11522" y="1200"/>
                  <a:pt x="11550" y="1200"/>
                </a:cubicBezTo>
                <a:cubicBezTo>
                  <a:pt x="11578" y="1172"/>
                  <a:pt x="11550" y="1172"/>
                  <a:pt x="11578" y="1172"/>
                </a:cubicBezTo>
                <a:cubicBezTo>
                  <a:pt x="11578" y="1144"/>
                  <a:pt x="11634" y="1144"/>
                  <a:pt x="11718" y="1116"/>
                </a:cubicBezTo>
                <a:cubicBezTo>
                  <a:pt x="11885" y="1033"/>
                  <a:pt x="12025" y="977"/>
                  <a:pt x="12192" y="921"/>
                </a:cubicBezTo>
                <a:cubicBezTo>
                  <a:pt x="12331" y="893"/>
                  <a:pt x="12499" y="865"/>
                  <a:pt x="12666" y="837"/>
                </a:cubicBezTo>
                <a:cubicBezTo>
                  <a:pt x="12610" y="921"/>
                  <a:pt x="12471" y="1005"/>
                  <a:pt x="12555" y="1033"/>
                </a:cubicBezTo>
                <a:cubicBezTo>
                  <a:pt x="12750" y="1005"/>
                  <a:pt x="12973" y="949"/>
                  <a:pt x="13196" y="949"/>
                </a:cubicBezTo>
                <a:cubicBezTo>
                  <a:pt x="13364" y="921"/>
                  <a:pt x="13531" y="949"/>
                  <a:pt x="13671" y="977"/>
                </a:cubicBezTo>
                <a:cubicBezTo>
                  <a:pt x="13922" y="977"/>
                  <a:pt x="14033" y="921"/>
                  <a:pt x="14173" y="921"/>
                </a:cubicBezTo>
                <a:cubicBezTo>
                  <a:pt x="14173" y="921"/>
                  <a:pt x="14145" y="865"/>
                  <a:pt x="14201" y="865"/>
                </a:cubicBezTo>
                <a:cubicBezTo>
                  <a:pt x="14284" y="893"/>
                  <a:pt x="14061" y="865"/>
                  <a:pt x="14117" y="837"/>
                </a:cubicBezTo>
                <a:cubicBezTo>
                  <a:pt x="14173" y="726"/>
                  <a:pt x="14117" y="586"/>
                  <a:pt x="14061" y="447"/>
                </a:cubicBezTo>
                <a:cubicBezTo>
                  <a:pt x="14005" y="307"/>
                  <a:pt x="13977" y="196"/>
                  <a:pt x="14256" y="112"/>
                </a:cubicBezTo>
                <a:cubicBezTo>
                  <a:pt x="14591" y="0"/>
                  <a:pt x="15568" y="168"/>
                  <a:pt x="16070" y="419"/>
                </a:cubicBezTo>
                <a:cubicBezTo>
                  <a:pt x="16181" y="475"/>
                  <a:pt x="16293" y="558"/>
                  <a:pt x="16293" y="614"/>
                </a:cubicBezTo>
                <a:cubicBezTo>
                  <a:pt x="17102" y="949"/>
                  <a:pt x="17437" y="1312"/>
                  <a:pt x="17437" y="1479"/>
                </a:cubicBezTo>
                <a:cubicBezTo>
                  <a:pt x="17549" y="1423"/>
                  <a:pt x="17576" y="1284"/>
                  <a:pt x="17660" y="1200"/>
                </a:cubicBezTo>
                <a:cubicBezTo>
                  <a:pt x="17828" y="1172"/>
                  <a:pt x="18023" y="1172"/>
                  <a:pt x="18190" y="1256"/>
                </a:cubicBezTo>
                <a:cubicBezTo>
                  <a:pt x="18497" y="1451"/>
                  <a:pt x="18776" y="1674"/>
                  <a:pt x="19027" y="1925"/>
                </a:cubicBezTo>
                <a:cubicBezTo>
                  <a:pt x="19195" y="2065"/>
                  <a:pt x="19334" y="2260"/>
                  <a:pt x="19446" y="2483"/>
                </a:cubicBezTo>
                <a:cubicBezTo>
                  <a:pt x="19446" y="2595"/>
                  <a:pt x="19250" y="2511"/>
                  <a:pt x="19306" y="2707"/>
                </a:cubicBezTo>
                <a:cubicBezTo>
                  <a:pt x="19474" y="2902"/>
                  <a:pt x="19641" y="3097"/>
                  <a:pt x="19808" y="3292"/>
                </a:cubicBezTo>
                <a:cubicBezTo>
                  <a:pt x="19864" y="3376"/>
                  <a:pt x="19892" y="3516"/>
                  <a:pt x="20004" y="3655"/>
                </a:cubicBezTo>
                <a:cubicBezTo>
                  <a:pt x="20115" y="3878"/>
                  <a:pt x="20338" y="4074"/>
                  <a:pt x="20422" y="4269"/>
                </a:cubicBezTo>
                <a:cubicBezTo>
                  <a:pt x="20729" y="4715"/>
                  <a:pt x="20701" y="4883"/>
                  <a:pt x="20673" y="5022"/>
                </a:cubicBezTo>
                <a:cubicBezTo>
                  <a:pt x="21008" y="5469"/>
                  <a:pt x="21287" y="5943"/>
                  <a:pt x="21482" y="6473"/>
                </a:cubicBezTo>
                <a:cubicBezTo>
                  <a:pt x="21510" y="6584"/>
                  <a:pt x="21510" y="6668"/>
                  <a:pt x="21566" y="6808"/>
                </a:cubicBezTo>
                <a:cubicBezTo>
                  <a:pt x="21789" y="7226"/>
                  <a:pt x="21957" y="7673"/>
                  <a:pt x="22040" y="8147"/>
                </a:cubicBezTo>
                <a:cubicBezTo>
                  <a:pt x="22096" y="8342"/>
                  <a:pt x="22180" y="8510"/>
                  <a:pt x="22263" y="8677"/>
                </a:cubicBezTo>
                <a:cubicBezTo>
                  <a:pt x="22319" y="8872"/>
                  <a:pt x="22403" y="9179"/>
                  <a:pt x="22431" y="9374"/>
                </a:cubicBezTo>
                <a:cubicBezTo>
                  <a:pt x="22375" y="9374"/>
                  <a:pt x="22403" y="9570"/>
                  <a:pt x="22347" y="9625"/>
                </a:cubicBezTo>
                <a:cubicBezTo>
                  <a:pt x="22403" y="9765"/>
                  <a:pt x="22459" y="9709"/>
                  <a:pt x="22515" y="9765"/>
                </a:cubicBezTo>
                <a:cubicBezTo>
                  <a:pt x="22570" y="9877"/>
                  <a:pt x="22487" y="9765"/>
                  <a:pt x="22515" y="9849"/>
                </a:cubicBezTo>
                <a:cubicBezTo>
                  <a:pt x="22542" y="9932"/>
                  <a:pt x="22542" y="9737"/>
                  <a:pt x="22626" y="9793"/>
                </a:cubicBezTo>
                <a:cubicBezTo>
                  <a:pt x="22877" y="10100"/>
                  <a:pt x="23073" y="9988"/>
                  <a:pt x="23352" y="10630"/>
                </a:cubicBezTo>
                <a:cubicBezTo>
                  <a:pt x="23407" y="10993"/>
                  <a:pt x="23714" y="11718"/>
                  <a:pt x="23631" y="11885"/>
                </a:cubicBezTo>
                <a:cubicBezTo>
                  <a:pt x="23686" y="11969"/>
                  <a:pt x="23770" y="12109"/>
                  <a:pt x="23826" y="12136"/>
                </a:cubicBezTo>
                <a:cubicBezTo>
                  <a:pt x="23910" y="12387"/>
                  <a:pt x="23993" y="12639"/>
                  <a:pt x="24049" y="12890"/>
                </a:cubicBezTo>
                <a:cubicBezTo>
                  <a:pt x="24105" y="13029"/>
                  <a:pt x="24161" y="13169"/>
                  <a:pt x="24189" y="13308"/>
                </a:cubicBezTo>
                <a:cubicBezTo>
                  <a:pt x="24272" y="13587"/>
                  <a:pt x="24328" y="13838"/>
                  <a:pt x="24384" y="14089"/>
                </a:cubicBezTo>
                <a:cubicBezTo>
                  <a:pt x="24440" y="14340"/>
                  <a:pt x="24440" y="14592"/>
                  <a:pt x="24440" y="14871"/>
                </a:cubicBezTo>
                <a:cubicBezTo>
                  <a:pt x="24384" y="14871"/>
                  <a:pt x="24300" y="14871"/>
                  <a:pt x="24300" y="14954"/>
                </a:cubicBezTo>
                <a:cubicBezTo>
                  <a:pt x="24356" y="15066"/>
                  <a:pt x="24440" y="15177"/>
                  <a:pt x="24551" y="15261"/>
                </a:cubicBezTo>
                <a:cubicBezTo>
                  <a:pt x="24607" y="15401"/>
                  <a:pt x="24635" y="15568"/>
                  <a:pt x="24691" y="15680"/>
                </a:cubicBezTo>
                <a:cubicBezTo>
                  <a:pt x="24719" y="15959"/>
                  <a:pt x="24774" y="16210"/>
                  <a:pt x="24802" y="16461"/>
                </a:cubicBezTo>
                <a:cubicBezTo>
                  <a:pt x="24830" y="16768"/>
                  <a:pt x="24802" y="17047"/>
                  <a:pt x="24774" y="17354"/>
                </a:cubicBezTo>
                <a:cubicBezTo>
                  <a:pt x="24579" y="17381"/>
                  <a:pt x="24356" y="17270"/>
                  <a:pt x="24189" y="17326"/>
                </a:cubicBezTo>
                <a:cubicBezTo>
                  <a:pt x="24328" y="17856"/>
                  <a:pt x="24551" y="17856"/>
                  <a:pt x="24663" y="18386"/>
                </a:cubicBezTo>
                <a:cubicBezTo>
                  <a:pt x="24746" y="18442"/>
                  <a:pt x="24774" y="18665"/>
                  <a:pt x="24830" y="18748"/>
                </a:cubicBezTo>
                <a:cubicBezTo>
                  <a:pt x="24914" y="18944"/>
                  <a:pt x="24942" y="19279"/>
                  <a:pt x="24998" y="19446"/>
                </a:cubicBezTo>
                <a:cubicBezTo>
                  <a:pt x="24998" y="19502"/>
                  <a:pt x="24998" y="19558"/>
                  <a:pt x="24998" y="19585"/>
                </a:cubicBezTo>
                <a:cubicBezTo>
                  <a:pt x="25109" y="19976"/>
                  <a:pt x="25137" y="20395"/>
                  <a:pt x="25053" y="20813"/>
                </a:cubicBezTo>
                <a:cubicBezTo>
                  <a:pt x="24970" y="21092"/>
                  <a:pt x="24942" y="21343"/>
                  <a:pt x="24858" y="21594"/>
                </a:cubicBezTo>
                <a:close/>
                <a:moveTo>
                  <a:pt x="24579" y="17130"/>
                </a:moveTo>
                <a:cubicBezTo>
                  <a:pt x="24607" y="17130"/>
                  <a:pt x="24579" y="17075"/>
                  <a:pt x="24579" y="16963"/>
                </a:cubicBezTo>
                <a:cubicBezTo>
                  <a:pt x="24551" y="17019"/>
                  <a:pt x="24551" y="17075"/>
                  <a:pt x="24579" y="17130"/>
                </a:cubicBezTo>
                <a:close/>
                <a:moveTo>
                  <a:pt x="24635" y="18665"/>
                </a:moveTo>
                <a:cubicBezTo>
                  <a:pt x="24663" y="18665"/>
                  <a:pt x="24663" y="18581"/>
                  <a:pt x="24691" y="18525"/>
                </a:cubicBezTo>
                <a:cubicBezTo>
                  <a:pt x="24691" y="18469"/>
                  <a:pt x="24635" y="18581"/>
                  <a:pt x="24635" y="18665"/>
                </a:cubicBezTo>
                <a:close/>
                <a:moveTo>
                  <a:pt x="24105" y="18804"/>
                </a:moveTo>
                <a:lnTo>
                  <a:pt x="24105" y="18944"/>
                </a:lnTo>
                <a:cubicBezTo>
                  <a:pt x="24105" y="18916"/>
                  <a:pt x="24105" y="18888"/>
                  <a:pt x="24105" y="18860"/>
                </a:cubicBezTo>
                <a:cubicBezTo>
                  <a:pt x="24105" y="18860"/>
                  <a:pt x="24133" y="18804"/>
                  <a:pt x="24105" y="18804"/>
                </a:cubicBezTo>
                <a:close/>
                <a:moveTo>
                  <a:pt x="11215" y="1507"/>
                </a:moveTo>
                <a:lnTo>
                  <a:pt x="11327" y="1507"/>
                </a:lnTo>
                <a:cubicBezTo>
                  <a:pt x="11327" y="1507"/>
                  <a:pt x="11383" y="1479"/>
                  <a:pt x="11355" y="1479"/>
                </a:cubicBezTo>
                <a:cubicBezTo>
                  <a:pt x="11299" y="1479"/>
                  <a:pt x="11243" y="1479"/>
                  <a:pt x="11188" y="1507"/>
                </a:cubicBezTo>
                <a:close/>
                <a:moveTo>
                  <a:pt x="18330" y="25416"/>
                </a:moveTo>
                <a:cubicBezTo>
                  <a:pt x="18358" y="25388"/>
                  <a:pt x="18218" y="25388"/>
                  <a:pt x="18162" y="25388"/>
                </a:cubicBezTo>
                <a:cubicBezTo>
                  <a:pt x="18079" y="25361"/>
                  <a:pt x="18246" y="25416"/>
                  <a:pt x="18302" y="25416"/>
                </a:cubicBezTo>
                <a:close/>
                <a:moveTo>
                  <a:pt x="21036" y="24440"/>
                </a:moveTo>
                <a:cubicBezTo>
                  <a:pt x="20338" y="24858"/>
                  <a:pt x="19557" y="25109"/>
                  <a:pt x="18748" y="25137"/>
                </a:cubicBezTo>
                <a:cubicBezTo>
                  <a:pt x="18832" y="25137"/>
                  <a:pt x="18916" y="25165"/>
                  <a:pt x="18999" y="25193"/>
                </a:cubicBezTo>
                <a:cubicBezTo>
                  <a:pt x="19222" y="25221"/>
                  <a:pt x="19418" y="25249"/>
                  <a:pt x="19641" y="25221"/>
                </a:cubicBezTo>
                <a:cubicBezTo>
                  <a:pt x="19641" y="25277"/>
                  <a:pt x="19725" y="25249"/>
                  <a:pt x="19836" y="25249"/>
                </a:cubicBezTo>
                <a:cubicBezTo>
                  <a:pt x="20115" y="25137"/>
                  <a:pt x="20394" y="24998"/>
                  <a:pt x="20645" y="24830"/>
                </a:cubicBezTo>
                <a:cubicBezTo>
                  <a:pt x="20701" y="24719"/>
                  <a:pt x="20980" y="24551"/>
                  <a:pt x="21036" y="24440"/>
                </a:cubicBezTo>
                <a:close/>
                <a:moveTo>
                  <a:pt x="22375" y="23380"/>
                </a:moveTo>
                <a:cubicBezTo>
                  <a:pt x="22375" y="23380"/>
                  <a:pt x="22319" y="23408"/>
                  <a:pt x="22263" y="23436"/>
                </a:cubicBezTo>
                <a:cubicBezTo>
                  <a:pt x="22236" y="23491"/>
                  <a:pt x="22347" y="23408"/>
                  <a:pt x="22403" y="23352"/>
                </a:cubicBezTo>
                <a:close/>
                <a:moveTo>
                  <a:pt x="23547" y="22124"/>
                </a:moveTo>
                <a:lnTo>
                  <a:pt x="23491" y="22124"/>
                </a:lnTo>
                <a:cubicBezTo>
                  <a:pt x="23463" y="22180"/>
                  <a:pt x="23463" y="22208"/>
                  <a:pt x="23491" y="22236"/>
                </a:cubicBezTo>
                <a:close/>
                <a:moveTo>
                  <a:pt x="24551" y="20701"/>
                </a:moveTo>
                <a:cubicBezTo>
                  <a:pt x="24551" y="20422"/>
                  <a:pt x="24467" y="20395"/>
                  <a:pt x="24495" y="20088"/>
                </a:cubicBezTo>
                <a:cubicBezTo>
                  <a:pt x="24384" y="19920"/>
                  <a:pt x="24328" y="19697"/>
                  <a:pt x="24300" y="19502"/>
                </a:cubicBezTo>
                <a:cubicBezTo>
                  <a:pt x="24216" y="19502"/>
                  <a:pt x="24161" y="19167"/>
                  <a:pt x="24077" y="19083"/>
                </a:cubicBezTo>
                <a:cubicBezTo>
                  <a:pt x="24077" y="19000"/>
                  <a:pt x="24077" y="18944"/>
                  <a:pt x="24049" y="18860"/>
                </a:cubicBezTo>
                <a:cubicBezTo>
                  <a:pt x="24049" y="18860"/>
                  <a:pt x="24021" y="18916"/>
                  <a:pt x="23993" y="18888"/>
                </a:cubicBezTo>
                <a:lnTo>
                  <a:pt x="23965" y="18832"/>
                </a:lnTo>
                <a:cubicBezTo>
                  <a:pt x="23965" y="19474"/>
                  <a:pt x="23882" y="20088"/>
                  <a:pt x="23714" y="20701"/>
                </a:cubicBezTo>
                <a:cubicBezTo>
                  <a:pt x="24021" y="20701"/>
                  <a:pt x="24272" y="20701"/>
                  <a:pt x="24551" y="20674"/>
                </a:cubicBezTo>
                <a:close/>
                <a:moveTo>
                  <a:pt x="24886" y="19725"/>
                </a:moveTo>
                <a:lnTo>
                  <a:pt x="24858" y="19725"/>
                </a:lnTo>
                <a:lnTo>
                  <a:pt x="24858" y="19837"/>
                </a:lnTo>
                <a:cubicBezTo>
                  <a:pt x="24886" y="19837"/>
                  <a:pt x="24914" y="19809"/>
                  <a:pt x="24914" y="19725"/>
                </a:cubicBezTo>
                <a:close/>
                <a:moveTo>
                  <a:pt x="24970" y="20032"/>
                </a:moveTo>
                <a:cubicBezTo>
                  <a:pt x="24970" y="19976"/>
                  <a:pt x="24970" y="19920"/>
                  <a:pt x="24998" y="19837"/>
                </a:cubicBezTo>
                <a:cubicBezTo>
                  <a:pt x="24970" y="19837"/>
                  <a:pt x="24942" y="19837"/>
                  <a:pt x="24942" y="19920"/>
                </a:cubicBezTo>
                <a:cubicBezTo>
                  <a:pt x="24970" y="19920"/>
                  <a:pt x="24970" y="20032"/>
                  <a:pt x="24998" y="200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45575" y="4679625"/>
            <a:ext cx="611700" cy="658450"/>
          </a:xfrm>
          <a:custGeom>
            <a:avLst/>
            <a:gdLst/>
            <a:ahLst/>
            <a:cxnLst/>
            <a:rect l="l" t="t" r="r" b="b"/>
            <a:pathLst>
              <a:path w="24468" h="26338" extrusionOk="0">
                <a:moveTo>
                  <a:pt x="9681" y="26282"/>
                </a:moveTo>
                <a:cubicBezTo>
                  <a:pt x="9430" y="26310"/>
                  <a:pt x="9235" y="26282"/>
                  <a:pt x="8984" y="26338"/>
                </a:cubicBezTo>
                <a:lnTo>
                  <a:pt x="8509" y="26254"/>
                </a:lnTo>
                <a:cubicBezTo>
                  <a:pt x="8537" y="26170"/>
                  <a:pt x="8258" y="26114"/>
                  <a:pt x="8621" y="26059"/>
                </a:cubicBezTo>
                <a:cubicBezTo>
                  <a:pt x="8537" y="26059"/>
                  <a:pt x="8398" y="26086"/>
                  <a:pt x="8314" y="26059"/>
                </a:cubicBezTo>
                <a:cubicBezTo>
                  <a:pt x="8286" y="25835"/>
                  <a:pt x="8231" y="25584"/>
                  <a:pt x="8231" y="25333"/>
                </a:cubicBezTo>
                <a:cubicBezTo>
                  <a:pt x="8231" y="25249"/>
                  <a:pt x="8119" y="25166"/>
                  <a:pt x="8119" y="25054"/>
                </a:cubicBezTo>
                <a:cubicBezTo>
                  <a:pt x="7868" y="25054"/>
                  <a:pt x="7617" y="25026"/>
                  <a:pt x="7366" y="24970"/>
                </a:cubicBezTo>
                <a:lnTo>
                  <a:pt x="7310" y="24970"/>
                </a:lnTo>
                <a:cubicBezTo>
                  <a:pt x="7059" y="25026"/>
                  <a:pt x="6836" y="25026"/>
                  <a:pt x="6612" y="24970"/>
                </a:cubicBezTo>
                <a:cubicBezTo>
                  <a:pt x="6417" y="24998"/>
                  <a:pt x="6250" y="24970"/>
                  <a:pt x="6082" y="24943"/>
                </a:cubicBezTo>
                <a:cubicBezTo>
                  <a:pt x="5859" y="24915"/>
                  <a:pt x="5636" y="24859"/>
                  <a:pt x="5441" y="24775"/>
                </a:cubicBezTo>
                <a:cubicBezTo>
                  <a:pt x="5385" y="24775"/>
                  <a:pt x="5273" y="24719"/>
                  <a:pt x="5217" y="24719"/>
                </a:cubicBezTo>
                <a:cubicBezTo>
                  <a:pt x="4911" y="24552"/>
                  <a:pt x="4743" y="24496"/>
                  <a:pt x="4520" y="24329"/>
                </a:cubicBezTo>
                <a:cubicBezTo>
                  <a:pt x="4185" y="24078"/>
                  <a:pt x="3878" y="23771"/>
                  <a:pt x="3599" y="23436"/>
                </a:cubicBezTo>
                <a:cubicBezTo>
                  <a:pt x="3571" y="23352"/>
                  <a:pt x="3432" y="23129"/>
                  <a:pt x="3348" y="22962"/>
                </a:cubicBezTo>
                <a:cubicBezTo>
                  <a:pt x="3292" y="22794"/>
                  <a:pt x="3237" y="22627"/>
                  <a:pt x="3181" y="22460"/>
                </a:cubicBezTo>
                <a:cubicBezTo>
                  <a:pt x="3181" y="22404"/>
                  <a:pt x="3125" y="22320"/>
                  <a:pt x="3097" y="22292"/>
                </a:cubicBezTo>
                <a:cubicBezTo>
                  <a:pt x="3097" y="22153"/>
                  <a:pt x="3069" y="22041"/>
                  <a:pt x="3097" y="21902"/>
                </a:cubicBezTo>
                <a:cubicBezTo>
                  <a:pt x="3097" y="21706"/>
                  <a:pt x="3041" y="21399"/>
                  <a:pt x="3097" y="21316"/>
                </a:cubicBezTo>
                <a:cubicBezTo>
                  <a:pt x="3097" y="21009"/>
                  <a:pt x="3097" y="20730"/>
                  <a:pt x="3041" y="20451"/>
                </a:cubicBezTo>
                <a:cubicBezTo>
                  <a:pt x="3041" y="20395"/>
                  <a:pt x="3013" y="20311"/>
                  <a:pt x="2985" y="20256"/>
                </a:cubicBezTo>
                <a:cubicBezTo>
                  <a:pt x="2790" y="19949"/>
                  <a:pt x="2539" y="19670"/>
                  <a:pt x="2288" y="19391"/>
                </a:cubicBezTo>
                <a:cubicBezTo>
                  <a:pt x="2149" y="19251"/>
                  <a:pt x="2009" y="19084"/>
                  <a:pt x="1897" y="18888"/>
                </a:cubicBezTo>
                <a:cubicBezTo>
                  <a:pt x="1842" y="18861"/>
                  <a:pt x="1786" y="18833"/>
                  <a:pt x="1758" y="18861"/>
                </a:cubicBezTo>
                <a:cubicBezTo>
                  <a:pt x="1367" y="18358"/>
                  <a:pt x="1033" y="17521"/>
                  <a:pt x="1060" y="17187"/>
                </a:cubicBezTo>
                <a:cubicBezTo>
                  <a:pt x="1060" y="17131"/>
                  <a:pt x="1033" y="17075"/>
                  <a:pt x="1005" y="17019"/>
                </a:cubicBezTo>
                <a:cubicBezTo>
                  <a:pt x="921" y="16796"/>
                  <a:pt x="865" y="16601"/>
                  <a:pt x="781" y="16433"/>
                </a:cubicBezTo>
                <a:cubicBezTo>
                  <a:pt x="670" y="15959"/>
                  <a:pt x="558" y="15652"/>
                  <a:pt x="447" y="15094"/>
                </a:cubicBezTo>
                <a:cubicBezTo>
                  <a:pt x="335" y="14480"/>
                  <a:pt x="279" y="13811"/>
                  <a:pt x="196" y="13113"/>
                </a:cubicBezTo>
                <a:cubicBezTo>
                  <a:pt x="112" y="12528"/>
                  <a:pt x="84" y="11942"/>
                  <a:pt x="56" y="11356"/>
                </a:cubicBezTo>
                <a:cubicBezTo>
                  <a:pt x="56" y="11021"/>
                  <a:pt x="0" y="10658"/>
                  <a:pt x="28" y="10184"/>
                </a:cubicBezTo>
                <a:cubicBezTo>
                  <a:pt x="28" y="9793"/>
                  <a:pt x="84" y="9403"/>
                  <a:pt x="168" y="9012"/>
                </a:cubicBezTo>
                <a:cubicBezTo>
                  <a:pt x="223" y="8789"/>
                  <a:pt x="335" y="8566"/>
                  <a:pt x="502" y="8371"/>
                </a:cubicBezTo>
                <a:cubicBezTo>
                  <a:pt x="781" y="6222"/>
                  <a:pt x="1479" y="4046"/>
                  <a:pt x="2985" y="2456"/>
                </a:cubicBezTo>
                <a:cubicBezTo>
                  <a:pt x="4604" y="754"/>
                  <a:pt x="6975" y="1"/>
                  <a:pt x="9346" y="1"/>
                </a:cubicBezTo>
                <a:lnTo>
                  <a:pt x="9877" y="1"/>
                </a:lnTo>
                <a:cubicBezTo>
                  <a:pt x="10490" y="29"/>
                  <a:pt x="11104" y="112"/>
                  <a:pt x="11718" y="252"/>
                </a:cubicBezTo>
                <a:cubicBezTo>
                  <a:pt x="11718" y="252"/>
                  <a:pt x="11718" y="252"/>
                  <a:pt x="11690" y="280"/>
                </a:cubicBezTo>
                <a:lnTo>
                  <a:pt x="11718" y="280"/>
                </a:lnTo>
                <a:cubicBezTo>
                  <a:pt x="13308" y="642"/>
                  <a:pt x="14843" y="1200"/>
                  <a:pt x="16293" y="1982"/>
                </a:cubicBezTo>
                <a:cubicBezTo>
                  <a:pt x="16405" y="1982"/>
                  <a:pt x="16517" y="2010"/>
                  <a:pt x="16600" y="2065"/>
                </a:cubicBezTo>
                <a:cubicBezTo>
                  <a:pt x="16712" y="1870"/>
                  <a:pt x="17939" y="2512"/>
                  <a:pt x="18581" y="3014"/>
                </a:cubicBezTo>
                <a:cubicBezTo>
                  <a:pt x="18581" y="3070"/>
                  <a:pt x="18581" y="3098"/>
                  <a:pt x="18637" y="3126"/>
                </a:cubicBezTo>
                <a:cubicBezTo>
                  <a:pt x="18860" y="3209"/>
                  <a:pt x="19000" y="3209"/>
                  <a:pt x="19195" y="3293"/>
                </a:cubicBezTo>
                <a:cubicBezTo>
                  <a:pt x="19362" y="3405"/>
                  <a:pt x="19558" y="3544"/>
                  <a:pt x="19725" y="3628"/>
                </a:cubicBezTo>
                <a:cubicBezTo>
                  <a:pt x="19864" y="3795"/>
                  <a:pt x="20032" y="3907"/>
                  <a:pt x="20199" y="4018"/>
                </a:cubicBezTo>
                <a:cubicBezTo>
                  <a:pt x="20255" y="4074"/>
                  <a:pt x="20283" y="4130"/>
                  <a:pt x="20339" y="4186"/>
                </a:cubicBezTo>
                <a:cubicBezTo>
                  <a:pt x="20450" y="4269"/>
                  <a:pt x="20590" y="4353"/>
                  <a:pt x="20729" y="4437"/>
                </a:cubicBezTo>
                <a:cubicBezTo>
                  <a:pt x="20785" y="4493"/>
                  <a:pt x="20869" y="4576"/>
                  <a:pt x="20925" y="4632"/>
                </a:cubicBezTo>
                <a:cubicBezTo>
                  <a:pt x="20952" y="4604"/>
                  <a:pt x="21120" y="4772"/>
                  <a:pt x="21231" y="4827"/>
                </a:cubicBezTo>
                <a:cubicBezTo>
                  <a:pt x="21287" y="4855"/>
                  <a:pt x="21287" y="4827"/>
                  <a:pt x="21343" y="4855"/>
                </a:cubicBezTo>
                <a:cubicBezTo>
                  <a:pt x="21399" y="4883"/>
                  <a:pt x="21371" y="4911"/>
                  <a:pt x="21399" y="4939"/>
                </a:cubicBezTo>
                <a:cubicBezTo>
                  <a:pt x="21427" y="4939"/>
                  <a:pt x="21427" y="4939"/>
                  <a:pt x="21455" y="4939"/>
                </a:cubicBezTo>
                <a:cubicBezTo>
                  <a:pt x="21455" y="4939"/>
                  <a:pt x="21510" y="4995"/>
                  <a:pt x="21566" y="5051"/>
                </a:cubicBezTo>
                <a:cubicBezTo>
                  <a:pt x="21706" y="5134"/>
                  <a:pt x="21817" y="5246"/>
                  <a:pt x="21957" y="5357"/>
                </a:cubicBezTo>
                <a:cubicBezTo>
                  <a:pt x="22041" y="5497"/>
                  <a:pt x="22124" y="5609"/>
                  <a:pt x="22208" y="5748"/>
                </a:cubicBezTo>
                <a:cubicBezTo>
                  <a:pt x="22124" y="5720"/>
                  <a:pt x="21985" y="5636"/>
                  <a:pt x="21985" y="5720"/>
                </a:cubicBezTo>
                <a:cubicBezTo>
                  <a:pt x="22124" y="5915"/>
                  <a:pt x="22264" y="6083"/>
                  <a:pt x="22375" y="6278"/>
                </a:cubicBezTo>
                <a:cubicBezTo>
                  <a:pt x="22459" y="6418"/>
                  <a:pt x="22515" y="6557"/>
                  <a:pt x="22571" y="6697"/>
                </a:cubicBezTo>
                <a:cubicBezTo>
                  <a:pt x="22710" y="6920"/>
                  <a:pt x="22794" y="7003"/>
                  <a:pt x="22850" y="7115"/>
                </a:cubicBezTo>
                <a:cubicBezTo>
                  <a:pt x="22878" y="7115"/>
                  <a:pt x="22878" y="7059"/>
                  <a:pt x="22905" y="7115"/>
                </a:cubicBezTo>
                <a:cubicBezTo>
                  <a:pt x="22933" y="7115"/>
                  <a:pt x="22850" y="6976"/>
                  <a:pt x="22905" y="7003"/>
                </a:cubicBezTo>
                <a:cubicBezTo>
                  <a:pt x="23045" y="7031"/>
                  <a:pt x="23129" y="6892"/>
                  <a:pt x="23212" y="6780"/>
                </a:cubicBezTo>
                <a:cubicBezTo>
                  <a:pt x="23296" y="6669"/>
                  <a:pt x="23408" y="6585"/>
                  <a:pt x="23603" y="6780"/>
                </a:cubicBezTo>
                <a:cubicBezTo>
                  <a:pt x="23882" y="7031"/>
                  <a:pt x="24189" y="7980"/>
                  <a:pt x="24217" y="8510"/>
                </a:cubicBezTo>
                <a:cubicBezTo>
                  <a:pt x="24217" y="8650"/>
                  <a:pt x="24189" y="8761"/>
                  <a:pt x="24133" y="8789"/>
                </a:cubicBezTo>
                <a:cubicBezTo>
                  <a:pt x="24217" y="9654"/>
                  <a:pt x="24049" y="10156"/>
                  <a:pt x="23910" y="10212"/>
                </a:cubicBezTo>
                <a:cubicBezTo>
                  <a:pt x="23993" y="10296"/>
                  <a:pt x="24161" y="10240"/>
                  <a:pt x="24272" y="10296"/>
                </a:cubicBezTo>
                <a:cubicBezTo>
                  <a:pt x="24384" y="10435"/>
                  <a:pt x="24468" y="10602"/>
                  <a:pt x="24468" y="10798"/>
                </a:cubicBezTo>
                <a:cubicBezTo>
                  <a:pt x="24440" y="11133"/>
                  <a:pt x="24384" y="11495"/>
                  <a:pt x="24300" y="11830"/>
                </a:cubicBezTo>
                <a:cubicBezTo>
                  <a:pt x="24245" y="12081"/>
                  <a:pt x="24133" y="12304"/>
                  <a:pt x="23966" y="12472"/>
                </a:cubicBezTo>
                <a:cubicBezTo>
                  <a:pt x="23882" y="12528"/>
                  <a:pt x="23854" y="12332"/>
                  <a:pt x="23714" y="12472"/>
                </a:cubicBezTo>
                <a:cubicBezTo>
                  <a:pt x="23631" y="12723"/>
                  <a:pt x="23547" y="12946"/>
                  <a:pt x="23436" y="13169"/>
                </a:cubicBezTo>
                <a:cubicBezTo>
                  <a:pt x="23380" y="13281"/>
                  <a:pt x="23268" y="13364"/>
                  <a:pt x="23212" y="13532"/>
                </a:cubicBezTo>
                <a:cubicBezTo>
                  <a:pt x="23101" y="13727"/>
                  <a:pt x="22989" y="14006"/>
                  <a:pt x="22878" y="14201"/>
                </a:cubicBezTo>
                <a:cubicBezTo>
                  <a:pt x="22626" y="14648"/>
                  <a:pt x="22459" y="14732"/>
                  <a:pt x="22320" y="14759"/>
                </a:cubicBezTo>
                <a:cubicBezTo>
                  <a:pt x="22096" y="15262"/>
                  <a:pt x="21789" y="15736"/>
                  <a:pt x="21427" y="16154"/>
                </a:cubicBezTo>
                <a:cubicBezTo>
                  <a:pt x="21343" y="16238"/>
                  <a:pt x="21287" y="16266"/>
                  <a:pt x="21176" y="16378"/>
                </a:cubicBezTo>
                <a:cubicBezTo>
                  <a:pt x="20925" y="16768"/>
                  <a:pt x="20590" y="17131"/>
                  <a:pt x="20227" y="17410"/>
                </a:cubicBezTo>
                <a:cubicBezTo>
                  <a:pt x="20088" y="17577"/>
                  <a:pt x="19976" y="17717"/>
                  <a:pt x="19864" y="17884"/>
                </a:cubicBezTo>
                <a:cubicBezTo>
                  <a:pt x="19725" y="17996"/>
                  <a:pt x="19502" y="18219"/>
                  <a:pt x="19334" y="18358"/>
                </a:cubicBezTo>
                <a:cubicBezTo>
                  <a:pt x="19334" y="18275"/>
                  <a:pt x="19167" y="18386"/>
                  <a:pt x="19083" y="18386"/>
                </a:cubicBezTo>
                <a:cubicBezTo>
                  <a:pt x="19000" y="18498"/>
                  <a:pt x="19055" y="18526"/>
                  <a:pt x="19055" y="18610"/>
                </a:cubicBezTo>
                <a:cubicBezTo>
                  <a:pt x="18972" y="18693"/>
                  <a:pt x="19000" y="18610"/>
                  <a:pt x="18944" y="18665"/>
                </a:cubicBezTo>
                <a:cubicBezTo>
                  <a:pt x="18888" y="18693"/>
                  <a:pt x="19055" y="18637"/>
                  <a:pt x="19055" y="18693"/>
                </a:cubicBezTo>
                <a:cubicBezTo>
                  <a:pt x="18916" y="19084"/>
                  <a:pt x="19111" y="19195"/>
                  <a:pt x="18665" y="19753"/>
                </a:cubicBezTo>
                <a:cubicBezTo>
                  <a:pt x="18386" y="19977"/>
                  <a:pt x="17884" y="20590"/>
                  <a:pt x="17688" y="20590"/>
                </a:cubicBezTo>
                <a:cubicBezTo>
                  <a:pt x="17632" y="20674"/>
                  <a:pt x="17549" y="20814"/>
                  <a:pt x="17549" y="20869"/>
                </a:cubicBezTo>
                <a:cubicBezTo>
                  <a:pt x="17381" y="21065"/>
                  <a:pt x="17214" y="21260"/>
                  <a:pt x="17019" y="21427"/>
                </a:cubicBezTo>
                <a:cubicBezTo>
                  <a:pt x="16907" y="21539"/>
                  <a:pt x="16823" y="21651"/>
                  <a:pt x="16712" y="21790"/>
                </a:cubicBezTo>
                <a:cubicBezTo>
                  <a:pt x="16489" y="21985"/>
                  <a:pt x="16293" y="22125"/>
                  <a:pt x="16098" y="22320"/>
                </a:cubicBezTo>
                <a:cubicBezTo>
                  <a:pt x="15903" y="22487"/>
                  <a:pt x="15680" y="22599"/>
                  <a:pt x="15456" y="22711"/>
                </a:cubicBezTo>
                <a:cubicBezTo>
                  <a:pt x="15401" y="22683"/>
                  <a:pt x="15401" y="22599"/>
                  <a:pt x="15317" y="22655"/>
                </a:cubicBezTo>
                <a:cubicBezTo>
                  <a:pt x="15233" y="22739"/>
                  <a:pt x="15177" y="22878"/>
                  <a:pt x="15122" y="22990"/>
                </a:cubicBezTo>
                <a:cubicBezTo>
                  <a:pt x="15066" y="23101"/>
                  <a:pt x="14926" y="23213"/>
                  <a:pt x="14843" y="23352"/>
                </a:cubicBezTo>
                <a:cubicBezTo>
                  <a:pt x="14619" y="23492"/>
                  <a:pt x="14424" y="23659"/>
                  <a:pt x="14201" y="23827"/>
                </a:cubicBezTo>
                <a:cubicBezTo>
                  <a:pt x="13950" y="23966"/>
                  <a:pt x="13699" y="24106"/>
                  <a:pt x="13420" y="24189"/>
                </a:cubicBezTo>
                <a:cubicBezTo>
                  <a:pt x="13280" y="24050"/>
                  <a:pt x="13308" y="23799"/>
                  <a:pt x="13141" y="23659"/>
                </a:cubicBezTo>
                <a:cubicBezTo>
                  <a:pt x="12750" y="24022"/>
                  <a:pt x="12862" y="24245"/>
                  <a:pt x="12443" y="24580"/>
                </a:cubicBezTo>
                <a:cubicBezTo>
                  <a:pt x="12443" y="24692"/>
                  <a:pt x="12276" y="24803"/>
                  <a:pt x="12192" y="24915"/>
                </a:cubicBezTo>
                <a:cubicBezTo>
                  <a:pt x="12081" y="25054"/>
                  <a:pt x="11802" y="25249"/>
                  <a:pt x="11662" y="25389"/>
                </a:cubicBezTo>
                <a:cubicBezTo>
                  <a:pt x="11606" y="25417"/>
                  <a:pt x="11578" y="25445"/>
                  <a:pt x="11523" y="25445"/>
                </a:cubicBezTo>
                <a:cubicBezTo>
                  <a:pt x="11244" y="25724"/>
                  <a:pt x="10881" y="25947"/>
                  <a:pt x="10490" y="26059"/>
                </a:cubicBezTo>
                <a:cubicBezTo>
                  <a:pt x="10183" y="26142"/>
                  <a:pt x="9932" y="26226"/>
                  <a:pt x="9681" y="26282"/>
                </a:cubicBezTo>
                <a:close/>
                <a:moveTo>
                  <a:pt x="13476" y="23938"/>
                </a:moveTo>
                <a:cubicBezTo>
                  <a:pt x="13476" y="23966"/>
                  <a:pt x="13531" y="23938"/>
                  <a:pt x="13615" y="23855"/>
                </a:cubicBezTo>
                <a:cubicBezTo>
                  <a:pt x="13559" y="23855"/>
                  <a:pt x="13503" y="23882"/>
                  <a:pt x="13476" y="23938"/>
                </a:cubicBezTo>
                <a:close/>
                <a:moveTo>
                  <a:pt x="12164" y="24719"/>
                </a:moveTo>
                <a:cubicBezTo>
                  <a:pt x="12164" y="24719"/>
                  <a:pt x="12220" y="24719"/>
                  <a:pt x="12276" y="24692"/>
                </a:cubicBezTo>
                <a:cubicBezTo>
                  <a:pt x="12276" y="24664"/>
                  <a:pt x="12248" y="24664"/>
                  <a:pt x="12164" y="24719"/>
                </a:cubicBezTo>
                <a:close/>
                <a:moveTo>
                  <a:pt x="11774" y="24301"/>
                </a:moveTo>
                <a:cubicBezTo>
                  <a:pt x="11690" y="24357"/>
                  <a:pt x="11634" y="24357"/>
                  <a:pt x="11662" y="24385"/>
                </a:cubicBezTo>
                <a:cubicBezTo>
                  <a:pt x="11690" y="24385"/>
                  <a:pt x="11718" y="24357"/>
                  <a:pt x="11746" y="24357"/>
                </a:cubicBezTo>
                <a:cubicBezTo>
                  <a:pt x="11746" y="24357"/>
                  <a:pt x="11802" y="24329"/>
                  <a:pt x="11774" y="24301"/>
                </a:cubicBezTo>
                <a:close/>
                <a:moveTo>
                  <a:pt x="20952" y="4772"/>
                </a:moveTo>
                <a:cubicBezTo>
                  <a:pt x="20952" y="4772"/>
                  <a:pt x="20952" y="4827"/>
                  <a:pt x="21008" y="4883"/>
                </a:cubicBezTo>
                <a:cubicBezTo>
                  <a:pt x="21036" y="4883"/>
                  <a:pt x="21064" y="4911"/>
                  <a:pt x="21064" y="4883"/>
                </a:cubicBezTo>
                <a:cubicBezTo>
                  <a:pt x="21036" y="4855"/>
                  <a:pt x="20980" y="4799"/>
                  <a:pt x="20952" y="4772"/>
                </a:cubicBezTo>
                <a:close/>
                <a:moveTo>
                  <a:pt x="3209" y="22320"/>
                </a:moveTo>
                <a:cubicBezTo>
                  <a:pt x="3264" y="22320"/>
                  <a:pt x="3181" y="22208"/>
                  <a:pt x="3181" y="22153"/>
                </a:cubicBezTo>
                <a:cubicBezTo>
                  <a:pt x="3153" y="22069"/>
                  <a:pt x="3181" y="22264"/>
                  <a:pt x="3209" y="22320"/>
                </a:cubicBezTo>
                <a:close/>
                <a:moveTo>
                  <a:pt x="5385" y="24273"/>
                </a:moveTo>
                <a:cubicBezTo>
                  <a:pt x="4687" y="23855"/>
                  <a:pt x="4101" y="23269"/>
                  <a:pt x="3683" y="22571"/>
                </a:cubicBezTo>
                <a:cubicBezTo>
                  <a:pt x="3711" y="22655"/>
                  <a:pt x="3739" y="22739"/>
                  <a:pt x="3767" y="22822"/>
                </a:cubicBezTo>
                <a:cubicBezTo>
                  <a:pt x="3822" y="23018"/>
                  <a:pt x="3906" y="23213"/>
                  <a:pt x="4018" y="23380"/>
                </a:cubicBezTo>
                <a:cubicBezTo>
                  <a:pt x="3990" y="23436"/>
                  <a:pt x="4046" y="23492"/>
                  <a:pt x="4101" y="23576"/>
                </a:cubicBezTo>
                <a:cubicBezTo>
                  <a:pt x="4325" y="23771"/>
                  <a:pt x="4576" y="23966"/>
                  <a:pt x="4827" y="24106"/>
                </a:cubicBezTo>
                <a:cubicBezTo>
                  <a:pt x="4938" y="24106"/>
                  <a:pt x="5245" y="24273"/>
                  <a:pt x="5385" y="24273"/>
                </a:cubicBezTo>
                <a:close/>
                <a:moveTo>
                  <a:pt x="6947" y="24970"/>
                </a:moveTo>
                <a:cubicBezTo>
                  <a:pt x="6947" y="24943"/>
                  <a:pt x="6891" y="24915"/>
                  <a:pt x="6836" y="24887"/>
                </a:cubicBezTo>
                <a:cubicBezTo>
                  <a:pt x="6780" y="24859"/>
                  <a:pt x="6891" y="24915"/>
                  <a:pt x="6947" y="24943"/>
                </a:cubicBezTo>
                <a:close/>
                <a:moveTo>
                  <a:pt x="8621" y="25361"/>
                </a:moveTo>
                <a:lnTo>
                  <a:pt x="8621" y="25333"/>
                </a:lnTo>
                <a:cubicBezTo>
                  <a:pt x="8537" y="25333"/>
                  <a:pt x="8509" y="25361"/>
                  <a:pt x="8509" y="25389"/>
                </a:cubicBezTo>
                <a:close/>
                <a:moveTo>
                  <a:pt x="10351" y="25612"/>
                </a:moveTo>
                <a:cubicBezTo>
                  <a:pt x="10602" y="25501"/>
                  <a:pt x="10574" y="25389"/>
                  <a:pt x="10853" y="25249"/>
                </a:cubicBezTo>
                <a:cubicBezTo>
                  <a:pt x="10965" y="25082"/>
                  <a:pt x="11132" y="24915"/>
                  <a:pt x="11299" y="24831"/>
                </a:cubicBezTo>
                <a:cubicBezTo>
                  <a:pt x="11244" y="24747"/>
                  <a:pt x="11523" y="24552"/>
                  <a:pt x="11550" y="24413"/>
                </a:cubicBezTo>
                <a:cubicBezTo>
                  <a:pt x="11634" y="24385"/>
                  <a:pt x="11690" y="24329"/>
                  <a:pt x="11746" y="24273"/>
                </a:cubicBezTo>
                <a:cubicBezTo>
                  <a:pt x="11746" y="24273"/>
                  <a:pt x="11690" y="24273"/>
                  <a:pt x="11690" y="24245"/>
                </a:cubicBezTo>
                <a:lnTo>
                  <a:pt x="11718" y="24217"/>
                </a:lnTo>
                <a:cubicBezTo>
                  <a:pt x="11160" y="24496"/>
                  <a:pt x="10574" y="24719"/>
                  <a:pt x="9960" y="24859"/>
                </a:cubicBezTo>
                <a:cubicBezTo>
                  <a:pt x="10072" y="25110"/>
                  <a:pt x="10183" y="25333"/>
                  <a:pt x="10323" y="25584"/>
                </a:cubicBezTo>
                <a:close/>
                <a:moveTo>
                  <a:pt x="11383" y="25445"/>
                </a:moveTo>
                <a:lnTo>
                  <a:pt x="11383" y="25417"/>
                </a:lnTo>
                <a:lnTo>
                  <a:pt x="11272" y="25445"/>
                </a:lnTo>
                <a:cubicBezTo>
                  <a:pt x="11244" y="25501"/>
                  <a:pt x="11272" y="25501"/>
                  <a:pt x="11383" y="25445"/>
                </a:cubicBezTo>
                <a:close/>
                <a:moveTo>
                  <a:pt x="11132" y="25640"/>
                </a:moveTo>
                <a:cubicBezTo>
                  <a:pt x="11188" y="25612"/>
                  <a:pt x="11244" y="25612"/>
                  <a:pt x="11299" y="25584"/>
                </a:cubicBezTo>
                <a:cubicBezTo>
                  <a:pt x="11299" y="25556"/>
                  <a:pt x="11299" y="25528"/>
                  <a:pt x="11216" y="25584"/>
                </a:cubicBezTo>
                <a:cubicBezTo>
                  <a:pt x="11216" y="25612"/>
                  <a:pt x="11104" y="25640"/>
                  <a:pt x="11132" y="256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168375" y="3385025"/>
            <a:ext cx="435250" cy="397600"/>
          </a:xfrm>
          <a:custGeom>
            <a:avLst/>
            <a:gdLst/>
            <a:ahLst/>
            <a:cxnLst/>
            <a:rect l="l" t="t" r="r" b="b"/>
            <a:pathLst>
              <a:path w="17410" h="15904" extrusionOk="0">
                <a:moveTo>
                  <a:pt x="809" y="12862"/>
                </a:moveTo>
                <a:cubicBezTo>
                  <a:pt x="698" y="12750"/>
                  <a:pt x="670" y="12611"/>
                  <a:pt x="530" y="12499"/>
                </a:cubicBezTo>
                <a:cubicBezTo>
                  <a:pt x="475" y="12388"/>
                  <a:pt x="447" y="12276"/>
                  <a:pt x="391" y="12192"/>
                </a:cubicBezTo>
                <a:cubicBezTo>
                  <a:pt x="447" y="12192"/>
                  <a:pt x="363" y="11997"/>
                  <a:pt x="530" y="12192"/>
                </a:cubicBezTo>
                <a:cubicBezTo>
                  <a:pt x="530" y="12137"/>
                  <a:pt x="447" y="12081"/>
                  <a:pt x="447" y="12025"/>
                </a:cubicBezTo>
                <a:cubicBezTo>
                  <a:pt x="558" y="11886"/>
                  <a:pt x="698" y="11802"/>
                  <a:pt x="809" y="11690"/>
                </a:cubicBezTo>
                <a:cubicBezTo>
                  <a:pt x="865" y="11662"/>
                  <a:pt x="865" y="11579"/>
                  <a:pt x="921" y="11523"/>
                </a:cubicBezTo>
                <a:cubicBezTo>
                  <a:pt x="837" y="11383"/>
                  <a:pt x="754" y="11244"/>
                  <a:pt x="698" y="11076"/>
                </a:cubicBezTo>
                <a:lnTo>
                  <a:pt x="670" y="11049"/>
                </a:lnTo>
                <a:cubicBezTo>
                  <a:pt x="558" y="10937"/>
                  <a:pt x="447" y="10798"/>
                  <a:pt x="391" y="10658"/>
                </a:cubicBezTo>
                <a:cubicBezTo>
                  <a:pt x="335" y="10574"/>
                  <a:pt x="279" y="10463"/>
                  <a:pt x="224" y="10351"/>
                </a:cubicBezTo>
                <a:cubicBezTo>
                  <a:pt x="168" y="10212"/>
                  <a:pt x="112" y="10072"/>
                  <a:pt x="84" y="9905"/>
                </a:cubicBezTo>
                <a:cubicBezTo>
                  <a:pt x="56" y="9905"/>
                  <a:pt x="56" y="9821"/>
                  <a:pt x="28" y="9793"/>
                </a:cubicBezTo>
                <a:cubicBezTo>
                  <a:pt x="28" y="9542"/>
                  <a:pt x="0" y="9430"/>
                  <a:pt x="0" y="9235"/>
                </a:cubicBezTo>
                <a:cubicBezTo>
                  <a:pt x="0" y="8956"/>
                  <a:pt x="56" y="8677"/>
                  <a:pt x="168" y="8398"/>
                </a:cubicBezTo>
                <a:cubicBezTo>
                  <a:pt x="196" y="8342"/>
                  <a:pt x="251" y="8175"/>
                  <a:pt x="335" y="8063"/>
                </a:cubicBezTo>
                <a:cubicBezTo>
                  <a:pt x="391" y="7952"/>
                  <a:pt x="475" y="7868"/>
                  <a:pt x="558" y="7784"/>
                </a:cubicBezTo>
                <a:cubicBezTo>
                  <a:pt x="586" y="7757"/>
                  <a:pt x="614" y="7701"/>
                  <a:pt x="614" y="7673"/>
                </a:cubicBezTo>
                <a:cubicBezTo>
                  <a:pt x="698" y="7617"/>
                  <a:pt x="754" y="7561"/>
                  <a:pt x="837" y="7505"/>
                </a:cubicBezTo>
                <a:cubicBezTo>
                  <a:pt x="949" y="7450"/>
                  <a:pt x="1088" y="7310"/>
                  <a:pt x="1200" y="7310"/>
                </a:cubicBezTo>
                <a:cubicBezTo>
                  <a:pt x="1367" y="7199"/>
                  <a:pt x="1507" y="7087"/>
                  <a:pt x="1674" y="6975"/>
                </a:cubicBezTo>
                <a:cubicBezTo>
                  <a:pt x="1702" y="6920"/>
                  <a:pt x="1730" y="6892"/>
                  <a:pt x="1730" y="6864"/>
                </a:cubicBezTo>
                <a:cubicBezTo>
                  <a:pt x="1842" y="6641"/>
                  <a:pt x="1925" y="6389"/>
                  <a:pt x="1981" y="6138"/>
                </a:cubicBezTo>
                <a:cubicBezTo>
                  <a:pt x="2009" y="5999"/>
                  <a:pt x="2065" y="5859"/>
                  <a:pt x="2121" y="5720"/>
                </a:cubicBezTo>
                <a:cubicBezTo>
                  <a:pt x="2121" y="5692"/>
                  <a:pt x="2121" y="5664"/>
                  <a:pt x="2093" y="5636"/>
                </a:cubicBezTo>
                <a:cubicBezTo>
                  <a:pt x="2204" y="5246"/>
                  <a:pt x="2455" y="4883"/>
                  <a:pt x="2790" y="4632"/>
                </a:cubicBezTo>
                <a:cubicBezTo>
                  <a:pt x="2790" y="4604"/>
                  <a:pt x="2818" y="4576"/>
                  <a:pt x="2846" y="4548"/>
                </a:cubicBezTo>
                <a:cubicBezTo>
                  <a:pt x="2930" y="4409"/>
                  <a:pt x="3041" y="4297"/>
                  <a:pt x="3097" y="4185"/>
                </a:cubicBezTo>
                <a:cubicBezTo>
                  <a:pt x="3320" y="3934"/>
                  <a:pt x="3432" y="3767"/>
                  <a:pt x="3711" y="3516"/>
                </a:cubicBezTo>
                <a:cubicBezTo>
                  <a:pt x="4018" y="3237"/>
                  <a:pt x="4408" y="2930"/>
                  <a:pt x="4771" y="2623"/>
                </a:cubicBezTo>
                <a:cubicBezTo>
                  <a:pt x="5134" y="2316"/>
                  <a:pt x="5301" y="2177"/>
                  <a:pt x="5692" y="1898"/>
                </a:cubicBezTo>
                <a:cubicBezTo>
                  <a:pt x="5887" y="1758"/>
                  <a:pt x="6082" y="1591"/>
                  <a:pt x="6361" y="1423"/>
                </a:cubicBezTo>
                <a:cubicBezTo>
                  <a:pt x="6585" y="1312"/>
                  <a:pt x="6836" y="1172"/>
                  <a:pt x="7087" y="1089"/>
                </a:cubicBezTo>
                <a:cubicBezTo>
                  <a:pt x="7226" y="1033"/>
                  <a:pt x="7394" y="1033"/>
                  <a:pt x="7561" y="1033"/>
                </a:cubicBezTo>
                <a:cubicBezTo>
                  <a:pt x="8900" y="391"/>
                  <a:pt x="10379" y="1"/>
                  <a:pt x="11830" y="252"/>
                </a:cubicBezTo>
                <a:cubicBezTo>
                  <a:pt x="13392" y="614"/>
                  <a:pt x="14759" y="1563"/>
                  <a:pt x="15596" y="2930"/>
                </a:cubicBezTo>
                <a:cubicBezTo>
                  <a:pt x="15652" y="3042"/>
                  <a:pt x="15735" y="3153"/>
                  <a:pt x="15791" y="3237"/>
                </a:cubicBezTo>
                <a:cubicBezTo>
                  <a:pt x="16014" y="3600"/>
                  <a:pt x="16210" y="3990"/>
                  <a:pt x="16349" y="4381"/>
                </a:cubicBezTo>
                <a:cubicBezTo>
                  <a:pt x="16349" y="4381"/>
                  <a:pt x="16321" y="4381"/>
                  <a:pt x="16321" y="4381"/>
                </a:cubicBezTo>
                <a:lnTo>
                  <a:pt x="16321" y="4381"/>
                </a:lnTo>
                <a:cubicBezTo>
                  <a:pt x="16712" y="5413"/>
                  <a:pt x="16935" y="6501"/>
                  <a:pt x="17047" y="7589"/>
                </a:cubicBezTo>
                <a:cubicBezTo>
                  <a:pt x="17103" y="7645"/>
                  <a:pt x="17103" y="7729"/>
                  <a:pt x="17130" y="7812"/>
                </a:cubicBezTo>
                <a:cubicBezTo>
                  <a:pt x="17270" y="7812"/>
                  <a:pt x="17382" y="8733"/>
                  <a:pt x="17298" y="9263"/>
                </a:cubicBezTo>
                <a:cubicBezTo>
                  <a:pt x="17270" y="9291"/>
                  <a:pt x="17270" y="9319"/>
                  <a:pt x="17270" y="9375"/>
                </a:cubicBezTo>
                <a:cubicBezTo>
                  <a:pt x="17298" y="9514"/>
                  <a:pt x="17354" y="9598"/>
                  <a:pt x="17409" y="9737"/>
                </a:cubicBezTo>
                <a:cubicBezTo>
                  <a:pt x="17382" y="9877"/>
                  <a:pt x="17382" y="10016"/>
                  <a:pt x="17409" y="10156"/>
                </a:cubicBezTo>
                <a:cubicBezTo>
                  <a:pt x="17382" y="10295"/>
                  <a:pt x="17354" y="10435"/>
                  <a:pt x="17354" y="10574"/>
                </a:cubicBezTo>
                <a:cubicBezTo>
                  <a:pt x="17354" y="10602"/>
                  <a:pt x="17326" y="10658"/>
                  <a:pt x="17326" y="10686"/>
                </a:cubicBezTo>
                <a:cubicBezTo>
                  <a:pt x="17298" y="10798"/>
                  <a:pt x="17298" y="10909"/>
                  <a:pt x="17326" y="10993"/>
                </a:cubicBezTo>
                <a:cubicBezTo>
                  <a:pt x="17298" y="11076"/>
                  <a:pt x="17298" y="11132"/>
                  <a:pt x="17270" y="11188"/>
                </a:cubicBezTo>
                <a:cubicBezTo>
                  <a:pt x="17298" y="11188"/>
                  <a:pt x="17270" y="11355"/>
                  <a:pt x="17270" y="11439"/>
                </a:cubicBezTo>
                <a:cubicBezTo>
                  <a:pt x="17270" y="11523"/>
                  <a:pt x="17298" y="11495"/>
                  <a:pt x="17298" y="11523"/>
                </a:cubicBezTo>
                <a:cubicBezTo>
                  <a:pt x="17298" y="11551"/>
                  <a:pt x="17298" y="11551"/>
                  <a:pt x="17270" y="11579"/>
                </a:cubicBezTo>
                <a:cubicBezTo>
                  <a:pt x="17270" y="11607"/>
                  <a:pt x="17270" y="11579"/>
                  <a:pt x="17270" y="11607"/>
                </a:cubicBezTo>
                <a:cubicBezTo>
                  <a:pt x="17270" y="11634"/>
                  <a:pt x="17270" y="11662"/>
                  <a:pt x="17242" y="11718"/>
                </a:cubicBezTo>
                <a:cubicBezTo>
                  <a:pt x="17242" y="11830"/>
                  <a:pt x="17242" y="11941"/>
                  <a:pt x="17214" y="12081"/>
                </a:cubicBezTo>
                <a:cubicBezTo>
                  <a:pt x="17186" y="12165"/>
                  <a:pt x="17130" y="12276"/>
                  <a:pt x="17103" y="12360"/>
                </a:cubicBezTo>
                <a:cubicBezTo>
                  <a:pt x="17103" y="12304"/>
                  <a:pt x="17075" y="12192"/>
                  <a:pt x="17019" y="12220"/>
                </a:cubicBezTo>
                <a:cubicBezTo>
                  <a:pt x="16963" y="12360"/>
                  <a:pt x="16935" y="12499"/>
                  <a:pt x="16851" y="12667"/>
                </a:cubicBezTo>
                <a:cubicBezTo>
                  <a:pt x="16824" y="12750"/>
                  <a:pt x="16768" y="12834"/>
                  <a:pt x="16684" y="12918"/>
                </a:cubicBezTo>
                <a:cubicBezTo>
                  <a:pt x="16628" y="13057"/>
                  <a:pt x="16600" y="13141"/>
                  <a:pt x="16572" y="13225"/>
                </a:cubicBezTo>
                <a:cubicBezTo>
                  <a:pt x="16572" y="13225"/>
                  <a:pt x="16600" y="13225"/>
                  <a:pt x="16572" y="13281"/>
                </a:cubicBezTo>
                <a:cubicBezTo>
                  <a:pt x="16517" y="13308"/>
                  <a:pt x="16600" y="13197"/>
                  <a:pt x="16628" y="13225"/>
                </a:cubicBezTo>
                <a:cubicBezTo>
                  <a:pt x="16628" y="13253"/>
                  <a:pt x="16768" y="13308"/>
                  <a:pt x="16851" y="13308"/>
                </a:cubicBezTo>
                <a:cubicBezTo>
                  <a:pt x="16963" y="13308"/>
                  <a:pt x="17047" y="13364"/>
                  <a:pt x="16991" y="13532"/>
                </a:cubicBezTo>
                <a:cubicBezTo>
                  <a:pt x="16851" y="13922"/>
                  <a:pt x="16572" y="14285"/>
                  <a:pt x="16238" y="14536"/>
                </a:cubicBezTo>
                <a:cubicBezTo>
                  <a:pt x="16154" y="14564"/>
                  <a:pt x="16070" y="14620"/>
                  <a:pt x="16042" y="14592"/>
                </a:cubicBezTo>
                <a:cubicBezTo>
                  <a:pt x="15596" y="14954"/>
                  <a:pt x="15261" y="15038"/>
                  <a:pt x="15150" y="15010"/>
                </a:cubicBezTo>
                <a:cubicBezTo>
                  <a:pt x="15150" y="15066"/>
                  <a:pt x="15233" y="15150"/>
                  <a:pt x="15233" y="15206"/>
                </a:cubicBezTo>
                <a:cubicBezTo>
                  <a:pt x="15205" y="15345"/>
                  <a:pt x="15150" y="15429"/>
                  <a:pt x="15038" y="15512"/>
                </a:cubicBezTo>
                <a:cubicBezTo>
                  <a:pt x="14843" y="15624"/>
                  <a:pt x="14619" y="15736"/>
                  <a:pt x="14368" y="15791"/>
                </a:cubicBezTo>
                <a:cubicBezTo>
                  <a:pt x="14229" y="15847"/>
                  <a:pt x="14062" y="15875"/>
                  <a:pt x="13894" y="15847"/>
                </a:cubicBezTo>
                <a:cubicBezTo>
                  <a:pt x="13838" y="15819"/>
                  <a:pt x="13950" y="15736"/>
                  <a:pt x="13810" y="15708"/>
                </a:cubicBezTo>
                <a:cubicBezTo>
                  <a:pt x="13643" y="15764"/>
                  <a:pt x="13476" y="15791"/>
                  <a:pt x="13308" y="15819"/>
                </a:cubicBezTo>
                <a:cubicBezTo>
                  <a:pt x="13225" y="15819"/>
                  <a:pt x="13113" y="15819"/>
                  <a:pt x="13029" y="15819"/>
                </a:cubicBezTo>
                <a:cubicBezTo>
                  <a:pt x="12862" y="15819"/>
                  <a:pt x="12667" y="15875"/>
                  <a:pt x="12527" y="15875"/>
                </a:cubicBezTo>
                <a:cubicBezTo>
                  <a:pt x="12164" y="15903"/>
                  <a:pt x="12081" y="15847"/>
                  <a:pt x="11997" y="15764"/>
                </a:cubicBezTo>
                <a:cubicBezTo>
                  <a:pt x="11634" y="15847"/>
                  <a:pt x="11244" y="15847"/>
                  <a:pt x="10881" y="15791"/>
                </a:cubicBezTo>
                <a:cubicBezTo>
                  <a:pt x="10797" y="15791"/>
                  <a:pt x="10742" y="15764"/>
                  <a:pt x="10658" y="15736"/>
                </a:cubicBezTo>
                <a:cubicBezTo>
                  <a:pt x="10323" y="15736"/>
                  <a:pt x="10016" y="15680"/>
                  <a:pt x="9709" y="15568"/>
                </a:cubicBezTo>
                <a:cubicBezTo>
                  <a:pt x="9570" y="15568"/>
                  <a:pt x="9458" y="15540"/>
                  <a:pt x="9319" y="15540"/>
                </a:cubicBezTo>
                <a:cubicBezTo>
                  <a:pt x="9179" y="15512"/>
                  <a:pt x="8956" y="15485"/>
                  <a:pt x="8844" y="15429"/>
                </a:cubicBezTo>
                <a:cubicBezTo>
                  <a:pt x="8872" y="15401"/>
                  <a:pt x="8761" y="15345"/>
                  <a:pt x="8733" y="15289"/>
                </a:cubicBezTo>
                <a:cubicBezTo>
                  <a:pt x="8621" y="15289"/>
                  <a:pt x="8649" y="15345"/>
                  <a:pt x="8593" y="15345"/>
                </a:cubicBezTo>
                <a:cubicBezTo>
                  <a:pt x="8537" y="15373"/>
                  <a:pt x="8593" y="15317"/>
                  <a:pt x="8537" y="15317"/>
                </a:cubicBezTo>
                <a:cubicBezTo>
                  <a:pt x="8482" y="15317"/>
                  <a:pt x="8593" y="15373"/>
                  <a:pt x="8537" y="15401"/>
                </a:cubicBezTo>
                <a:cubicBezTo>
                  <a:pt x="8259" y="15457"/>
                  <a:pt x="8259" y="15596"/>
                  <a:pt x="7784" y="15568"/>
                </a:cubicBezTo>
                <a:cubicBezTo>
                  <a:pt x="7561" y="15485"/>
                  <a:pt x="7031" y="15429"/>
                  <a:pt x="6947" y="15317"/>
                </a:cubicBezTo>
                <a:cubicBezTo>
                  <a:pt x="6891" y="15317"/>
                  <a:pt x="6780" y="15317"/>
                  <a:pt x="6752" y="15345"/>
                </a:cubicBezTo>
                <a:cubicBezTo>
                  <a:pt x="6557" y="15345"/>
                  <a:pt x="6389" y="15289"/>
                  <a:pt x="6222" y="15233"/>
                </a:cubicBezTo>
                <a:cubicBezTo>
                  <a:pt x="6110" y="15233"/>
                  <a:pt x="6027" y="15233"/>
                  <a:pt x="5915" y="15206"/>
                </a:cubicBezTo>
                <a:cubicBezTo>
                  <a:pt x="5748" y="15150"/>
                  <a:pt x="5580" y="15094"/>
                  <a:pt x="5385" y="15066"/>
                </a:cubicBezTo>
                <a:cubicBezTo>
                  <a:pt x="5218" y="15010"/>
                  <a:pt x="5078" y="14927"/>
                  <a:pt x="4911" y="14843"/>
                </a:cubicBezTo>
                <a:cubicBezTo>
                  <a:pt x="4911" y="14815"/>
                  <a:pt x="4966" y="14759"/>
                  <a:pt x="4911" y="14731"/>
                </a:cubicBezTo>
                <a:cubicBezTo>
                  <a:pt x="4827" y="14731"/>
                  <a:pt x="4743" y="14731"/>
                  <a:pt x="4660" y="14759"/>
                </a:cubicBezTo>
                <a:cubicBezTo>
                  <a:pt x="4576" y="14759"/>
                  <a:pt x="4436" y="14731"/>
                  <a:pt x="4381" y="14731"/>
                </a:cubicBezTo>
                <a:cubicBezTo>
                  <a:pt x="4185" y="14648"/>
                  <a:pt x="4018" y="14620"/>
                  <a:pt x="3850" y="14536"/>
                </a:cubicBezTo>
                <a:cubicBezTo>
                  <a:pt x="3683" y="14452"/>
                  <a:pt x="3516" y="14341"/>
                  <a:pt x="3348" y="14229"/>
                </a:cubicBezTo>
                <a:cubicBezTo>
                  <a:pt x="3376" y="14090"/>
                  <a:pt x="3544" y="14006"/>
                  <a:pt x="3544" y="13866"/>
                </a:cubicBezTo>
                <a:cubicBezTo>
                  <a:pt x="3209" y="13783"/>
                  <a:pt x="3125" y="13922"/>
                  <a:pt x="2762" y="13811"/>
                </a:cubicBezTo>
                <a:cubicBezTo>
                  <a:pt x="2707" y="13839"/>
                  <a:pt x="2567" y="13783"/>
                  <a:pt x="2483" y="13811"/>
                </a:cubicBezTo>
                <a:cubicBezTo>
                  <a:pt x="2400" y="13811"/>
                  <a:pt x="2149" y="13699"/>
                  <a:pt x="2009" y="13671"/>
                </a:cubicBezTo>
                <a:cubicBezTo>
                  <a:pt x="1981" y="13643"/>
                  <a:pt x="1953" y="13643"/>
                  <a:pt x="1925" y="13615"/>
                </a:cubicBezTo>
                <a:cubicBezTo>
                  <a:pt x="1674" y="13560"/>
                  <a:pt x="1423" y="13448"/>
                  <a:pt x="1200" y="13253"/>
                </a:cubicBezTo>
                <a:cubicBezTo>
                  <a:pt x="1088" y="13113"/>
                  <a:pt x="949" y="13002"/>
                  <a:pt x="809" y="12862"/>
                </a:cubicBezTo>
                <a:close/>
                <a:moveTo>
                  <a:pt x="3544" y="14145"/>
                </a:moveTo>
                <a:cubicBezTo>
                  <a:pt x="3544" y="14145"/>
                  <a:pt x="3599" y="14173"/>
                  <a:pt x="3655" y="14201"/>
                </a:cubicBezTo>
                <a:cubicBezTo>
                  <a:pt x="3627" y="14173"/>
                  <a:pt x="3599" y="14145"/>
                  <a:pt x="3571" y="14145"/>
                </a:cubicBezTo>
                <a:close/>
                <a:moveTo>
                  <a:pt x="2623" y="13699"/>
                </a:moveTo>
                <a:cubicBezTo>
                  <a:pt x="2623" y="13699"/>
                  <a:pt x="2651" y="13727"/>
                  <a:pt x="2679" y="13755"/>
                </a:cubicBezTo>
                <a:cubicBezTo>
                  <a:pt x="2707" y="13783"/>
                  <a:pt x="2679" y="13727"/>
                  <a:pt x="2623" y="13699"/>
                </a:cubicBezTo>
                <a:close/>
                <a:moveTo>
                  <a:pt x="2707" y="13336"/>
                </a:moveTo>
                <a:cubicBezTo>
                  <a:pt x="2651" y="13308"/>
                  <a:pt x="2623" y="13308"/>
                  <a:pt x="2623" y="13308"/>
                </a:cubicBezTo>
                <a:cubicBezTo>
                  <a:pt x="2651" y="13336"/>
                  <a:pt x="2651" y="13336"/>
                  <a:pt x="2679" y="13364"/>
                </a:cubicBezTo>
                <a:cubicBezTo>
                  <a:pt x="2679" y="13364"/>
                  <a:pt x="2707" y="13336"/>
                  <a:pt x="2707" y="13336"/>
                </a:cubicBezTo>
                <a:close/>
                <a:moveTo>
                  <a:pt x="17186" y="11272"/>
                </a:moveTo>
                <a:cubicBezTo>
                  <a:pt x="17186" y="11272"/>
                  <a:pt x="17158" y="11300"/>
                  <a:pt x="17158" y="11355"/>
                </a:cubicBezTo>
                <a:cubicBezTo>
                  <a:pt x="17130" y="11411"/>
                  <a:pt x="17158" y="11411"/>
                  <a:pt x="17158" y="11383"/>
                </a:cubicBezTo>
                <a:cubicBezTo>
                  <a:pt x="17186" y="11355"/>
                  <a:pt x="17186" y="11300"/>
                  <a:pt x="17186" y="11272"/>
                </a:cubicBezTo>
                <a:close/>
                <a:moveTo>
                  <a:pt x="670" y="7757"/>
                </a:moveTo>
                <a:cubicBezTo>
                  <a:pt x="670" y="7784"/>
                  <a:pt x="726" y="7701"/>
                  <a:pt x="754" y="7673"/>
                </a:cubicBezTo>
                <a:cubicBezTo>
                  <a:pt x="782" y="7645"/>
                  <a:pt x="670" y="7729"/>
                  <a:pt x="670" y="7729"/>
                </a:cubicBezTo>
                <a:close/>
                <a:moveTo>
                  <a:pt x="363" y="9709"/>
                </a:moveTo>
                <a:cubicBezTo>
                  <a:pt x="335" y="9151"/>
                  <a:pt x="447" y="8621"/>
                  <a:pt x="698" y="8119"/>
                </a:cubicBezTo>
                <a:lnTo>
                  <a:pt x="586" y="8259"/>
                </a:lnTo>
                <a:cubicBezTo>
                  <a:pt x="503" y="8370"/>
                  <a:pt x="419" y="8482"/>
                  <a:pt x="363" y="8593"/>
                </a:cubicBezTo>
                <a:cubicBezTo>
                  <a:pt x="335" y="8593"/>
                  <a:pt x="307" y="8649"/>
                  <a:pt x="279" y="8733"/>
                </a:cubicBezTo>
                <a:cubicBezTo>
                  <a:pt x="251" y="8928"/>
                  <a:pt x="251" y="9124"/>
                  <a:pt x="279" y="9319"/>
                </a:cubicBezTo>
                <a:cubicBezTo>
                  <a:pt x="307" y="9375"/>
                  <a:pt x="307" y="9626"/>
                  <a:pt x="363" y="9682"/>
                </a:cubicBezTo>
                <a:close/>
                <a:moveTo>
                  <a:pt x="558" y="10853"/>
                </a:moveTo>
                <a:lnTo>
                  <a:pt x="558" y="10770"/>
                </a:lnTo>
                <a:cubicBezTo>
                  <a:pt x="558" y="10714"/>
                  <a:pt x="558" y="10798"/>
                  <a:pt x="558" y="10853"/>
                </a:cubicBezTo>
                <a:close/>
                <a:moveTo>
                  <a:pt x="949" y="11941"/>
                </a:moveTo>
                <a:lnTo>
                  <a:pt x="949" y="11941"/>
                </a:lnTo>
                <a:cubicBezTo>
                  <a:pt x="921" y="11913"/>
                  <a:pt x="893" y="11886"/>
                  <a:pt x="893" y="11913"/>
                </a:cubicBezTo>
                <a:close/>
                <a:moveTo>
                  <a:pt x="1451" y="13002"/>
                </a:moveTo>
                <a:cubicBezTo>
                  <a:pt x="1591" y="13085"/>
                  <a:pt x="1646" y="13029"/>
                  <a:pt x="1842" y="13169"/>
                </a:cubicBezTo>
                <a:cubicBezTo>
                  <a:pt x="1981" y="13141"/>
                  <a:pt x="2121" y="13197"/>
                  <a:pt x="2232" y="13253"/>
                </a:cubicBezTo>
                <a:cubicBezTo>
                  <a:pt x="2260" y="13169"/>
                  <a:pt x="2483" y="13253"/>
                  <a:pt x="2567" y="13253"/>
                </a:cubicBezTo>
                <a:cubicBezTo>
                  <a:pt x="2623" y="13281"/>
                  <a:pt x="2651" y="13281"/>
                  <a:pt x="2707" y="13308"/>
                </a:cubicBezTo>
                <a:cubicBezTo>
                  <a:pt x="2707" y="13308"/>
                  <a:pt x="2679" y="13253"/>
                  <a:pt x="2707" y="13253"/>
                </a:cubicBezTo>
                <a:lnTo>
                  <a:pt x="2734" y="13253"/>
                </a:lnTo>
                <a:cubicBezTo>
                  <a:pt x="2372" y="13029"/>
                  <a:pt x="2037" y="12778"/>
                  <a:pt x="1702" y="12499"/>
                </a:cubicBezTo>
                <a:cubicBezTo>
                  <a:pt x="1619" y="12667"/>
                  <a:pt x="1535" y="12806"/>
                  <a:pt x="1479" y="13002"/>
                </a:cubicBezTo>
                <a:close/>
                <a:moveTo>
                  <a:pt x="1898" y="13532"/>
                </a:moveTo>
                <a:lnTo>
                  <a:pt x="1898" y="13532"/>
                </a:lnTo>
                <a:lnTo>
                  <a:pt x="1842" y="13476"/>
                </a:lnTo>
                <a:cubicBezTo>
                  <a:pt x="1842" y="13476"/>
                  <a:pt x="1870" y="13476"/>
                  <a:pt x="1898" y="13532"/>
                </a:cubicBezTo>
                <a:close/>
                <a:moveTo>
                  <a:pt x="1702" y="13476"/>
                </a:moveTo>
                <a:cubicBezTo>
                  <a:pt x="1730" y="13504"/>
                  <a:pt x="1786" y="13504"/>
                  <a:pt x="1814" y="13532"/>
                </a:cubicBezTo>
                <a:cubicBezTo>
                  <a:pt x="1814" y="13532"/>
                  <a:pt x="1842" y="13532"/>
                  <a:pt x="1786" y="13476"/>
                </a:cubicBezTo>
                <a:cubicBezTo>
                  <a:pt x="1758" y="13448"/>
                  <a:pt x="1702" y="13448"/>
                  <a:pt x="1702" y="134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342388" y="4052175"/>
            <a:ext cx="1164100" cy="107902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8183850" y="3533675"/>
            <a:ext cx="661925" cy="115575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14575" y="-8825"/>
            <a:ext cx="458275" cy="500125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8857600" y="3989825"/>
            <a:ext cx="490350" cy="435250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7474925" y="-8825"/>
            <a:ext cx="910925" cy="813275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-69125" y="530325"/>
            <a:ext cx="910250" cy="813975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 rot="-3983438">
            <a:off x="68284" y="4574888"/>
            <a:ext cx="929053" cy="892803"/>
          </a:xfrm>
          <a:custGeom>
            <a:avLst/>
            <a:gdLst/>
            <a:ahLst/>
            <a:cxnLst/>
            <a:rect l="l" t="t" r="r" b="b"/>
            <a:pathLst>
              <a:path w="37162" h="35712" extrusionOk="0">
                <a:moveTo>
                  <a:pt x="1646" y="14257"/>
                </a:moveTo>
                <a:cubicBezTo>
                  <a:pt x="1842" y="13839"/>
                  <a:pt x="2121" y="13448"/>
                  <a:pt x="2400" y="13086"/>
                </a:cubicBezTo>
                <a:cubicBezTo>
                  <a:pt x="2706" y="12695"/>
                  <a:pt x="3041" y="12332"/>
                  <a:pt x="3237" y="12109"/>
                </a:cubicBezTo>
                <a:cubicBezTo>
                  <a:pt x="3432" y="11802"/>
                  <a:pt x="3655" y="11551"/>
                  <a:pt x="3906" y="11300"/>
                </a:cubicBezTo>
                <a:cubicBezTo>
                  <a:pt x="3962" y="11244"/>
                  <a:pt x="4046" y="11133"/>
                  <a:pt x="4074" y="11077"/>
                </a:cubicBezTo>
                <a:cubicBezTo>
                  <a:pt x="4325" y="10798"/>
                  <a:pt x="4464" y="10714"/>
                  <a:pt x="4520" y="10742"/>
                </a:cubicBezTo>
                <a:cubicBezTo>
                  <a:pt x="4938" y="10128"/>
                  <a:pt x="5720" y="9124"/>
                  <a:pt x="5971" y="9040"/>
                </a:cubicBezTo>
                <a:cubicBezTo>
                  <a:pt x="6361" y="8482"/>
                  <a:pt x="6389" y="8287"/>
                  <a:pt x="6724" y="7785"/>
                </a:cubicBezTo>
                <a:cubicBezTo>
                  <a:pt x="7059" y="7338"/>
                  <a:pt x="7449" y="6920"/>
                  <a:pt x="7840" y="6529"/>
                </a:cubicBezTo>
                <a:cubicBezTo>
                  <a:pt x="7896" y="6446"/>
                  <a:pt x="7868" y="6474"/>
                  <a:pt x="7952" y="6362"/>
                </a:cubicBezTo>
                <a:cubicBezTo>
                  <a:pt x="8007" y="6278"/>
                  <a:pt x="8286" y="6055"/>
                  <a:pt x="8426" y="6027"/>
                </a:cubicBezTo>
                <a:cubicBezTo>
                  <a:pt x="8900" y="5469"/>
                  <a:pt x="9263" y="5051"/>
                  <a:pt x="9402" y="5106"/>
                </a:cubicBezTo>
                <a:cubicBezTo>
                  <a:pt x="9877" y="4465"/>
                  <a:pt x="10546" y="3544"/>
                  <a:pt x="10797" y="3572"/>
                </a:cubicBezTo>
                <a:cubicBezTo>
                  <a:pt x="10937" y="3321"/>
                  <a:pt x="10965" y="3181"/>
                  <a:pt x="11076" y="2986"/>
                </a:cubicBezTo>
                <a:cubicBezTo>
                  <a:pt x="11244" y="2651"/>
                  <a:pt x="11439" y="2372"/>
                  <a:pt x="11718" y="2149"/>
                </a:cubicBezTo>
                <a:cubicBezTo>
                  <a:pt x="11857" y="1982"/>
                  <a:pt x="11857" y="2038"/>
                  <a:pt x="11997" y="1898"/>
                </a:cubicBezTo>
                <a:cubicBezTo>
                  <a:pt x="12248" y="1619"/>
                  <a:pt x="12527" y="1368"/>
                  <a:pt x="12834" y="1145"/>
                </a:cubicBezTo>
                <a:cubicBezTo>
                  <a:pt x="13029" y="1061"/>
                  <a:pt x="13252" y="950"/>
                  <a:pt x="13476" y="838"/>
                </a:cubicBezTo>
                <a:cubicBezTo>
                  <a:pt x="13671" y="726"/>
                  <a:pt x="13866" y="643"/>
                  <a:pt x="14061" y="615"/>
                </a:cubicBezTo>
                <a:lnTo>
                  <a:pt x="14089" y="643"/>
                </a:lnTo>
                <a:cubicBezTo>
                  <a:pt x="14452" y="587"/>
                  <a:pt x="14954" y="280"/>
                  <a:pt x="15401" y="196"/>
                </a:cubicBezTo>
                <a:cubicBezTo>
                  <a:pt x="15484" y="140"/>
                  <a:pt x="15568" y="113"/>
                  <a:pt x="15652" y="85"/>
                </a:cubicBezTo>
                <a:cubicBezTo>
                  <a:pt x="15791" y="57"/>
                  <a:pt x="15931" y="57"/>
                  <a:pt x="16070" y="29"/>
                </a:cubicBezTo>
                <a:lnTo>
                  <a:pt x="16768" y="29"/>
                </a:lnTo>
                <a:cubicBezTo>
                  <a:pt x="16991" y="1"/>
                  <a:pt x="17214" y="29"/>
                  <a:pt x="17409" y="85"/>
                </a:cubicBezTo>
                <a:cubicBezTo>
                  <a:pt x="18107" y="168"/>
                  <a:pt x="18776" y="364"/>
                  <a:pt x="19418" y="643"/>
                </a:cubicBezTo>
                <a:cubicBezTo>
                  <a:pt x="20032" y="950"/>
                  <a:pt x="20646" y="1312"/>
                  <a:pt x="21231" y="1703"/>
                </a:cubicBezTo>
                <a:cubicBezTo>
                  <a:pt x="21483" y="1870"/>
                  <a:pt x="21706" y="1982"/>
                  <a:pt x="21929" y="2121"/>
                </a:cubicBezTo>
                <a:cubicBezTo>
                  <a:pt x="22320" y="2400"/>
                  <a:pt x="23101" y="3014"/>
                  <a:pt x="23045" y="3098"/>
                </a:cubicBezTo>
                <a:cubicBezTo>
                  <a:pt x="23017" y="3154"/>
                  <a:pt x="22682" y="2902"/>
                  <a:pt x="22766" y="3014"/>
                </a:cubicBezTo>
                <a:cubicBezTo>
                  <a:pt x="22347" y="2791"/>
                  <a:pt x="21873" y="2512"/>
                  <a:pt x="21371" y="2205"/>
                </a:cubicBezTo>
                <a:cubicBezTo>
                  <a:pt x="20785" y="1814"/>
                  <a:pt x="20199" y="1480"/>
                  <a:pt x="19585" y="1145"/>
                </a:cubicBezTo>
                <a:cubicBezTo>
                  <a:pt x="18972" y="810"/>
                  <a:pt x="18302" y="587"/>
                  <a:pt x="17605" y="447"/>
                </a:cubicBezTo>
                <a:cubicBezTo>
                  <a:pt x="17381" y="419"/>
                  <a:pt x="17186" y="392"/>
                  <a:pt x="16963" y="392"/>
                </a:cubicBezTo>
                <a:cubicBezTo>
                  <a:pt x="16851" y="392"/>
                  <a:pt x="16740" y="419"/>
                  <a:pt x="16628" y="447"/>
                </a:cubicBezTo>
                <a:lnTo>
                  <a:pt x="16963" y="447"/>
                </a:lnTo>
                <a:cubicBezTo>
                  <a:pt x="18469" y="531"/>
                  <a:pt x="19641" y="1145"/>
                  <a:pt x="20673" y="1842"/>
                </a:cubicBezTo>
                <a:cubicBezTo>
                  <a:pt x="21399" y="2317"/>
                  <a:pt x="22152" y="2847"/>
                  <a:pt x="22850" y="3377"/>
                </a:cubicBezTo>
                <a:lnTo>
                  <a:pt x="22878" y="3377"/>
                </a:lnTo>
                <a:cubicBezTo>
                  <a:pt x="22933" y="3377"/>
                  <a:pt x="23017" y="3433"/>
                  <a:pt x="23073" y="3460"/>
                </a:cubicBezTo>
                <a:cubicBezTo>
                  <a:pt x="23296" y="3600"/>
                  <a:pt x="23491" y="3739"/>
                  <a:pt x="23714" y="3879"/>
                </a:cubicBezTo>
                <a:cubicBezTo>
                  <a:pt x="23882" y="4018"/>
                  <a:pt x="23714" y="3935"/>
                  <a:pt x="23687" y="3935"/>
                </a:cubicBezTo>
                <a:cubicBezTo>
                  <a:pt x="23770" y="4018"/>
                  <a:pt x="23798" y="4046"/>
                  <a:pt x="23910" y="4158"/>
                </a:cubicBezTo>
                <a:cubicBezTo>
                  <a:pt x="24077" y="4214"/>
                  <a:pt x="23714" y="3963"/>
                  <a:pt x="23826" y="3963"/>
                </a:cubicBezTo>
                <a:cubicBezTo>
                  <a:pt x="24551" y="4465"/>
                  <a:pt x="25277" y="4995"/>
                  <a:pt x="25946" y="5553"/>
                </a:cubicBezTo>
                <a:lnTo>
                  <a:pt x="25891" y="5609"/>
                </a:lnTo>
                <a:cubicBezTo>
                  <a:pt x="26002" y="5720"/>
                  <a:pt x="25946" y="5581"/>
                  <a:pt x="26002" y="5609"/>
                </a:cubicBezTo>
                <a:cubicBezTo>
                  <a:pt x="26476" y="5971"/>
                  <a:pt x="26895" y="6306"/>
                  <a:pt x="27313" y="6697"/>
                </a:cubicBezTo>
                <a:cubicBezTo>
                  <a:pt x="28067" y="7338"/>
                  <a:pt x="28792" y="8008"/>
                  <a:pt x="29462" y="8705"/>
                </a:cubicBezTo>
                <a:cubicBezTo>
                  <a:pt x="30243" y="9515"/>
                  <a:pt x="30940" y="10352"/>
                  <a:pt x="31582" y="11244"/>
                </a:cubicBezTo>
                <a:cubicBezTo>
                  <a:pt x="31861" y="11607"/>
                  <a:pt x="32140" y="11942"/>
                  <a:pt x="32363" y="12277"/>
                </a:cubicBezTo>
                <a:cubicBezTo>
                  <a:pt x="32698" y="12751"/>
                  <a:pt x="33061" y="13309"/>
                  <a:pt x="33368" y="13811"/>
                </a:cubicBezTo>
                <a:cubicBezTo>
                  <a:pt x="33647" y="14229"/>
                  <a:pt x="33926" y="14704"/>
                  <a:pt x="34121" y="15066"/>
                </a:cubicBezTo>
                <a:cubicBezTo>
                  <a:pt x="34846" y="16266"/>
                  <a:pt x="35516" y="17494"/>
                  <a:pt x="36102" y="18749"/>
                </a:cubicBezTo>
                <a:cubicBezTo>
                  <a:pt x="36660" y="19921"/>
                  <a:pt x="37022" y="21176"/>
                  <a:pt x="37134" y="22460"/>
                </a:cubicBezTo>
                <a:cubicBezTo>
                  <a:pt x="37162" y="22934"/>
                  <a:pt x="37078" y="23408"/>
                  <a:pt x="36939" y="23855"/>
                </a:cubicBezTo>
                <a:cubicBezTo>
                  <a:pt x="36967" y="24385"/>
                  <a:pt x="36967" y="24943"/>
                  <a:pt x="36911" y="25473"/>
                </a:cubicBezTo>
                <a:cubicBezTo>
                  <a:pt x="36883" y="25696"/>
                  <a:pt x="36855" y="25696"/>
                  <a:pt x="36827" y="25863"/>
                </a:cubicBezTo>
                <a:cubicBezTo>
                  <a:pt x="36688" y="26617"/>
                  <a:pt x="36436" y="27342"/>
                  <a:pt x="36102" y="28012"/>
                </a:cubicBezTo>
                <a:cubicBezTo>
                  <a:pt x="35767" y="28625"/>
                  <a:pt x="35404" y="29211"/>
                  <a:pt x="34986" y="29741"/>
                </a:cubicBezTo>
                <a:cubicBezTo>
                  <a:pt x="34400" y="30355"/>
                  <a:pt x="33758" y="30913"/>
                  <a:pt x="33089" y="31415"/>
                </a:cubicBezTo>
                <a:cubicBezTo>
                  <a:pt x="32921" y="31499"/>
                  <a:pt x="32810" y="31611"/>
                  <a:pt x="32670" y="31694"/>
                </a:cubicBezTo>
                <a:cubicBezTo>
                  <a:pt x="32614" y="31750"/>
                  <a:pt x="32558" y="31778"/>
                  <a:pt x="32503" y="31806"/>
                </a:cubicBezTo>
                <a:cubicBezTo>
                  <a:pt x="32168" y="32029"/>
                  <a:pt x="31833" y="32224"/>
                  <a:pt x="31470" y="32392"/>
                </a:cubicBezTo>
                <a:lnTo>
                  <a:pt x="31415" y="32420"/>
                </a:lnTo>
                <a:lnTo>
                  <a:pt x="31275" y="32475"/>
                </a:lnTo>
                <a:lnTo>
                  <a:pt x="31275" y="32475"/>
                </a:lnTo>
                <a:lnTo>
                  <a:pt x="31415" y="32420"/>
                </a:lnTo>
                <a:lnTo>
                  <a:pt x="31164" y="32475"/>
                </a:lnTo>
                <a:lnTo>
                  <a:pt x="31164" y="32475"/>
                </a:lnTo>
                <a:lnTo>
                  <a:pt x="31275" y="32475"/>
                </a:lnTo>
                <a:cubicBezTo>
                  <a:pt x="30661" y="32754"/>
                  <a:pt x="29824" y="33089"/>
                  <a:pt x="29350" y="33396"/>
                </a:cubicBezTo>
                <a:cubicBezTo>
                  <a:pt x="29239" y="33424"/>
                  <a:pt x="29043" y="33508"/>
                  <a:pt x="29071" y="33480"/>
                </a:cubicBezTo>
                <a:cubicBezTo>
                  <a:pt x="28932" y="33536"/>
                  <a:pt x="29043" y="33536"/>
                  <a:pt x="28904" y="33564"/>
                </a:cubicBezTo>
                <a:cubicBezTo>
                  <a:pt x="28429" y="33759"/>
                  <a:pt x="27927" y="33926"/>
                  <a:pt x="27453" y="34066"/>
                </a:cubicBezTo>
                <a:cubicBezTo>
                  <a:pt x="26532" y="34373"/>
                  <a:pt x="25584" y="34568"/>
                  <a:pt x="24663" y="34652"/>
                </a:cubicBezTo>
                <a:cubicBezTo>
                  <a:pt x="24440" y="34652"/>
                  <a:pt x="24217" y="34680"/>
                  <a:pt x="24021" y="34707"/>
                </a:cubicBezTo>
                <a:lnTo>
                  <a:pt x="23603" y="34707"/>
                </a:lnTo>
                <a:cubicBezTo>
                  <a:pt x="22487" y="34931"/>
                  <a:pt x="21343" y="35098"/>
                  <a:pt x="20171" y="35182"/>
                </a:cubicBezTo>
                <a:lnTo>
                  <a:pt x="20171" y="35182"/>
                </a:lnTo>
                <a:lnTo>
                  <a:pt x="19948" y="35182"/>
                </a:lnTo>
                <a:cubicBezTo>
                  <a:pt x="19697" y="35265"/>
                  <a:pt x="19418" y="35377"/>
                  <a:pt x="19139" y="35433"/>
                </a:cubicBezTo>
                <a:cubicBezTo>
                  <a:pt x="18832" y="35516"/>
                  <a:pt x="18525" y="35600"/>
                  <a:pt x="18218" y="35656"/>
                </a:cubicBezTo>
                <a:cubicBezTo>
                  <a:pt x="18135" y="35656"/>
                  <a:pt x="18079" y="35656"/>
                  <a:pt x="17995" y="35656"/>
                </a:cubicBezTo>
                <a:cubicBezTo>
                  <a:pt x="17493" y="35712"/>
                  <a:pt x="16991" y="35712"/>
                  <a:pt x="16489" y="35656"/>
                </a:cubicBezTo>
                <a:cubicBezTo>
                  <a:pt x="15931" y="35600"/>
                  <a:pt x="15345" y="35461"/>
                  <a:pt x="14787" y="35293"/>
                </a:cubicBezTo>
                <a:cubicBezTo>
                  <a:pt x="14759" y="35293"/>
                  <a:pt x="14787" y="35265"/>
                  <a:pt x="14675" y="35210"/>
                </a:cubicBezTo>
                <a:cubicBezTo>
                  <a:pt x="14564" y="35182"/>
                  <a:pt x="14424" y="35154"/>
                  <a:pt x="14312" y="35126"/>
                </a:cubicBezTo>
                <a:cubicBezTo>
                  <a:pt x="14145" y="34986"/>
                  <a:pt x="13671" y="34819"/>
                  <a:pt x="13727" y="34707"/>
                </a:cubicBezTo>
                <a:cubicBezTo>
                  <a:pt x="13643" y="34680"/>
                  <a:pt x="13587" y="34624"/>
                  <a:pt x="13503" y="34596"/>
                </a:cubicBezTo>
                <a:lnTo>
                  <a:pt x="13503" y="34456"/>
                </a:lnTo>
                <a:cubicBezTo>
                  <a:pt x="13113" y="34317"/>
                  <a:pt x="12722" y="34149"/>
                  <a:pt x="12332" y="33982"/>
                </a:cubicBezTo>
                <a:cubicBezTo>
                  <a:pt x="11885" y="33759"/>
                  <a:pt x="11467" y="33536"/>
                  <a:pt x="11076" y="33285"/>
                </a:cubicBezTo>
                <a:cubicBezTo>
                  <a:pt x="10909" y="33201"/>
                  <a:pt x="10741" y="33173"/>
                  <a:pt x="10574" y="33173"/>
                </a:cubicBezTo>
                <a:cubicBezTo>
                  <a:pt x="10183" y="33033"/>
                  <a:pt x="9793" y="32838"/>
                  <a:pt x="9430" y="32643"/>
                </a:cubicBezTo>
                <a:cubicBezTo>
                  <a:pt x="9207" y="32448"/>
                  <a:pt x="9040" y="32364"/>
                  <a:pt x="8844" y="32169"/>
                </a:cubicBezTo>
                <a:cubicBezTo>
                  <a:pt x="8509" y="31890"/>
                  <a:pt x="8203" y="31583"/>
                  <a:pt x="7896" y="31276"/>
                </a:cubicBezTo>
                <a:cubicBezTo>
                  <a:pt x="7617" y="30941"/>
                  <a:pt x="7589" y="30774"/>
                  <a:pt x="7338" y="30467"/>
                </a:cubicBezTo>
                <a:cubicBezTo>
                  <a:pt x="7087" y="30383"/>
                  <a:pt x="6836" y="30299"/>
                  <a:pt x="6584" y="30216"/>
                </a:cubicBezTo>
                <a:cubicBezTo>
                  <a:pt x="6194" y="29909"/>
                  <a:pt x="5859" y="29602"/>
                  <a:pt x="5524" y="29239"/>
                </a:cubicBezTo>
                <a:cubicBezTo>
                  <a:pt x="5357" y="28960"/>
                  <a:pt x="5078" y="28653"/>
                  <a:pt x="4911" y="28374"/>
                </a:cubicBezTo>
                <a:cubicBezTo>
                  <a:pt x="4520" y="28040"/>
                  <a:pt x="4157" y="27649"/>
                  <a:pt x="3850" y="27203"/>
                </a:cubicBezTo>
                <a:cubicBezTo>
                  <a:pt x="3404" y="26979"/>
                  <a:pt x="3069" y="26617"/>
                  <a:pt x="2790" y="26198"/>
                </a:cubicBezTo>
                <a:cubicBezTo>
                  <a:pt x="2651" y="25919"/>
                  <a:pt x="2316" y="25417"/>
                  <a:pt x="2093" y="25110"/>
                </a:cubicBezTo>
                <a:cubicBezTo>
                  <a:pt x="1953" y="24803"/>
                  <a:pt x="1814" y="24468"/>
                  <a:pt x="1730" y="24162"/>
                </a:cubicBezTo>
                <a:cubicBezTo>
                  <a:pt x="1116" y="23380"/>
                  <a:pt x="698" y="22488"/>
                  <a:pt x="502" y="21539"/>
                </a:cubicBezTo>
                <a:cubicBezTo>
                  <a:pt x="475" y="21400"/>
                  <a:pt x="558" y="21483"/>
                  <a:pt x="502" y="21316"/>
                </a:cubicBezTo>
                <a:cubicBezTo>
                  <a:pt x="419" y="20925"/>
                  <a:pt x="391" y="21121"/>
                  <a:pt x="307" y="20702"/>
                </a:cubicBezTo>
                <a:cubicBezTo>
                  <a:pt x="112" y="20339"/>
                  <a:pt x="28" y="19977"/>
                  <a:pt x="28" y="19586"/>
                </a:cubicBezTo>
                <a:cubicBezTo>
                  <a:pt x="0" y="19028"/>
                  <a:pt x="56" y="18442"/>
                  <a:pt x="168" y="17884"/>
                </a:cubicBezTo>
                <a:cubicBezTo>
                  <a:pt x="168" y="17717"/>
                  <a:pt x="168" y="17661"/>
                  <a:pt x="112" y="17661"/>
                </a:cubicBezTo>
                <a:cubicBezTo>
                  <a:pt x="112" y="17243"/>
                  <a:pt x="196" y="16824"/>
                  <a:pt x="307" y="16434"/>
                </a:cubicBezTo>
                <a:cubicBezTo>
                  <a:pt x="530" y="15792"/>
                  <a:pt x="837" y="15206"/>
                  <a:pt x="1200" y="14676"/>
                </a:cubicBezTo>
                <a:cubicBezTo>
                  <a:pt x="1339" y="14508"/>
                  <a:pt x="1507" y="14369"/>
                  <a:pt x="1646" y="14257"/>
                </a:cubicBezTo>
                <a:close/>
                <a:moveTo>
                  <a:pt x="15596" y="9068"/>
                </a:moveTo>
                <a:lnTo>
                  <a:pt x="14368" y="10714"/>
                </a:lnTo>
                <a:lnTo>
                  <a:pt x="14368" y="10714"/>
                </a:lnTo>
                <a:lnTo>
                  <a:pt x="14285" y="10798"/>
                </a:lnTo>
                <a:cubicBezTo>
                  <a:pt x="14201" y="11161"/>
                  <a:pt x="14145" y="11495"/>
                  <a:pt x="14006" y="11886"/>
                </a:cubicBezTo>
                <a:cubicBezTo>
                  <a:pt x="13950" y="11942"/>
                  <a:pt x="13978" y="11942"/>
                  <a:pt x="13950" y="11998"/>
                </a:cubicBezTo>
                <a:cubicBezTo>
                  <a:pt x="13838" y="12388"/>
                  <a:pt x="13252" y="13058"/>
                  <a:pt x="12862" y="13504"/>
                </a:cubicBezTo>
                <a:cubicBezTo>
                  <a:pt x="12834" y="13476"/>
                  <a:pt x="12806" y="13504"/>
                  <a:pt x="12778" y="13532"/>
                </a:cubicBezTo>
                <a:cubicBezTo>
                  <a:pt x="12722" y="13588"/>
                  <a:pt x="12666" y="13616"/>
                  <a:pt x="12639" y="13672"/>
                </a:cubicBezTo>
                <a:cubicBezTo>
                  <a:pt x="12499" y="13727"/>
                  <a:pt x="12304" y="13923"/>
                  <a:pt x="12192" y="13867"/>
                </a:cubicBezTo>
                <a:cubicBezTo>
                  <a:pt x="12164" y="13895"/>
                  <a:pt x="12136" y="13923"/>
                  <a:pt x="12081" y="13951"/>
                </a:cubicBezTo>
                <a:lnTo>
                  <a:pt x="11969" y="13895"/>
                </a:lnTo>
                <a:lnTo>
                  <a:pt x="11020" y="15178"/>
                </a:lnTo>
                <a:cubicBezTo>
                  <a:pt x="10993" y="15290"/>
                  <a:pt x="10993" y="15401"/>
                  <a:pt x="10993" y="15513"/>
                </a:cubicBezTo>
                <a:cubicBezTo>
                  <a:pt x="10937" y="15764"/>
                  <a:pt x="10853" y="16015"/>
                  <a:pt x="10769" y="16238"/>
                </a:cubicBezTo>
                <a:cubicBezTo>
                  <a:pt x="10658" y="16378"/>
                  <a:pt x="10630" y="16461"/>
                  <a:pt x="10518" y="16601"/>
                </a:cubicBezTo>
                <a:cubicBezTo>
                  <a:pt x="10435" y="16713"/>
                  <a:pt x="10156" y="17047"/>
                  <a:pt x="10044" y="17159"/>
                </a:cubicBezTo>
                <a:cubicBezTo>
                  <a:pt x="9877" y="17354"/>
                  <a:pt x="9765" y="17354"/>
                  <a:pt x="9598" y="17522"/>
                </a:cubicBezTo>
                <a:cubicBezTo>
                  <a:pt x="9598" y="17717"/>
                  <a:pt x="9625" y="17884"/>
                  <a:pt x="9653" y="18080"/>
                </a:cubicBezTo>
                <a:cubicBezTo>
                  <a:pt x="9570" y="18331"/>
                  <a:pt x="9430" y="18582"/>
                  <a:pt x="9319" y="18805"/>
                </a:cubicBezTo>
                <a:cubicBezTo>
                  <a:pt x="9151" y="18972"/>
                  <a:pt x="9151" y="19028"/>
                  <a:pt x="9067" y="19084"/>
                </a:cubicBezTo>
                <a:cubicBezTo>
                  <a:pt x="9067" y="19140"/>
                  <a:pt x="9095" y="19196"/>
                  <a:pt x="9123" y="19251"/>
                </a:cubicBezTo>
                <a:cubicBezTo>
                  <a:pt x="9179" y="19307"/>
                  <a:pt x="9207" y="19363"/>
                  <a:pt x="9235" y="19419"/>
                </a:cubicBezTo>
                <a:lnTo>
                  <a:pt x="9346" y="19419"/>
                </a:lnTo>
                <a:lnTo>
                  <a:pt x="9374" y="19419"/>
                </a:lnTo>
                <a:lnTo>
                  <a:pt x="9458" y="19447"/>
                </a:lnTo>
                <a:cubicBezTo>
                  <a:pt x="9570" y="19558"/>
                  <a:pt x="9681" y="19670"/>
                  <a:pt x="9765" y="19809"/>
                </a:cubicBezTo>
                <a:cubicBezTo>
                  <a:pt x="9849" y="20005"/>
                  <a:pt x="9988" y="20228"/>
                  <a:pt x="10100" y="20395"/>
                </a:cubicBezTo>
                <a:cubicBezTo>
                  <a:pt x="10211" y="20618"/>
                  <a:pt x="10211" y="20786"/>
                  <a:pt x="10295" y="20953"/>
                </a:cubicBezTo>
                <a:cubicBezTo>
                  <a:pt x="10686" y="21288"/>
                  <a:pt x="10993" y="21706"/>
                  <a:pt x="11244" y="22153"/>
                </a:cubicBezTo>
                <a:cubicBezTo>
                  <a:pt x="11271" y="22209"/>
                  <a:pt x="11216" y="22209"/>
                  <a:pt x="11244" y="22292"/>
                </a:cubicBezTo>
                <a:cubicBezTo>
                  <a:pt x="11355" y="22460"/>
                  <a:pt x="11383" y="22320"/>
                  <a:pt x="11495" y="22516"/>
                </a:cubicBezTo>
                <a:cubicBezTo>
                  <a:pt x="11746" y="22516"/>
                  <a:pt x="12136" y="23101"/>
                  <a:pt x="12443" y="23548"/>
                </a:cubicBezTo>
                <a:cubicBezTo>
                  <a:pt x="12499" y="23604"/>
                  <a:pt x="12555" y="23604"/>
                  <a:pt x="12583" y="23548"/>
                </a:cubicBezTo>
                <a:cubicBezTo>
                  <a:pt x="12750" y="23659"/>
                  <a:pt x="12890" y="23799"/>
                  <a:pt x="13057" y="23938"/>
                </a:cubicBezTo>
                <a:cubicBezTo>
                  <a:pt x="13280" y="24189"/>
                  <a:pt x="13392" y="24441"/>
                  <a:pt x="13615" y="24692"/>
                </a:cubicBezTo>
                <a:cubicBezTo>
                  <a:pt x="13615" y="24803"/>
                  <a:pt x="13699" y="24943"/>
                  <a:pt x="13699" y="25054"/>
                </a:cubicBezTo>
                <a:cubicBezTo>
                  <a:pt x="13894" y="25166"/>
                  <a:pt x="14089" y="25333"/>
                  <a:pt x="14257" y="25501"/>
                </a:cubicBezTo>
                <a:cubicBezTo>
                  <a:pt x="14424" y="25696"/>
                  <a:pt x="14591" y="25891"/>
                  <a:pt x="14703" y="26003"/>
                </a:cubicBezTo>
                <a:cubicBezTo>
                  <a:pt x="14926" y="26087"/>
                  <a:pt x="14954" y="26226"/>
                  <a:pt x="15122" y="26366"/>
                </a:cubicBezTo>
                <a:cubicBezTo>
                  <a:pt x="15149" y="26393"/>
                  <a:pt x="15205" y="26393"/>
                  <a:pt x="15233" y="26421"/>
                </a:cubicBezTo>
                <a:cubicBezTo>
                  <a:pt x="15373" y="26561"/>
                  <a:pt x="15401" y="26645"/>
                  <a:pt x="15373" y="26728"/>
                </a:cubicBezTo>
                <a:cubicBezTo>
                  <a:pt x="15456" y="26756"/>
                  <a:pt x="15568" y="26784"/>
                  <a:pt x="15652" y="26840"/>
                </a:cubicBezTo>
                <a:cubicBezTo>
                  <a:pt x="15763" y="26896"/>
                  <a:pt x="15847" y="26924"/>
                  <a:pt x="15931" y="26979"/>
                </a:cubicBezTo>
                <a:cubicBezTo>
                  <a:pt x="16098" y="27035"/>
                  <a:pt x="16238" y="27119"/>
                  <a:pt x="16349" y="27230"/>
                </a:cubicBezTo>
                <a:cubicBezTo>
                  <a:pt x="16461" y="27286"/>
                  <a:pt x="16600" y="27286"/>
                  <a:pt x="16740" y="27258"/>
                </a:cubicBezTo>
                <a:cubicBezTo>
                  <a:pt x="16879" y="27258"/>
                  <a:pt x="16991" y="27258"/>
                  <a:pt x="17130" y="27258"/>
                </a:cubicBezTo>
                <a:cubicBezTo>
                  <a:pt x="17437" y="27314"/>
                  <a:pt x="17716" y="27370"/>
                  <a:pt x="18023" y="27454"/>
                </a:cubicBezTo>
                <a:cubicBezTo>
                  <a:pt x="18051" y="27454"/>
                  <a:pt x="18051" y="27454"/>
                  <a:pt x="18107" y="27454"/>
                </a:cubicBezTo>
                <a:cubicBezTo>
                  <a:pt x="18190" y="27537"/>
                  <a:pt x="18386" y="27565"/>
                  <a:pt x="18442" y="27649"/>
                </a:cubicBezTo>
                <a:cubicBezTo>
                  <a:pt x="18860" y="27677"/>
                  <a:pt x="19139" y="27705"/>
                  <a:pt x="19195" y="27872"/>
                </a:cubicBezTo>
                <a:cubicBezTo>
                  <a:pt x="19669" y="27844"/>
                  <a:pt x="20311" y="27761"/>
                  <a:pt x="20394" y="27928"/>
                </a:cubicBezTo>
                <a:cubicBezTo>
                  <a:pt x="20701" y="27816"/>
                  <a:pt x="20673" y="27621"/>
                  <a:pt x="21287" y="27537"/>
                </a:cubicBezTo>
                <a:cubicBezTo>
                  <a:pt x="21427" y="27509"/>
                  <a:pt x="21399" y="27537"/>
                  <a:pt x="21510" y="27509"/>
                </a:cubicBezTo>
                <a:cubicBezTo>
                  <a:pt x="21706" y="27426"/>
                  <a:pt x="21901" y="27370"/>
                  <a:pt x="22096" y="27342"/>
                </a:cubicBezTo>
                <a:cubicBezTo>
                  <a:pt x="22320" y="27370"/>
                  <a:pt x="22654" y="27286"/>
                  <a:pt x="22822" y="27314"/>
                </a:cubicBezTo>
                <a:lnTo>
                  <a:pt x="22822" y="27370"/>
                </a:lnTo>
                <a:cubicBezTo>
                  <a:pt x="23073" y="27342"/>
                  <a:pt x="23324" y="27258"/>
                  <a:pt x="23575" y="27175"/>
                </a:cubicBezTo>
                <a:cubicBezTo>
                  <a:pt x="23659" y="27091"/>
                  <a:pt x="23798" y="27007"/>
                  <a:pt x="23910" y="26979"/>
                </a:cubicBezTo>
                <a:cubicBezTo>
                  <a:pt x="24161" y="26951"/>
                  <a:pt x="24412" y="26868"/>
                  <a:pt x="24635" y="26840"/>
                </a:cubicBezTo>
                <a:cubicBezTo>
                  <a:pt x="25388" y="26589"/>
                  <a:pt x="26086" y="26310"/>
                  <a:pt x="26783" y="25975"/>
                </a:cubicBezTo>
                <a:cubicBezTo>
                  <a:pt x="26923" y="25891"/>
                  <a:pt x="27062" y="25808"/>
                  <a:pt x="27202" y="25752"/>
                </a:cubicBezTo>
                <a:cubicBezTo>
                  <a:pt x="27481" y="25640"/>
                  <a:pt x="27983" y="25445"/>
                  <a:pt x="28039" y="25529"/>
                </a:cubicBezTo>
                <a:cubicBezTo>
                  <a:pt x="28067" y="25584"/>
                  <a:pt x="27844" y="25668"/>
                  <a:pt x="27955" y="25696"/>
                </a:cubicBezTo>
                <a:cubicBezTo>
                  <a:pt x="27341" y="26115"/>
                  <a:pt x="26700" y="26449"/>
                  <a:pt x="26030" y="26728"/>
                </a:cubicBezTo>
                <a:cubicBezTo>
                  <a:pt x="25667" y="26868"/>
                  <a:pt x="25249" y="26979"/>
                  <a:pt x="24858" y="27091"/>
                </a:cubicBezTo>
                <a:cubicBezTo>
                  <a:pt x="24747" y="27119"/>
                  <a:pt x="24579" y="27175"/>
                  <a:pt x="24496" y="27230"/>
                </a:cubicBezTo>
                <a:cubicBezTo>
                  <a:pt x="24440" y="27230"/>
                  <a:pt x="24384" y="27286"/>
                  <a:pt x="24328" y="27314"/>
                </a:cubicBezTo>
                <a:cubicBezTo>
                  <a:pt x="25640" y="26924"/>
                  <a:pt x="26923" y="26421"/>
                  <a:pt x="28150" y="25808"/>
                </a:cubicBezTo>
                <a:lnTo>
                  <a:pt x="28150" y="25808"/>
                </a:lnTo>
                <a:cubicBezTo>
                  <a:pt x="28150" y="25780"/>
                  <a:pt x="28234" y="25724"/>
                  <a:pt x="28234" y="25696"/>
                </a:cubicBezTo>
                <a:cubicBezTo>
                  <a:pt x="28513" y="25612"/>
                  <a:pt x="28513" y="25501"/>
                  <a:pt x="28625" y="25445"/>
                </a:cubicBezTo>
                <a:cubicBezTo>
                  <a:pt x="28736" y="25417"/>
                  <a:pt x="28681" y="25473"/>
                  <a:pt x="28653" y="25501"/>
                </a:cubicBezTo>
                <a:cubicBezTo>
                  <a:pt x="28708" y="25473"/>
                  <a:pt x="28764" y="25473"/>
                  <a:pt x="28820" y="25445"/>
                </a:cubicBezTo>
                <a:cubicBezTo>
                  <a:pt x="28876" y="25361"/>
                  <a:pt x="28681" y="25501"/>
                  <a:pt x="28681" y="25417"/>
                </a:cubicBezTo>
                <a:cubicBezTo>
                  <a:pt x="28876" y="25278"/>
                  <a:pt x="29071" y="25138"/>
                  <a:pt x="29266" y="24971"/>
                </a:cubicBezTo>
                <a:cubicBezTo>
                  <a:pt x="29434" y="24831"/>
                  <a:pt x="29573" y="24636"/>
                  <a:pt x="29601" y="24413"/>
                </a:cubicBezTo>
                <a:lnTo>
                  <a:pt x="29685" y="24441"/>
                </a:lnTo>
                <a:cubicBezTo>
                  <a:pt x="29685" y="24357"/>
                  <a:pt x="29629" y="24385"/>
                  <a:pt x="29629" y="24357"/>
                </a:cubicBezTo>
                <a:cubicBezTo>
                  <a:pt x="29629" y="24078"/>
                  <a:pt x="29601" y="23799"/>
                  <a:pt x="29545" y="23492"/>
                </a:cubicBezTo>
                <a:cubicBezTo>
                  <a:pt x="29350" y="22990"/>
                  <a:pt x="29155" y="22516"/>
                  <a:pt x="28904" y="22041"/>
                </a:cubicBezTo>
                <a:cubicBezTo>
                  <a:pt x="28625" y="21623"/>
                  <a:pt x="28346" y="20953"/>
                  <a:pt x="28011" y="20395"/>
                </a:cubicBezTo>
                <a:cubicBezTo>
                  <a:pt x="27899" y="20172"/>
                  <a:pt x="27760" y="19949"/>
                  <a:pt x="27648" y="19754"/>
                </a:cubicBezTo>
                <a:cubicBezTo>
                  <a:pt x="27481" y="19475"/>
                  <a:pt x="27286" y="19140"/>
                  <a:pt x="27118" y="18833"/>
                </a:cubicBezTo>
                <a:cubicBezTo>
                  <a:pt x="26951" y="18582"/>
                  <a:pt x="26811" y="18331"/>
                  <a:pt x="26700" y="18107"/>
                </a:cubicBezTo>
                <a:cubicBezTo>
                  <a:pt x="26253" y="17438"/>
                  <a:pt x="25863" y="16768"/>
                  <a:pt x="25333" y="16099"/>
                </a:cubicBezTo>
                <a:cubicBezTo>
                  <a:pt x="25137" y="15820"/>
                  <a:pt x="24886" y="15541"/>
                  <a:pt x="24663" y="15234"/>
                </a:cubicBezTo>
                <a:cubicBezTo>
                  <a:pt x="24440" y="14927"/>
                  <a:pt x="24217" y="14648"/>
                  <a:pt x="24021" y="14341"/>
                </a:cubicBezTo>
                <a:cubicBezTo>
                  <a:pt x="23882" y="14090"/>
                  <a:pt x="23770" y="13839"/>
                  <a:pt x="23714" y="13560"/>
                </a:cubicBezTo>
                <a:cubicBezTo>
                  <a:pt x="23491" y="13337"/>
                  <a:pt x="23240" y="13141"/>
                  <a:pt x="23017" y="12946"/>
                </a:cubicBezTo>
                <a:cubicBezTo>
                  <a:pt x="22905" y="12862"/>
                  <a:pt x="22933" y="12835"/>
                  <a:pt x="22878" y="12751"/>
                </a:cubicBezTo>
                <a:lnTo>
                  <a:pt x="21901" y="11858"/>
                </a:lnTo>
                <a:cubicBezTo>
                  <a:pt x="21622" y="11579"/>
                  <a:pt x="21315" y="11328"/>
                  <a:pt x="20980" y="11105"/>
                </a:cubicBezTo>
                <a:cubicBezTo>
                  <a:pt x="20618" y="10770"/>
                  <a:pt x="20227" y="10491"/>
                  <a:pt x="19837" y="10212"/>
                </a:cubicBezTo>
                <a:cubicBezTo>
                  <a:pt x="19753" y="10156"/>
                  <a:pt x="19669" y="10128"/>
                  <a:pt x="19585" y="10073"/>
                </a:cubicBezTo>
                <a:cubicBezTo>
                  <a:pt x="19502" y="10017"/>
                  <a:pt x="19530" y="10017"/>
                  <a:pt x="19502" y="9989"/>
                </a:cubicBezTo>
                <a:cubicBezTo>
                  <a:pt x="19306" y="9849"/>
                  <a:pt x="19195" y="9821"/>
                  <a:pt x="18944" y="9598"/>
                </a:cubicBezTo>
                <a:cubicBezTo>
                  <a:pt x="18776" y="9487"/>
                  <a:pt x="18581" y="9291"/>
                  <a:pt x="18414" y="9152"/>
                </a:cubicBezTo>
                <a:cubicBezTo>
                  <a:pt x="18218" y="9012"/>
                  <a:pt x="18051" y="8901"/>
                  <a:pt x="17828" y="8817"/>
                </a:cubicBezTo>
                <a:cubicBezTo>
                  <a:pt x="17800" y="8761"/>
                  <a:pt x="17688" y="8705"/>
                  <a:pt x="17716" y="8705"/>
                </a:cubicBezTo>
                <a:cubicBezTo>
                  <a:pt x="17660" y="8650"/>
                  <a:pt x="17688" y="8705"/>
                  <a:pt x="17632" y="8650"/>
                </a:cubicBezTo>
                <a:cubicBezTo>
                  <a:pt x="17437" y="8538"/>
                  <a:pt x="17270" y="8399"/>
                  <a:pt x="17102" y="8259"/>
                </a:cubicBezTo>
                <a:lnTo>
                  <a:pt x="16963" y="8175"/>
                </a:lnTo>
                <a:cubicBezTo>
                  <a:pt x="16907" y="8147"/>
                  <a:pt x="16851" y="8064"/>
                  <a:pt x="16823" y="8120"/>
                </a:cubicBezTo>
                <a:cubicBezTo>
                  <a:pt x="16796" y="8175"/>
                  <a:pt x="16684" y="8259"/>
                  <a:pt x="16600" y="8315"/>
                </a:cubicBezTo>
                <a:cubicBezTo>
                  <a:pt x="16461" y="8426"/>
                  <a:pt x="16293" y="8566"/>
                  <a:pt x="16126" y="8705"/>
                </a:cubicBezTo>
                <a:cubicBezTo>
                  <a:pt x="16070" y="8705"/>
                  <a:pt x="15931" y="8845"/>
                  <a:pt x="15819" y="8929"/>
                </a:cubicBezTo>
                <a:close/>
                <a:moveTo>
                  <a:pt x="17716" y="8454"/>
                </a:moveTo>
                <a:cubicBezTo>
                  <a:pt x="17772" y="8426"/>
                  <a:pt x="17632" y="8343"/>
                  <a:pt x="17632" y="8371"/>
                </a:cubicBezTo>
                <a:cubicBezTo>
                  <a:pt x="17660" y="8399"/>
                  <a:pt x="17688" y="8426"/>
                  <a:pt x="17744" y="8454"/>
                </a:cubicBezTo>
                <a:close/>
                <a:moveTo>
                  <a:pt x="17884" y="8650"/>
                </a:moveTo>
                <a:cubicBezTo>
                  <a:pt x="17884" y="8622"/>
                  <a:pt x="17828" y="8566"/>
                  <a:pt x="17772" y="8538"/>
                </a:cubicBezTo>
                <a:cubicBezTo>
                  <a:pt x="17744" y="8538"/>
                  <a:pt x="17828" y="8594"/>
                  <a:pt x="17884" y="8650"/>
                </a:cubicBezTo>
                <a:close/>
                <a:moveTo>
                  <a:pt x="12918" y="12639"/>
                </a:moveTo>
                <a:cubicBezTo>
                  <a:pt x="12945" y="12639"/>
                  <a:pt x="12945" y="12667"/>
                  <a:pt x="12945" y="12695"/>
                </a:cubicBezTo>
                <a:cubicBezTo>
                  <a:pt x="13001" y="12695"/>
                  <a:pt x="13057" y="12611"/>
                  <a:pt x="13085" y="12639"/>
                </a:cubicBezTo>
                <a:cubicBezTo>
                  <a:pt x="13169" y="12472"/>
                  <a:pt x="13252" y="12304"/>
                  <a:pt x="13308" y="12109"/>
                </a:cubicBezTo>
                <a:close/>
                <a:moveTo>
                  <a:pt x="29741" y="24775"/>
                </a:moveTo>
                <a:close/>
                <a:moveTo>
                  <a:pt x="29796" y="24692"/>
                </a:moveTo>
                <a:cubicBezTo>
                  <a:pt x="29964" y="24245"/>
                  <a:pt x="29992" y="23799"/>
                  <a:pt x="29908" y="23352"/>
                </a:cubicBezTo>
                <a:cubicBezTo>
                  <a:pt x="29657" y="22348"/>
                  <a:pt x="29266" y="21372"/>
                  <a:pt x="28708" y="20507"/>
                </a:cubicBezTo>
                <a:cubicBezTo>
                  <a:pt x="27565" y="18470"/>
                  <a:pt x="26253" y="16517"/>
                  <a:pt x="24775" y="14732"/>
                </a:cubicBezTo>
                <a:cubicBezTo>
                  <a:pt x="24775" y="14760"/>
                  <a:pt x="24775" y="14787"/>
                  <a:pt x="24775" y="14787"/>
                </a:cubicBezTo>
                <a:cubicBezTo>
                  <a:pt x="25082" y="15262"/>
                  <a:pt x="25667" y="15959"/>
                  <a:pt x="26114" y="16573"/>
                </a:cubicBezTo>
                <a:cubicBezTo>
                  <a:pt x="26421" y="17047"/>
                  <a:pt x="26811" y="17661"/>
                  <a:pt x="27118" y="18191"/>
                </a:cubicBezTo>
                <a:cubicBezTo>
                  <a:pt x="27620" y="19000"/>
                  <a:pt x="28095" y="19893"/>
                  <a:pt x="28597" y="20786"/>
                </a:cubicBezTo>
                <a:cubicBezTo>
                  <a:pt x="28876" y="21288"/>
                  <a:pt x="29127" y="21734"/>
                  <a:pt x="29350" y="22181"/>
                </a:cubicBezTo>
                <a:cubicBezTo>
                  <a:pt x="29573" y="22599"/>
                  <a:pt x="29741" y="23074"/>
                  <a:pt x="29852" y="23576"/>
                </a:cubicBezTo>
                <a:cubicBezTo>
                  <a:pt x="29852" y="23576"/>
                  <a:pt x="29852" y="23520"/>
                  <a:pt x="29852" y="23576"/>
                </a:cubicBezTo>
                <a:cubicBezTo>
                  <a:pt x="29852" y="23687"/>
                  <a:pt x="29852" y="23520"/>
                  <a:pt x="29880" y="23631"/>
                </a:cubicBezTo>
                <a:cubicBezTo>
                  <a:pt x="29908" y="23855"/>
                  <a:pt x="29936" y="24078"/>
                  <a:pt x="29908" y="24329"/>
                </a:cubicBezTo>
                <a:cubicBezTo>
                  <a:pt x="29880" y="24441"/>
                  <a:pt x="29852" y="24580"/>
                  <a:pt x="29796" y="24692"/>
                </a:cubicBezTo>
                <a:close/>
                <a:moveTo>
                  <a:pt x="29796" y="23659"/>
                </a:moveTo>
                <a:cubicBezTo>
                  <a:pt x="29769" y="23715"/>
                  <a:pt x="29741" y="23548"/>
                  <a:pt x="29741" y="23659"/>
                </a:cubicBezTo>
                <a:cubicBezTo>
                  <a:pt x="29769" y="23687"/>
                  <a:pt x="29824" y="23799"/>
                  <a:pt x="29824" y="23659"/>
                </a:cubicBezTo>
                <a:close/>
                <a:moveTo>
                  <a:pt x="29350" y="22432"/>
                </a:moveTo>
                <a:cubicBezTo>
                  <a:pt x="29322" y="22404"/>
                  <a:pt x="29294" y="22404"/>
                  <a:pt x="29294" y="22432"/>
                </a:cubicBezTo>
                <a:cubicBezTo>
                  <a:pt x="29294" y="22460"/>
                  <a:pt x="29322" y="22488"/>
                  <a:pt x="29350" y="22516"/>
                </a:cubicBezTo>
                <a:cubicBezTo>
                  <a:pt x="29378" y="22543"/>
                  <a:pt x="29378" y="22488"/>
                  <a:pt x="29350" y="22432"/>
                </a:cubicBezTo>
                <a:close/>
                <a:moveTo>
                  <a:pt x="25667" y="16210"/>
                </a:moveTo>
                <a:cubicBezTo>
                  <a:pt x="25807" y="16434"/>
                  <a:pt x="25779" y="16210"/>
                  <a:pt x="25667" y="16210"/>
                </a:cubicBezTo>
                <a:close/>
                <a:moveTo>
                  <a:pt x="19418" y="9487"/>
                </a:moveTo>
                <a:lnTo>
                  <a:pt x="19418" y="9515"/>
                </a:lnTo>
                <a:lnTo>
                  <a:pt x="19530" y="9570"/>
                </a:lnTo>
                <a:close/>
                <a:moveTo>
                  <a:pt x="14061" y="11467"/>
                </a:moveTo>
                <a:cubicBezTo>
                  <a:pt x="14034" y="11467"/>
                  <a:pt x="14006" y="11467"/>
                  <a:pt x="13978" y="11495"/>
                </a:cubicBezTo>
                <a:cubicBezTo>
                  <a:pt x="13978" y="11523"/>
                  <a:pt x="14006" y="11551"/>
                  <a:pt x="14061" y="11467"/>
                </a:cubicBezTo>
                <a:close/>
                <a:moveTo>
                  <a:pt x="13894" y="11774"/>
                </a:moveTo>
                <a:cubicBezTo>
                  <a:pt x="13978" y="11719"/>
                  <a:pt x="14006" y="11663"/>
                  <a:pt x="14061" y="11607"/>
                </a:cubicBezTo>
                <a:cubicBezTo>
                  <a:pt x="14034" y="11551"/>
                  <a:pt x="13894" y="11719"/>
                  <a:pt x="13894" y="11774"/>
                </a:cubicBezTo>
                <a:close/>
                <a:moveTo>
                  <a:pt x="13894" y="11942"/>
                </a:moveTo>
                <a:cubicBezTo>
                  <a:pt x="13922" y="11914"/>
                  <a:pt x="13950" y="11886"/>
                  <a:pt x="13978" y="11858"/>
                </a:cubicBezTo>
                <a:cubicBezTo>
                  <a:pt x="13950" y="11830"/>
                  <a:pt x="13922" y="11858"/>
                  <a:pt x="13866" y="11914"/>
                </a:cubicBezTo>
                <a:cubicBezTo>
                  <a:pt x="13894" y="11914"/>
                  <a:pt x="13894" y="11942"/>
                  <a:pt x="13894" y="11942"/>
                </a:cubicBezTo>
                <a:close/>
                <a:moveTo>
                  <a:pt x="18218" y="35600"/>
                </a:moveTo>
                <a:cubicBezTo>
                  <a:pt x="18218" y="35572"/>
                  <a:pt x="18163" y="35544"/>
                  <a:pt x="18023" y="35544"/>
                </a:cubicBezTo>
                <a:cubicBezTo>
                  <a:pt x="18023" y="35544"/>
                  <a:pt x="18023" y="35572"/>
                  <a:pt x="17995" y="35572"/>
                </a:cubicBezTo>
                <a:cubicBezTo>
                  <a:pt x="18051" y="35572"/>
                  <a:pt x="18135" y="35600"/>
                  <a:pt x="18218" y="35600"/>
                </a:cubicBezTo>
                <a:close/>
                <a:moveTo>
                  <a:pt x="18637" y="35489"/>
                </a:moveTo>
                <a:cubicBezTo>
                  <a:pt x="18693" y="35461"/>
                  <a:pt x="18274" y="35433"/>
                  <a:pt x="18274" y="35489"/>
                </a:cubicBezTo>
                <a:cubicBezTo>
                  <a:pt x="18386" y="35489"/>
                  <a:pt x="18497" y="35516"/>
                  <a:pt x="18637" y="35516"/>
                </a:cubicBezTo>
                <a:close/>
                <a:moveTo>
                  <a:pt x="18832" y="35433"/>
                </a:moveTo>
                <a:cubicBezTo>
                  <a:pt x="18832" y="35405"/>
                  <a:pt x="18776" y="35405"/>
                  <a:pt x="18665" y="35377"/>
                </a:cubicBezTo>
                <a:cubicBezTo>
                  <a:pt x="18693" y="35405"/>
                  <a:pt x="18665" y="35433"/>
                  <a:pt x="18832" y="35433"/>
                </a:cubicBezTo>
                <a:close/>
                <a:moveTo>
                  <a:pt x="17158" y="35182"/>
                </a:moveTo>
                <a:cubicBezTo>
                  <a:pt x="16796" y="35154"/>
                  <a:pt x="16433" y="35098"/>
                  <a:pt x="16070" y="35042"/>
                </a:cubicBezTo>
                <a:cubicBezTo>
                  <a:pt x="16070" y="35070"/>
                  <a:pt x="16070" y="35098"/>
                  <a:pt x="16042" y="35126"/>
                </a:cubicBezTo>
                <a:cubicBezTo>
                  <a:pt x="16098" y="35154"/>
                  <a:pt x="16238" y="35182"/>
                  <a:pt x="16210" y="35210"/>
                </a:cubicBezTo>
                <a:cubicBezTo>
                  <a:pt x="16517" y="35238"/>
                  <a:pt x="16851" y="35238"/>
                  <a:pt x="17158" y="35182"/>
                </a:cubicBezTo>
                <a:close/>
                <a:moveTo>
                  <a:pt x="29322" y="32950"/>
                </a:moveTo>
                <a:cubicBezTo>
                  <a:pt x="28429" y="33285"/>
                  <a:pt x="27565" y="33619"/>
                  <a:pt x="26700" y="33898"/>
                </a:cubicBezTo>
                <a:lnTo>
                  <a:pt x="27174" y="33815"/>
                </a:lnTo>
                <a:cubicBezTo>
                  <a:pt x="27341" y="33731"/>
                  <a:pt x="27537" y="33675"/>
                  <a:pt x="27732" y="33647"/>
                </a:cubicBezTo>
                <a:cubicBezTo>
                  <a:pt x="28290" y="33480"/>
                  <a:pt x="28820" y="33229"/>
                  <a:pt x="29322" y="32950"/>
                </a:cubicBezTo>
                <a:close/>
                <a:moveTo>
                  <a:pt x="28792" y="33340"/>
                </a:moveTo>
                <a:cubicBezTo>
                  <a:pt x="28820" y="33257"/>
                  <a:pt x="28541" y="33396"/>
                  <a:pt x="28569" y="33424"/>
                </a:cubicBezTo>
                <a:cubicBezTo>
                  <a:pt x="28653" y="33396"/>
                  <a:pt x="28708" y="33368"/>
                  <a:pt x="28792" y="33340"/>
                </a:cubicBezTo>
                <a:close/>
                <a:moveTo>
                  <a:pt x="29183" y="33257"/>
                </a:moveTo>
                <a:cubicBezTo>
                  <a:pt x="29183" y="33229"/>
                  <a:pt x="29015" y="33285"/>
                  <a:pt x="28960" y="33312"/>
                </a:cubicBezTo>
                <a:cubicBezTo>
                  <a:pt x="28904" y="33340"/>
                  <a:pt x="29071" y="33312"/>
                  <a:pt x="29183" y="33257"/>
                </a:cubicBezTo>
                <a:close/>
                <a:moveTo>
                  <a:pt x="32028" y="31666"/>
                </a:moveTo>
                <a:cubicBezTo>
                  <a:pt x="31945" y="31722"/>
                  <a:pt x="31861" y="31750"/>
                  <a:pt x="31777" y="31806"/>
                </a:cubicBezTo>
                <a:lnTo>
                  <a:pt x="31833" y="31806"/>
                </a:lnTo>
                <a:close/>
                <a:moveTo>
                  <a:pt x="35711" y="18386"/>
                </a:moveTo>
                <a:cubicBezTo>
                  <a:pt x="35544" y="17996"/>
                  <a:pt x="35599" y="18331"/>
                  <a:pt x="35711" y="18386"/>
                </a:cubicBezTo>
                <a:close/>
                <a:moveTo>
                  <a:pt x="28513" y="7980"/>
                </a:moveTo>
                <a:cubicBezTo>
                  <a:pt x="28513" y="7980"/>
                  <a:pt x="28541" y="8064"/>
                  <a:pt x="28597" y="8147"/>
                </a:cubicBezTo>
                <a:cubicBezTo>
                  <a:pt x="28653" y="8175"/>
                  <a:pt x="28681" y="8175"/>
                  <a:pt x="28653" y="8120"/>
                </a:cubicBezTo>
                <a:cubicBezTo>
                  <a:pt x="28597" y="8064"/>
                  <a:pt x="28569" y="8064"/>
                  <a:pt x="28513" y="8008"/>
                </a:cubicBezTo>
                <a:close/>
                <a:moveTo>
                  <a:pt x="26867" y="6585"/>
                </a:moveTo>
                <a:cubicBezTo>
                  <a:pt x="26839" y="6529"/>
                  <a:pt x="27062" y="6697"/>
                  <a:pt x="26923" y="6557"/>
                </a:cubicBezTo>
                <a:cubicBezTo>
                  <a:pt x="26895" y="6529"/>
                  <a:pt x="26728" y="6474"/>
                  <a:pt x="26867" y="6585"/>
                </a:cubicBezTo>
                <a:close/>
                <a:moveTo>
                  <a:pt x="25612" y="5609"/>
                </a:moveTo>
                <a:cubicBezTo>
                  <a:pt x="29294" y="8901"/>
                  <a:pt x="32391" y="12779"/>
                  <a:pt x="34790" y="17103"/>
                </a:cubicBezTo>
                <a:cubicBezTo>
                  <a:pt x="35544" y="18386"/>
                  <a:pt x="36130" y="19754"/>
                  <a:pt x="36548" y="21176"/>
                </a:cubicBezTo>
                <a:cubicBezTo>
                  <a:pt x="36548" y="21148"/>
                  <a:pt x="36548" y="21093"/>
                  <a:pt x="36548" y="21065"/>
                </a:cubicBezTo>
                <a:cubicBezTo>
                  <a:pt x="36436" y="20479"/>
                  <a:pt x="36241" y="19921"/>
                  <a:pt x="36018" y="19391"/>
                </a:cubicBezTo>
                <a:cubicBezTo>
                  <a:pt x="35767" y="18777"/>
                  <a:pt x="35432" y="18135"/>
                  <a:pt x="35153" y="17549"/>
                </a:cubicBezTo>
                <a:cubicBezTo>
                  <a:pt x="34679" y="16713"/>
                  <a:pt x="34121" y="15624"/>
                  <a:pt x="33563" y="14732"/>
                </a:cubicBezTo>
                <a:cubicBezTo>
                  <a:pt x="32698" y="13281"/>
                  <a:pt x="31722" y="11886"/>
                  <a:pt x="30633" y="10547"/>
                </a:cubicBezTo>
                <a:cubicBezTo>
                  <a:pt x="29517" y="9152"/>
                  <a:pt x="28290" y="7869"/>
                  <a:pt x="26923" y="6725"/>
                </a:cubicBezTo>
                <a:cubicBezTo>
                  <a:pt x="26923" y="6697"/>
                  <a:pt x="27007" y="6753"/>
                  <a:pt x="26951" y="6697"/>
                </a:cubicBezTo>
                <a:cubicBezTo>
                  <a:pt x="26811" y="6557"/>
                  <a:pt x="26979" y="6753"/>
                  <a:pt x="26867" y="6669"/>
                </a:cubicBezTo>
                <a:cubicBezTo>
                  <a:pt x="26532" y="6362"/>
                  <a:pt x="26086" y="5999"/>
                  <a:pt x="25612" y="5609"/>
                </a:cubicBezTo>
                <a:close/>
                <a:moveTo>
                  <a:pt x="16768" y="7617"/>
                </a:moveTo>
                <a:lnTo>
                  <a:pt x="16768" y="7617"/>
                </a:lnTo>
                <a:lnTo>
                  <a:pt x="16796" y="7617"/>
                </a:lnTo>
                <a:lnTo>
                  <a:pt x="17019" y="7813"/>
                </a:lnTo>
                <a:cubicBezTo>
                  <a:pt x="17102" y="7869"/>
                  <a:pt x="17186" y="7952"/>
                  <a:pt x="17270" y="8036"/>
                </a:cubicBezTo>
                <a:cubicBezTo>
                  <a:pt x="17549" y="8231"/>
                  <a:pt x="17828" y="8399"/>
                  <a:pt x="18135" y="8510"/>
                </a:cubicBezTo>
                <a:cubicBezTo>
                  <a:pt x="17716" y="8231"/>
                  <a:pt x="17298" y="7924"/>
                  <a:pt x="16851" y="76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7869013" y="376200"/>
            <a:ext cx="1123525" cy="127762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8701075" y="3566700"/>
            <a:ext cx="321575" cy="295050"/>
          </a:xfrm>
          <a:custGeom>
            <a:avLst/>
            <a:gdLst/>
            <a:ahLst/>
            <a:cxnLst/>
            <a:rect l="l" t="t" r="r" b="b"/>
            <a:pathLst>
              <a:path w="12863" h="11802" extrusionOk="0">
                <a:moveTo>
                  <a:pt x="11439" y="475"/>
                </a:moveTo>
                <a:cubicBezTo>
                  <a:pt x="11551" y="559"/>
                  <a:pt x="11607" y="614"/>
                  <a:pt x="11718" y="698"/>
                </a:cubicBezTo>
                <a:lnTo>
                  <a:pt x="11858" y="865"/>
                </a:lnTo>
                <a:cubicBezTo>
                  <a:pt x="11830" y="865"/>
                  <a:pt x="11941" y="977"/>
                  <a:pt x="11774" y="893"/>
                </a:cubicBezTo>
                <a:cubicBezTo>
                  <a:pt x="11802" y="949"/>
                  <a:pt x="11858" y="949"/>
                  <a:pt x="11886" y="1005"/>
                </a:cubicBezTo>
                <a:cubicBezTo>
                  <a:pt x="11830" y="1117"/>
                  <a:pt x="11774" y="1200"/>
                  <a:pt x="11690" y="1312"/>
                </a:cubicBezTo>
                <a:cubicBezTo>
                  <a:pt x="11662" y="1340"/>
                  <a:pt x="11690" y="1423"/>
                  <a:pt x="11635" y="1451"/>
                </a:cubicBezTo>
                <a:cubicBezTo>
                  <a:pt x="11746" y="1535"/>
                  <a:pt x="11830" y="1619"/>
                  <a:pt x="11914" y="1702"/>
                </a:cubicBezTo>
                <a:lnTo>
                  <a:pt x="11941" y="1702"/>
                </a:lnTo>
                <a:cubicBezTo>
                  <a:pt x="12053" y="1758"/>
                  <a:pt x="12137" y="1842"/>
                  <a:pt x="12193" y="1926"/>
                </a:cubicBezTo>
                <a:cubicBezTo>
                  <a:pt x="12276" y="1981"/>
                  <a:pt x="12332" y="2037"/>
                  <a:pt x="12388" y="2093"/>
                </a:cubicBezTo>
                <a:cubicBezTo>
                  <a:pt x="12471" y="2177"/>
                  <a:pt x="12527" y="2288"/>
                  <a:pt x="12583" y="2372"/>
                </a:cubicBezTo>
                <a:cubicBezTo>
                  <a:pt x="12583" y="2372"/>
                  <a:pt x="12639" y="2428"/>
                  <a:pt x="12667" y="2456"/>
                </a:cubicBezTo>
                <a:cubicBezTo>
                  <a:pt x="12723" y="2623"/>
                  <a:pt x="12750" y="2707"/>
                  <a:pt x="12806" y="2818"/>
                </a:cubicBezTo>
                <a:cubicBezTo>
                  <a:pt x="12862" y="3042"/>
                  <a:pt x="12862" y="3237"/>
                  <a:pt x="12862" y="3460"/>
                </a:cubicBezTo>
                <a:cubicBezTo>
                  <a:pt x="12862" y="3488"/>
                  <a:pt x="12862" y="3627"/>
                  <a:pt x="12834" y="3711"/>
                </a:cubicBezTo>
                <a:cubicBezTo>
                  <a:pt x="12806" y="3795"/>
                  <a:pt x="12778" y="3879"/>
                  <a:pt x="12723" y="3962"/>
                </a:cubicBezTo>
                <a:cubicBezTo>
                  <a:pt x="12723" y="3990"/>
                  <a:pt x="12723" y="4018"/>
                  <a:pt x="12695" y="4046"/>
                </a:cubicBezTo>
                <a:cubicBezTo>
                  <a:pt x="12667" y="4102"/>
                  <a:pt x="12639" y="4158"/>
                  <a:pt x="12583" y="4213"/>
                </a:cubicBezTo>
                <a:cubicBezTo>
                  <a:pt x="12527" y="4297"/>
                  <a:pt x="12444" y="4409"/>
                  <a:pt x="12388" y="4437"/>
                </a:cubicBezTo>
                <a:cubicBezTo>
                  <a:pt x="12304" y="4548"/>
                  <a:pt x="12220" y="4660"/>
                  <a:pt x="12137" y="4771"/>
                </a:cubicBezTo>
                <a:cubicBezTo>
                  <a:pt x="12137" y="4799"/>
                  <a:pt x="12109" y="4827"/>
                  <a:pt x="12109" y="4855"/>
                </a:cubicBezTo>
                <a:cubicBezTo>
                  <a:pt x="12081" y="5050"/>
                  <a:pt x="12081" y="5246"/>
                  <a:pt x="12109" y="5413"/>
                </a:cubicBezTo>
                <a:cubicBezTo>
                  <a:pt x="12109" y="5525"/>
                  <a:pt x="12109" y="5636"/>
                  <a:pt x="12109" y="5720"/>
                </a:cubicBezTo>
                <a:cubicBezTo>
                  <a:pt x="12109" y="5776"/>
                  <a:pt x="12137" y="5776"/>
                  <a:pt x="12165" y="5776"/>
                </a:cubicBezTo>
                <a:cubicBezTo>
                  <a:pt x="12165" y="6110"/>
                  <a:pt x="12053" y="6389"/>
                  <a:pt x="11886" y="6641"/>
                </a:cubicBezTo>
                <a:lnTo>
                  <a:pt x="11858" y="6724"/>
                </a:lnTo>
                <a:cubicBezTo>
                  <a:pt x="11830" y="6836"/>
                  <a:pt x="11774" y="6947"/>
                  <a:pt x="11774" y="7031"/>
                </a:cubicBezTo>
                <a:cubicBezTo>
                  <a:pt x="11662" y="7254"/>
                  <a:pt x="11607" y="7394"/>
                  <a:pt x="11467" y="7645"/>
                </a:cubicBezTo>
                <a:cubicBezTo>
                  <a:pt x="11328" y="7868"/>
                  <a:pt x="11132" y="8203"/>
                  <a:pt x="10937" y="8482"/>
                </a:cubicBezTo>
                <a:cubicBezTo>
                  <a:pt x="10798" y="8733"/>
                  <a:pt x="10630" y="8956"/>
                  <a:pt x="10463" y="9207"/>
                </a:cubicBezTo>
                <a:cubicBezTo>
                  <a:pt x="10351" y="9319"/>
                  <a:pt x="10240" y="9486"/>
                  <a:pt x="10100" y="9654"/>
                </a:cubicBezTo>
                <a:cubicBezTo>
                  <a:pt x="9961" y="9821"/>
                  <a:pt x="9821" y="9933"/>
                  <a:pt x="9682" y="10072"/>
                </a:cubicBezTo>
                <a:cubicBezTo>
                  <a:pt x="9570" y="10128"/>
                  <a:pt x="9458" y="10184"/>
                  <a:pt x="9347" y="10212"/>
                </a:cubicBezTo>
                <a:cubicBezTo>
                  <a:pt x="8594" y="10993"/>
                  <a:pt x="7617" y="11495"/>
                  <a:pt x="6557" y="11690"/>
                </a:cubicBezTo>
                <a:cubicBezTo>
                  <a:pt x="5385" y="11802"/>
                  <a:pt x="4213" y="11411"/>
                  <a:pt x="3348" y="10658"/>
                </a:cubicBezTo>
                <a:cubicBezTo>
                  <a:pt x="3265" y="10602"/>
                  <a:pt x="3181" y="10546"/>
                  <a:pt x="3125" y="10491"/>
                </a:cubicBezTo>
                <a:cubicBezTo>
                  <a:pt x="2902" y="10267"/>
                  <a:pt x="2679" y="10044"/>
                  <a:pt x="2484" y="9821"/>
                </a:cubicBezTo>
                <a:lnTo>
                  <a:pt x="2484" y="9821"/>
                </a:lnTo>
                <a:lnTo>
                  <a:pt x="2484" y="9821"/>
                </a:lnTo>
                <a:cubicBezTo>
                  <a:pt x="2009" y="9179"/>
                  <a:pt x="1591" y="8482"/>
                  <a:pt x="1284" y="7729"/>
                </a:cubicBezTo>
                <a:cubicBezTo>
                  <a:pt x="1228" y="7701"/>
                  <a:pt x="1200" y="7645"/>
                  <a:pt x="1172" y="7589"/>
                </a:cubicBezTo>
                <a:cubicBezTo>
                  <a:pt x="1089" y="7617"/>
                  <a:pt x="810" y="7003"/>
                  <a:pt x="726" y="6613"/>
                </a:cubicBezTo>
                <a:cubicBezTo>
                  <a:pt x="726" y="6585"/>
                  <a:pt x="754" y="6585"/>
                  <a:pt x="726" y="6557"/>
                </a:cubicBezTo>
                <a:cubicBezTo>
                  <a:pt x="726" y="6501"/>
                  <a:pt x="614" y="6417"/>
                  <a:pt x="559" y="6306"/>
                </a:cubicBezTo>
                <a:cubicBezTo>
                  <a:pt x="531" y="6222"/>
                  <a:pt x="503" y="6110"/>
                  <a:pt x="475" y="6027"/>
                </a:cubicBezTo>
                <a:cubicBezTo>
                  <a:pt x="447" y="5915"/>
                  <a:pt x="447" y="5832"/>
                  <a:pt x="391" y="5720"/>
                </a:cubicBezTo>
                <a:cubicBezTo>
                  <a:pt x="391" y="5692"/>
                  <a:pt x="391" y="5664"/>
                  <a:pt x="391" y="5636"/>
                </a:cubicBezTo>
                <a:cubicBezTo>
                  <a:pt x="391" y="5553"/>
                  <a:pt x="363" y="5469"/>
                  <a:pt x="335" y="5413"/>
                </a:cubicBezTo>
                <a:lnTo>
                  <a:pt x="335" y="5274"/>
                </a:lnTo>
                <a:cubicBezTo>
                  <a:pt x="335" y="5218"/>
                  <a:pt x="280" y="5162"/>
                  <a:pt x="280" y="5106"/>
                </a:cubicBezTo>
                <a:cubicBezTo>
                  <a:pt x="252" y="5022"/>
                  <a:pt x="252" y="5078"/>
                  <a:pt x="252" y="5050"/>
                </a:cubicBezTo>
                <a:cubicBezTo>
                  <a:pt x="224" y="5022"/>
                  <a:pt x="252" y="5022"/>
                  <a:pt x="252" y="4995"/>
                </a:cubicBezTo>
                <a:cubicBezTo>
                  <a:pt x="252" y="4995"/>
                  <a:pt x="252" y="4995"/>
                  <a:pt x="252" y="4995"/>
                </a:cubicBezTo>
                <a:lnTo>
                  <a:pt x="252" y="4911"/>
                </a:lnTo>
                <a:cubicBezTo>
                  <a:pt x="224" y="4827"/>
                  <a:pt x="196" y="4743"/>
                  <a:pt x="196" y="4688"/>
                </a:cubicBezTo>
                <a:cubicBezTo>
                  <a:pt x="196" y="4604"/>
                  <a:pt x="196" y="4520"/>
                  <a:pt x="224" y="4437"/>
                </a:cubicBezTo>
                <a:cubicBezTo>
                  <a:pt x="252" y="4492"/>
                  <a:pt x="280" y="4548"/>
                  <a:pt x="307" y="4520"/>
                </a:cubicBezTo>
                <a:cubicBezTo>
                  <a:pt x="280" y="4409"/>
                  <a:pt x="280" y="4297"/>
                  <a:pt x="307" y="4185"/>
                </a:cubicBezTo>
                <a:cubicBezTo>
                  <a:pt x="307" y="4102"/>
                  <a:pt x="335" y="4046"/>
                  <a:pt x="363" y="3962"/>
                </a:cubicBezTo>
                <a:lnTo>
                  <a:pt x="363" y="3711"/>
                </a:lnTo>
                <a:cubicBezTo>
                  <a:pt x="363" y="3711"/>
                  <a:pt x="335" y="3711"/>
                  <a:pt x="363" y="3711"/>
                </a:cubicBezTo>
                <a:cubicBezTo>
                  <a:pt x="391" y="3683"/>
                  <a:pt x="335" y="3767"/>
                  <a:pt x="335" y="3739"/>
                </a:cubicBezTo>
                <a:cubicBezTo>
                  <a:pt x="335" y="3711"/>
                  <a:pt x="224" y="3711"/>
                  <a:pt x="140" y="3739"/>
                </a:cubicBezTo>
                <a:cubicBezTo>
                  <a:pt x="84" y="3767"/>
                  <a:pt x="1" y="3739"/>
                  <a:pt x="1" y="3627"/>
                </a:cubicBezTo>
                <a:cubicBezTo>
                  <a:pt x="29" y="3293"/>
                  <a:pt x="140" y="3014"/>
                  <a:pt x="307" y="2763"/>
                </a:cubicBezTo>
                <a:cubicBezTo>
                  <a:pt x="363" y="2707"/>
                  <a:pt x="391" y="2679"/>
                  <a:pt x="447" y="2679"/>
                </a:cubicBezTo>
                <a:cubicBezTo>
                  <a:pt x="670" y="2316"/>
                  <a:pt x="893" y="2177"/>
                  <a:pt x="949" y="2205"/>
                </a:cubicBezTo>
                <a:cubicBezTo>
                  <a:pt x="949" y="2149"/>
                  <a:pt x="865" y="2121"/>
                  <a:pt x="865" y="2065"/>
                </a:cubicBezTo>
                <a:cubicBezTo>
                  <a:pt x="838" y="1981"/>
                  <a:pt x="865" y="1870"/>
                  <a:pt x="921" y="1814"/>
                </a:cubicBezTo>
                <a:cubicBezTo>
                  <a:pt x="1061" y="1675"/>
                  <a:pt x="1172" y="1563"/>
                  <a:pt x="1340" y="1451"/>
                </a:cubicBezTo>
                <a:cubicBezTo>
                  <a:pt x="1423" y="1368"/>
                  <a:pt x="1535" y="1340"/>
                  <a:pt x="1647" y="1312"/>
                </a:cubicBezTo>
                <a:cubicBezTo>
                  <a:pt x="1702" y="1312"/>
                  <a:pt x="1647" y="1396"/>
                  <a:pt x="1758" y="1396"/>
                </a:cubicBezTo>
                <a:cubicBezTo>
                  <a:pt x="1842" y="1312"/>
                  <a:pt x="1954" y="1256"/>
                  <a:pt x="2065" y="1200"/>
                </a:cubicBezTo>
                <a:cubicBezTo>
                  <a:pt x="2149" y="1200"/>
                  <a:pt x="2205" y="1172"/>
                  <a:pt x="2260" y="1144"/>
                </a:cubicBezTo>
                <a:cubicBezTo>
                  <a:pt x="2372" y="1117"/>
                  <a:pt x="2512" y="1033"/>
                  <a:pt x="2623" y="1005"/>
                </a:cubicBezTo>
                <a:cubicBezTo>
                  <a:pt x="2874" y="893"/>
                  <a:pt x="2958" y="921"/>
                  <a:pt x="3014" y="949"/>
                </a:cubicBezTo>
                <a:cubicBezTo>
                  <a:pt x="3265" y="838"/>
                  <a:pt x="3516" y="754"/>
                  <a:pt x="3795" y="698"/>
                </a:cubicBezTo>
                <a:lnTo>
                  <a:pt x="3962" y="698"/>
                </a:lnTo>
                <a:cubicBezTo>
                  <a:pt x="4185" y="614"/>
                  <a:pt x="4409" y="586"/>
                  <a:pt x="4660" y="586"/>
                </a:cubicBezTo>
                <a:cubicBezTo>
                  <a:pt x="4743" y="559"/>
                  <a:pt x="4883" y="559"/>
                  <a:pt x="4939" y="531"/>
                </a:cubicBezTo>
                <a:cubicBezTo>
                  <a:pt x="4995" y="503"/>
                  <a:pt x="5190" y="503"/>
                  <a:pt x="5274" y="503"/>
                </a:cubicBezTo>
                <a:cubicBezTo>
                  <a:pt x="5274" y="531"/>
                  <a:pt x="5357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31"/>
                  <a:pt x="5525" y="503"/>
                </a:cubicBezTo>
                <a:cubicBezTo>
                  <a:pt x="5580" y="503"/>
                  <a:pt x="5469" y="475"/>
                  <a:pt x="5497" y="447"/>
                </a:cubicBezTo>
                <a:cubicBezTo>
                  <a:pt x="5664" y="363"/>
                  <a:pt x="5636" y="252"/>
                  <a:pt x="5971" y="168"/>
                </a:cubicBezTo>
                <a:cubicBezTo>
                  <a:pt x="6166" y="168"/>
                  <a:pt x="6529" y="112"/>
                  <a:pt x="6613" y="168"/>
                </a:cubicBezTo>
                <a:cubicBezTo>
                  <a:pt x="6668" y="140"/>
                  <a:pt x="6752" y="140"/>
                  <a:pt x="6752" y="112"/>
                </a:cubicBezTo>
                <a:cubicBezTo>
                  <a:pt x="6892" y="84"/>
                  <a:pt x="7003" y="56"/>
                  <a:pt x="7143" y="56"/>
                </a:cubicBezTo>
                <a:cubicBezTo>
                  <a:pt x="7226" y="56"/>
                  <a:pt x="7282" y="28"/>
                  <a:pt x="7366" y="28"/>
                </a:cubicBezTo>
                <a:cubicBezTo>
                  <a:pt x="7505" y="28"/>
                  <a:pt x="7617" y="28"/>
                  <a:pt x="7757" y="1"/>
                </a:cubicBezTo>
                <a:cubicBezTo>
                  <a:pt x="7896" y="1"/>
                  <a:pt x="8008" y="28"/>
                  <a:pt x="8147" y="56"/>
                </a:cubicBezTo>
                <a:cubicBezTo>
                  <a:pt x="8147" y="84"/>
                  <a:pt x="8119" y="112"/>
                  <a:pt x="8175" y="140"/>
                </a:cubicBezTo>
                <a:cubicBezTo>
                  <a:pt x="8231" y="112"/>
                  <a:pt x="8287" y="84"/>
                  <a:pt x="8342" y="56"/>
                </a:cubicBezTo>
                <a:cubicBezTo>
                  <a:pt x="8398" y="28"/>
                  <a:pt x="8510" y="28"/>
                  <a:pt x="8566" y="1"/>
                </a:cubicBezTo>
                <a:cubicBezTo>
                  <a:pt x="8705" y="1"/>
                  <a:pt x="8817" y="1"/>
                  <a:pt x="8956" y="28"/>
                </a:cubicBezTo>
                <a:cubicBezTo>
                  <a:pt x="9096" y="56"/>
                  <a:pt x="9235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391"/>
                  <a:pt x="9598" y="280"/>
                  <a:pt x="9877" y="280"/>
                </a:cubicBezTo>
                <a:cubicBezTo>
                  <a:pt x="9905" y="252"/>
                  <a:pt x="10016" y="252"/>
                  <a:pt x="10072" y="252"/>
                </a:cubicBezTo>
                <a:cubicBezTo>
                  <a:pt x="10128" y="224"/>
                  <a:pt x="10323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52"/>
                  <a:pt x="10881" y="280"/>
                  <a:pt x="11077" y="335"/>
                </a:cubicBezTo>
                <a:cubicBezTo>
                  <a:pt x="11188" y="391"/>
                  <a:pt x="11328" y="419"/>
                  <a:pt x="11439" y="475"/>
                </a:cubicBezTo>
                <a:close/>
                <a:moveTo>
                  <a:pt x="9235" y="196"/>
                </a:moveTo>
                <a:cubicBezTo>
                  <a:pt x="9235" y="196"/>
                  <a:pt x="9207" y="196"/>
                  <a:pt x="9152" y="168"/>
                </a:cubicBezTo>
                <a:cubicBezTo>
                  <a:pt x="9179" y="196"/>
                  <a:pt x="9207" y="196"/>
                  <a:pt x="9235" y="196"/>
                </a:cubicBezTo>
                <a:close/>
                <a:moveTo>
                  <a:pt x="9988" y="307"/>
                </a:moveTo>
                <a:cubicBezTo>
                  <a:pt x="9988" y="307"/>
                  <a:pt x="9961" y="280"/>
                  <a:pt x="9933" y="280"/>
                </a:cubicBezTo>
                <a:cubicBezTo>
                  <a:pt x="9905" y="252"/>
                  <a:pt x="9961" y="307"/>
                  <a:pt x="9988" y="307"/>
                </a:cubicBezTo>
                <a:close/>
                <a:moveTo>
                  <a:pt x="10016" y="586"/>
                </a:moveTo>
                <a:lnTo>
                  <a:pt x="10072" y="586"/>
                </a:lnTo>
                <a:lnTo>
                  <a:pt x="10044" y="586"/>
                </a:lnTo>
                <a:cubicBezTo>
                  <a:pt x="10044" y="586"/>
                  <a:pt x="10016" y="586"/>
                  <a:pt x="10044" y="586"/>
                </a:cubicBezTo>
                <a:close/>
                <a:moveTo>
                  <a:pt x="363" y="5190"/>
                </a:moveTo>
                <a:lnTo>
                  <a:pt x="363" y="5134"/>
                </a:lnTo>
                <a:cubicBezTo>
                  <a:pt x="363" y="5106"/>
                  <a:pt x="363" y="5106"/>
                  <a:pt x="335" y="5134"/>
                </a:cubicBezTo>
                <a:cubicBezTo>
                  <a:pt x="335" y="5162"/>
                  <a:pt x="363" y="5190"/>
                  <a:pt x="363" y="5190"/>
                </a:cubicBezTo>
                <a:close/>
                <a:moveTo>
                  <a:pt x="12667" y="4018"/>
                </a:moveTo>
                <a:cubicBezTo>
                  <a:pt x="12667" y="4018"/>
                  <a:pt x="12639" y="4074"/>
                  <a:pt x="12639" y="4102"/>
                </a:cubicBezTo>
                <a:cubicBezTo>
                  <a:pt x="12611" y="4130"/>
                  <a:pt x="12667" y="4074"/>
                  <a:pt x="12667" y="4046"/>
                </a:cubicBezTo>
                <a:close/>
                <a:moveTo>
                  <a:pt x="12444" y="2595"/>
                </a:moveTo>
                <a:cubicBezTo>
                  <a:pt x="12583" y="2986"/>
                  <a:pt x="12639" y="3376"/>
                  <a:pt x="12555" y="3795"/>
                </a:cubicBezTo>
                <a:lnTo>
                  <a:pt x="12611" y="3655"/>
                </a:lnTo>
                <a:cubicBezTo>
                  <a:pt x="12639" y="3572"/>
                  <a:pt x="12667" y="3460"/>
                  <a:pt x="12695" y="3376"/>
                </a:cubicBezTo>
                <a:cubicBezTo>
                  <a:pt x="12723" y="3376"/>
                  <a:pt x="12723" y="3321"/>
                  <a:pt x="12723" y="3265"/>
                </a:cubicBezTo>
                <a:cubicBezTo>
                  <a:pt x="12695" y="3125"/>
                  <a:pt x="12667" y="2986"/>
                  <a:pt x="12611" y="2846"/>
                </a:cubicBezTo>
                <a:cubicBezTo>
                  <a:pt x="12555" y="2791"/>
                  <a:pt x="12499" y="2679"/>
                  <a:pt x="12444" y="2595"/>
                </a:cubicBezTo>
                <a:close/>
                <a:moveTo>
                  <a:pt x="12053" y="1842"/>
                </a:moveTo>
                <a:cubicBezTo>
                  <a:pt x="12053" y="1842"/>
                  <a:pt x="12053" y="1898"/>
                  <a:pt x="12081" y="1926"/>
                </a:cubicBezTo>
                <a:cubicBezTo>
                  <a:pt x="12109" y="1926"/>
                  <a:pt x="12081" y="1870"/>
                  <a:pt x="12053" y="1842"/>
                </a:cubicBezTo>
                <a:close/>
                <a:moveTo>
                  <a:pt x="11551" y="1172"/>
                </a:moveTo>
                <a:lnTo>
                  <a:pt x="11551" y="1172"/>
                </a:lnTo>
                <a:cubicBezTo>
                  <a:pt x="11579" y="1200"/>
                  <a:pt x="11607" y="1200"/>
                  <a:pt x="11607" y="1172"/>
                </a:cubicBezTo>
                <a:close/>
                <a:moveTo>
                  <a:pt x="10965" y="531"/>
                </a:moveTo>
                <a:cubicBezTo>
                  <a:pt x="10825" y="503"/>
                  <a:pt x="10798" y="531"/>
                  <a:pt x="10658" y="503"/>
                </a:cubicBezTo>
                <a:cubicBezTo>
                  <a:pt x="10546" y="531"/>
                  <a:pt x="10463" y="559"/>
                  <a:pt x="10351" y="531"/>
                </a:cubicBezTo>
                <a:cubicBezTo>
                  <a:pt x="10351" y="586"/>
                  <a:pt x="10184" y="586"/>
                  <a:pt x="10128" y="614"/>
                </a:cubicBezTo>
                <a:cubicBezTo>
                  <a:pt x="10100" y="614"/>
                  <a:pt x="10044" y="614"/>
                  <a:pt x="10016" y="614"/>
                </a:cubicBezTo>
                <a:cubicBezTo>
                  <a:pt x="10016" y="614"/>
                  <a:pt x="10044" y="614"/>
                  <a:pt x="10016" y="642"/>
                </a:cubicBezTo>
                <a:lnTo>
                  <a:pt x="9988" y="642"/>
                </a:lnTo>
                <a:cubicBezTo>
                  <a:pt x="10295" y="726"/>
                  <a:pt x="10602" y="810"/>
                  <a:pt x="10881" y="949"/>
                </a:cubicBezTo>
                <a:cubicBezTo>
                  <a:pt x="10909" y="810"/>
                  <a:pt x="10937" y="698"/>
                  <a:pt x="10965" y="531"/>
                </a:cubicBezTo>
                <a:close/>
                <a:moveTo>
                  <a:pt x="10519" y="280"/>
                </a:moveTo>
                <a:lnTo>
                  <a:pt x="10519" y="280"/>
                </a:lnTo>
                <a:lnTo>
                  <a:pt x="10574" y="307"/>
                </a:lnTo>
                <a:cubicBezTo>
                  <a:pt x="10574" y="307"/>
                  <a:pt x="10574" y="280"/>
                  <a:pt x="10519" y="280"/>
                </a:cubicBezTo>
                <a:close/>
                <a:moveTo>
                  <a:pt x="10686" y="280"/>
                </a:moveTo>
                <a:lnTo>
                  <a:pt x="10602" y="252"/>
                </a:lnTo>
                <a:cubicBezTo>
                  <a:pt x="10602" y="252"/>
                  <a:pt x="10602" y="252"/>
                  <a:pt x="10602" y="280"/>
                </a:cubicBezTo>
                <a:cubicBezTo>
                  <a:pt x="10630" y="280"/>
                  <a:pt x="10686" y="280"/>
                  <a:pt x="10686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1166825" y="717250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8244925" y="67900"/>
            <a:ext cx="322975" cy="308300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2713125" y="3249042"/>
            <a:ext cx="2800" cy="3125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166613" y="3861750"/>
            <a:ext cx="1209450" cy="634025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7392900" y="3935425"/>
            <a:ext cx="1083900" cy="1316350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3700050" y="3084742"/>
            <a:ext cx="6300" cy="21650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743450" y="1318950"/>
            <a:ext cx="16750" cy="14900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748325" y="1105750"/>
            <a:ext cx="851650" cy="482675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8652250" y="270850"/>
            <a:ext cx="491750" cy="588700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1237938" y="4495775"/>
            <a:ext cx="362025" cy="3606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AND_BODY_1_1_1"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1" name="Google Shape;641;p32"/>
          <p:cNvGrpSpPr/>
          <p:nvPr/>
        </p:nvGrpSpPr>
        <p:grpSpPr>
          <a:xfrm rot="10800000">
            <a:off x="1132023" y="265886"/>
            <a:ext cx="7058168" cy="5183347"/>
            <a:chOff x="1282762" y="26746"/>
            <a:chExt cx="6692744" cy="5156534"/>
          </a:xfrm>
        </p:grpSpPr>
        <p:sp>
          <p:nvSpPr>
            <p:cNvPr id="642" name="Google Shape;642;p32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2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4" name="Google Shape;644;p32"/>
          <p:cNvSpPr/>
          <p:nvPr/>
        </p:nvSpPr>
        <p:spPr>
          <a:xfrm rot="10800000">
            <a:off x="12680" y="927531"/>
            <a:ext cx="1152826" cy="791918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32"/>
          <p:cNvSpPr/>
          <p:nvPr/>
        </p:nvSpPr>
        <p:spPr>
          <a:xfrm rot="10800000">
            <a:off x="7607693" y="4903867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32"/>
          <p:cNvSpPr/>
          <p:nvPr/>
        </p:nvSpPr>
        <p:spPr>
          <a:xfrm rot="10800000">
            <a:off x="7632140" y="422692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32"/>
          <p:cNvSpPr/>
          <p:nvPr/>
        </p:nvSpPr>
        <p:spPr>
          <a:xfrm rot="10800000">
            <a:off x="39405" y="4420939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32"/>
          <p:cNvSpPr/>
          <p:nvPr/>
        </p:nvSpPr>
        <p:spPr>
          <a:xfrm rot="10800000">
            <a:off x="7278975" y="-25699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32"/>
          <p:cNvSpPr/>
          <p:nvPr/>
        </p:nvSpPr>
        <p:spPr>
          <a:xfrm rot="10800000">
            <a:off x="8321520" y="4404619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32"/>
          <p:cNvSpPr/>
          <p:nvPr/>
        </p:nvSpPr>
        <p:spPr>
          <a:xfrm rot="10800000">
            <a:off x="8604793" y="272106"/>
            <a:ext cx="583487" cy="1018794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32"/>
          <p:cNvSpPr/>
          <p:nvPr/>
        </p:nvSpPr>
        <p:spPr>
          <a:xfrm rot="10800000">
            <a:off x="-22676" y="683452"/>
            <a:ext cx="939481" cy="590252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32"/>
          <p:cNvSpPr/>
          <p:nvPr/>
        </p:nvSpPr>
        <p:spPr>
          <a:xfrm rot="10800000">
            <a:off x="7810048" y="3773832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32"/>
          <p:cNvSpPr/>
          <p:nvPr/>
        </p:nvSpPr>
        <p:spPr>
          <a:xfrm rot="10800000">
            <a:off x="635225" y="3488212"/>
            <a:ext cx="812809" cy="787003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32"/>
          <p:cNvSpPr/>
          <p:nvPr/>
        </p:nvSpPr>
        <p:spPr>
          <a:xfrm rot="10800000">
            <a:off x="606913" y="4063084"/>
            <a:ext cx="284702" cy="260087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32"/>
          <p:cNvSpPr/>
          <p:nvPr/>
        </p:nvSpPr>
        <p:spPr>
          <a:xfrm rot="10800000">
            <a:off x="8593925" y="3898035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32"/>
          <p:cNvSpPr/>
          <p:nvPr/>
        </p:nvSpPr>
        <p:spPr>
          <a:xfrm rot="10800000">
            <a:off x="6411511" y="1577417"/>
            <a:ext cx="2468" cy="2755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32"/>
          <p:cNvSpPr/>
          <p:nvPr/>
        </p:nvSpPr>
        <p:spPr>
          <a:xfrm rot="10800000">
            <a:off x="999490" y="296775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32"/>
          <p:cNvSpPr/>
          <p:nvPr/>
        </p:nvSpPr>
        <p:spPr>
          <a:xfrm rot="10800000">
            <a:off x="7393949" y="534433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32"/>
          <p:cNvSpPr/>
          <p:nvPr/>
        </p:nvSpPr>
        <p:spPr>
          <a:xfrm rot="10800000">
            <a:off x="5538426" y="1705922"/>
            <a:ext cx="5553" cy="19084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32"/>
          <p:cNvSpPr/>
          <p:nvPr/>
        </p:nvSpPr>
        <p:spPr>
          <a:xfrm rot="10800000">
            <a:off x="8265411" y="1087988"/>
            <a:ext cx="747644" cy="528768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661;p32"/>
          <p:cNvSpPr/>
          <p:nvPr/>
        </p:nvSpPr>
        <p:spPr>
          <a:xfrm rot="10800000">
            <a:off x="-66960" y="3955480"/>
            <a:ext cx="610527" cy="527556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p32"/>
          <p:cNvSpPr/>
          <p:nvPr/>
        </p:nvSpPr>
        <p:spPr>
          <a:xfrm rot="10800000">
            <a:off x="358818" y="923239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663;p32"/>
          <p:cNvSpPr/>
          <p:nvPr/>
        </p:nvSpPr>
        <p:spPr>
          <a:xfrm rot="10800000">
            <a:off x="8230989" y="1093329"/>
            <a:ext cx="798661" cy="78228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32"/>
          <p:cNvSpPr/>
          <p:nvPr/>
        </p:nvSpPr>
        <p:spPr>
          <a:xfrm rot="10800000">
            <a:off x="7608774" y="4550188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32"/>
          <p:cNvSpPr/>
          <p:nvPr/>
        </p:nvSpPr>
        <p:spPr>
          <a:xfrm rot="9155340">
            <a:off x="281403" y="110451"/>
            <a:ext cx="953568" cy="667070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AND_TWO_COLUMNS_1_4_1_2"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33"/>
          <p:cNvSpPr/>
          <p:nvPr/>
        </p:nvSpPr>
        <p:spPr>
          <a:xfrm rot="-952867">
            <a:off x="7088054" y="4607786"/>
            <a:ext cx="1152752" cy="791867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p33"/>
          <p:cNvSpPr/>
          <p:nvPr/>
        </p:nvSpPr>
        <p:spPr>
          <a:xfrm>
            <a:off x="684358" y="134377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33"/>
          <p:cNvSpPr/>
          <p:nvPr/>
        </p:nvSpPr>
        <p:spPr>
          <a:xfrm>
            <a:off x="7699326" y="399685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33"/>
          <p:cNvSpPr/>
          <p:nvPr/>
        </p:nvSpPr>
        <p:spPr>
          <a:xfrm>
            <a:off x="8111950" y="1724290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33"/>
          <p:cNvSpPr/>
          <p:nvPr/>
        </p:nvSpPr>
        <p:spPr>
          <a:xfrm>
            <a:off x="684344" y="695106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33"/>
          <p:cNvSpPr/>
          <p:nvPr/>
        </p:nvSpPr>
        <p:spPr>
          <a:xfrm>
            <a:off x="93392" y="5615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33"/>
          <p:cNvSpPr/>
          <p:nvPr/>
        </p:nvSpPr>
        <p:spPr>
          <a:xfrm>
            <a:off x="6199315" y="4608577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33"/>
          <p:cNvSpPr/>
          <p:nvPr/>
        </p:nvSpPr>
        <p:spPr>
          <a:xfrm>
            <a:off x="93391" y="16120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33"/>
          <p:cNvSpPr/>
          <p:nvPr/>
        </p:nvSpPr>
        <p:spPr>
          <a:xfrm>
            <a:off x="136937" y="114032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33"/>
          <p:cNvSpPr/>
          <p:nvPr/>
        </p:nvSpPr>
        <p:spPr>
          <a:xfrm>
            <a:off x="513768" y="1140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33"/>
          <p:cNvSpPr/>
          <p:nvPr/>
        </p:nvSpPr>
        <p:spPr>
          <a:xfrm>
            <a:off x="8261978" y="2049667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33"/>
          <p:cNvSpPr/>
          <p:nvPr/>
        </p:nvSpPr>
        <p:spPr>
          <a:xfrm>
            <a:off x="7577783" y="3873569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33"/>
          <p:cNvSpPr/>
          <p:nvPr/>
        </p:nvSpPr>
        <p:spPr>
          <a:xfrm>
            <a:off x="7277885" y="190875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33"/>
          <p:cNvSpPr/>
          <p:nvPr/>
        </p:nvSpPr>
        <p:spPr>
          <a:xfrm>
            <a:off x="7532655" y="325313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33"/>
          <p:cNvSpPr/>
          <p:nvPr/>
        </p:nvSpPr>
        <p:spPr>
          <a:xfrm rot="5400000">
            <a:off x="8214395" y="-325964"/>
            <a:ext cx="955458" cy="116036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33"/>
          <p:cNvSpPr/>
          <p:nvPr/>
        </p:nvSpPr>
        <p:spPr>
          <a:xfrm>
            <a:off x="8430778" y="770894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33"/>
          <p:cNvSpPr/>
          <p:nvPr/>
        </p:nvSpPr>
        <p:spPr>
          <a:xfrm>
            <a:off x="290865" y="4515347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33"/>
          <p:cNvSpPr/>
          <p:nvPr/>
        </p:nvSpPr>
        <p:spPr>
          <a:xfrm>
            <a:off x="-182049" y="4351767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3"/>
          <p:cNvSpPr/>
          <p:nvPr/>
        </p:nvSpPr>
        <p:spPr>
          <a:xfrm>
            <a:off x="621822" y="408185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3"/>
          <p:cNvSpPr/>
          <p:nvPr/>
        </p:nvSpPr>
        <p:spPr>
          <a:xfrm>
            <a:off x="1489280" y="4281851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3"/>
          <p:cNvSpPr/>
          <p:nvPr/>
        </p:nvSpPr>
        <p:spPr>
          <a:xfrm>
            <a:off x="8299615" y="4608582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33"/>
          <p:cNvSpPr/>
          <p:nvPr/>
        </p:nvSpPr>
        <p:spPr>
          <a:xfrm>
            <a:off x="997902" y="4246939"/>
            <a:ext cx="319125" cy="317869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33"/>
          <p:cNvSpPr/>
          <p:nvPr/>
        </p:nvSpPr>
        <p:spPr>
          <a:xfrm rot="3660777">
            <a:off x="-13180" y="3060338"/>
            <a:ext cx="968405" cy="864516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33"/>
          <p:cNvSpPr/>
          <p:nvPr/>
        </p:nvSpPr>
        <p:spPr>
          <a:xfrm>
            <a:off x="8519122" y="414350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CD6A-F455-4FCF-9472-44609EDF7C09}" type="datetimeFigureOut">
              <a:rPr lang="es-ES" smtClean="0"/>
              <a:pPr/>
              <a:t>04/03/2025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32D21-A9AA-4A50-8F49-1C65A17B810B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388912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CD6A-F455-4FCF-9472-44609EDF7C09}" type="datetimeFigureOut">
              <a:rPr lang="es-ES" smtClean="0"/>
              <a:pPr/>
              <a:t>04/03/2025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32D21-A9AA-4A50-8F49-1C65A17B810B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21107712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CD6A-F455-4FCF-9472-44609EDF7C09}" type="datetimeFigureOut">
              <a:rPr lang="es-ES" smtClean="0"/>
              <a:pPr/>
              <a:t>04/03/2025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32D21-A9AA-4A50-8F49-1C65A17B810B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5541352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CD6A-F455-4FCF-9472-44609EDF7C09}" type="datetimeFigureOut">
              <a:rPr lang="es-ES" smtClean="0"/>
              <a:pPr/>
              <a:t>04/03/2025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32D21-A9AA-4A50-8F49-1C65A17B810B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21146796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CD6A-F455-4FCF-9472-44609EDF7C09}" type="datetimeFigureOut">
              <a:rPr lang="es-ES" smtClean="0"/>
              <a:pPr/>
              <a:t>04/03/2025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32D21-A9AA-4A50-8F49-1C65A17B810B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20695263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CD6A-F455-4FCF-9472-44609EDF7C09}" type="datetimeFigureOut">
              <a:rPr lang="es-ES" smtClean="0"/>
              <a:pPr/>
              <a:t>04/03/2025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32D21-A9AA-4A50-8F49-1C65A17B810B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18061322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CD6A-F455-4FCF-9472-44609EDF7C09}" type="datetimeFigureOut">
              <a:rPr lang="es-ES" smtClean="0"/>
              <a:pPr/>
              <a:t>04/03/2025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32D21-A9AA-4A50-8F49-1C65A17B810B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42149866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CD6A-F455-4FCF-9472-44609EDF7C09}" type="datetimeFigureOut">
              <a:rPr lang="es-ES" smtClean="0"/>
              <a:pPr/>
              <a:t>04/03/2025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32D21-A9AA-4A50-8F49-1C65A17B810B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1519589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39;p3"/>
          <p:cNvGrpSpPr/>
          <p:nvPr/>
        </p:nvGrpSpPr>
        <p:grpSpPr>
          <a:xfrm rot="5400000" flipH="1">
            <a:off x="2239512" y="-485040"/>
            <a:ext cx="4492839" cy="6113586"/>
            <a:chOff x="1282762" y="26746"/>
            <a:chExt cx="6692744" cy="5156534"/>
          </a:xfrm>
        </p:grpSpPr>
        <p:sp>
          <p:nvSpPr>
            <p:cNvPr id="40" name="Google Shape;40;p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" name="Google Shape;42;p3"/>
          <p:cNvSpPr txBox="1">
            <a:spLocks noGrp="1"/>
          </p:cNvSpPr>
          <p:nvPr>
            <p:ph type="title" hasCustomPrompt="1"/>
          </p:nvPr>
        </p:nvSpPr>
        <p:spPr>
          <a:xfrm>
            <a:off x="2653275" y="1104928"/>
            <a:ext cx="3362100" cy="13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9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>
            <a:off x="2680655" y="3132383"/>
            <a:ext cx="24498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"/>
          <p:cNvSpPr/>
          <p:nvPr/>
        </p:nvSpPr>
        <p:spPr>
          <a:xfrm>
            <a:off x="796571" y="1116171"/>
            <a:ext cx="14765" cy="13134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3"/>
          <p:cNvSpPr/>
          <p:nvPr/>
        </p:nvSpPr>
        <p:spPr>
          <a:xfrm rot="-4564996">
            <a:off x="7348908" y="404909"/>
            <a:ext cx="611671" cy="658419"/>
          </a:xfrm>
          <a:custGeom>
            <a:avLst/>
            <a:gdLst/>
            <a:ahLst/>
            <a:cxnLst/>
            <a:rect l="l" t="t" r="r" b="b"/>
            <a:pathLst>
              <a:path w="24468" h="26338" extrusionOk="0">
                <a:moveTo>
                  <a:pt x="9681" y="26282"/>
                </a:moveTo>
                <a:cubicBezTo>
                  <a:pt x="9430" y="26310"/>
                  <a:pt x="9235" y="26282"/>
                  <a:pt x="8984" y="26338"/>
                </a:cubicBezTo>
                <a:lnTo>
                  <a:pt x="8509" y="26254"/>
                </a:lnTo>
                <a:cubicBezTo>
                  <a:pt x="8537" y="26170"/>
                  <a:pt x="8258" y="26114"/>
                  <a:pt x="8621" y="26059"/>
                </a:cubicBezTo>
                <a:cubicBezTo>
                  <a:pt x="8537" y="26059"/>
                  <a:pt x="8398" y="26086"/>
                  <a:pt x="8314" y="26059"/>
                </a:cubicBezTo>
                <a:cubicBezTo>
                  <a:pt x="8286" y="25835"/>
                  <a:pt x="8231" y="25584"/>
                  <a:pt x="8231" y="25333"/>
                </a:cubicBezTo>
                <a:cubicBezTo>
                  <a:pt x="8231" y="25249"/>
                  <a:pt x="8119" y="25166"/>
                  <a:pt x="8119" y="25054"/>
                </a:cubicBezTo>
                <a:cubicBezTo>
                  <a:pt x="7868" y="25054"/>
                  <a:pt x="7617" y="25026"/>
                  <a:pt x="7366" y="24970"/>
                </a:cubicBezTo>
                <a:lnTo>
                  <a:pt x="7310" y="24970"/>
                </a:lnTo>
                <a:cubicBezTo>
                  <a:pt x="7059" y="25026"/>
                  <a:pt x="6836" y="25026"/>
                  <a:pt x="6612" y="24970"/>
                </a:cubicBezTo>
                <a:cubicBezTo>
                  <a:pt x="6417" y="24998"/>
                  <a:pt x="6250" y="24970"/>
                  <a:pt x="6082" y="24943"/>
                </a:cubicBezTo>
                <a:cubicBezTo>
                  <a:pt x="5859" y="24915"/>
                  <a:pt x="5636" y="24859"/>
                  <a:pt x="5441" y="24775"/>
                </a:cubicBezTo>
                <a:cubicBezTo>
                  <a:pt x="5385" y="24775"/>
                  <a:pt x="5273" y="24719"/>
                  <a:pt x="5217" y="24719"/>
                </a:cubicBezTo>
                <a:cubicBezTo>
                  <a:pt x="4911" y="24552"/>
                  <a:pt x="4743" y="24496"/>
                  <a:pt x="4520" y="24329"/>
                </a:cubicBezTo>
                <a:cubicBezTo>
                  <a:pt x="4185" y="24078"/>
                  <a:pt x="3878" y="23771"/>
                  <a:pt x="3599" y="23436"/>
                </a:cubicBezTo>
                <a:cubicBezTo>
                  <a:pt x="3571" y="23352"/>
                  <a:pt x="3432" y="23129"/>
                  <a:pt x="3348" y="22962"/>
                </a:cubicBezTo>
                <a:cubicBezTo>
                  <a:pt x="3292" y="22794"/>
                  <a:pt x="3237" y="22627"/>
                  <a:pt x="3181" y="22460"/>
                </a:cubicBezTo>
                <a:cubicBezTo>
                  <a:pt x="3181" y="22404"/>
                  <a:pt x="3125" y="22320"/>
                  <a:pt x="3097" y="22292"/>
                </a:cubicBezTo>
                <a:cubicBezTo>
                  <a:pt x="3097" y="22153"/>
                  <a:pt x="3069" y="22041"/>
                  <a:pt x="3097" y="21902"/>
                </a:cubicBezTo>
                <a:cubicBezTo>
                  <a:pt x="3097" y="21706"/>
                  <a:pt x="3041" y="21399"/>
                  <a:pt x="3097" y="21316"/>
                </a:cubicBezTo>
                <a:cubicBezTo>
                  <a:pt x="3097" y="21009"/>
                  <a:pt x="3097" y="20730"/>
                  <a:pt x="3041" y="20451"/>
                </a:cubicBezTo>
                <a:cubicBezTo>
                  <a:pt x="3041" y="20395"/>
                  <a:pt x="3013" y="20311"/>
                  <a:pt x="2985" y="20256"/>
                </a:cubicBezTo>
                <a:cubicBezTo>
                  <a:pt x="2790" y="19949"/>
                  <a:pt x="2539" y="19670"/>
                  <a:pt x="2288" y="19391"/>
                </a:cubicBezTo>
                <a:cubicBezTo>
                  <a:pt x="2149" y="19251"/>
                  <a:pt x="2009" y="19084"/>
                  <a:pt x="1897" y="18888"/>
                </a:cubicBezTo>
                <a:cubicBezTo>
                  <a:pt x="1842" y="18861"/>
                  <a:pt x="1786" y="18833"/>
                  <a:pt x="1758" y="18861"/>
                </a:cubicBezTo>
                <a:cubicBezTo>
                  <a:pt x="1367" y="18358"/>
                  <a:pt x="1033" y="17521"/>
                  <a:pt x="1060" y="17187"/>
                </a:cubicBezTo>
                <a:cubicBezTo>
                  <a:pt x="1060" y="17131"/>
                  <a:pt x="1033" y="17075"/>
                  <a:pt x="1005" y="17019"/>
                </a:cubicBezTo>
                <a:cubicBezTo>
                  <a:pt x="921" y="16796"/>
                  <a:pt x="865" y="16601"/>
                  <a:pt x="781" y="16433"/>
                </a:cubicBezTo>
                <a:cubicBezTo>
                  <a:pt x="670" y="15959"/>
                  <a:pt x="558" y="15652"/>
                  <a:pt x="447" y="15094"/>
                </a:cubicBezTo>
                <a:cubicBezTo>
                  <a:pt x="335" y="14480"/>
                  <a:pt x="279" y="13811"/>
                  <a:pt x="196" y="13113"/>
                </a:cubicBezTo>
                <a:cubicBezTo>
                  <a:pt x="112" y="12528"/>
                  <a:pt x="84" y="11942"/>
                  <a:pt x="56" y="11356"/>
                </a:cubicBezTo>
                <a:cubicBezTo>
                  <a:pt x="56" y="11021"/>
                  <a:pt x="0" y="10658"/>
                  <a:pt x="28" y="10184"/>
                </a:cubicBezTo>
                <a:cubicBezTo>
                  <a:pt x="28" y="9793"/>
                  <a:pt x="84" y="9403"/>
                  <a:pt x="168" y="9012"/>
                </a:cubicBezTo>
                <a:cubicBezTo>
                  <a:pt x="223" y="8789"/>
                  <a:pt x="335" y="8566"/>
                  <a:pt x="502" y="8371"/>
                </a:cubicBezTo>
                <a:cubicBezTo>
                  <a:pt x="781" y="6222"/>
                  <a:pt x="1479" y="4046"/>
                  <a:pt x="2985" y="2456"/>
                </a:cubicBezTo>
                <a:cubicBezTo>
                  <a:pt x="4604" y="754"/>
                  <a:pt x="6975" y="1"/>
                  <a:pt x="9346" y="1"/>
                </a:cubicBezTo>
                <a:lnTo>
                  <a:pt x="9877" y="1"/>
                </a:lnTo>
                <a:cubicBezTo>
                  <a:pt x="10490" y="29"/>
                  <a:pt x="11104" y="112"/>
                  <a:pt x="11718" y="252"/>
                </a:cubicBezTo>
                <a:cubicBezTo>
                  <a:pt x="11718" y="252"/>
                  <a:pt x="11718" y="252"/>
                  <a:pt x="11690" y="280"/>
                </a:cubicBezTo>
                <a:lnTo>
                  <a:pt x="11718" y="280"/>
                </a:lnTo>
                <a:cubicBezTo>
                  <a:pt x="13308" y="642"/>
                  <a:pt x="14843" y="1200"/>
                  <a:pt x="16293" y="1982"/>
                </a:cubicBezTo>
                <a:cubicBezTo>
                  <a:pt x="16405" y="1982"/>
                  <a:pt x="16517" y="2010"/>
                  <a:pt x="16600" y="2065"/>
                </a:cubicBezTo>
                <a:cubicBezTo>
                  <a:pt x="16712" y="1870"/>
                  <a:pt x="17939" y="2512"/>
                  <a:pt x="18581" y="3014"/>
                </a:cubicBezTo>
                <a:cubicBezTo>
                  <a:pt x="18581" y="3070"/>
                  <a:pt x="18581" y="3098"/>
                  <a:pt x="18637" y="3126"/>
                </a:cubicBezTo>
                <a:cubicBezTo>
                  <a:pt x="18860" y="3209"/>
                  <a:pt x="19000" y="3209"/>
                  <a:pt x="19195" y="3293"/>
                </a:cubicBezTo>
                <a:cubicBezTo>
                  <a:pt x="19362" y="3405"/>
                  <a:pt x="19558" y="3544"/>
                  <a:pt x="19725" y="3628"/>
                </a:cubicBezTo>
                <a:cubicBezTo>
                  <a:pt x="19864" y="3795"/>
                  <a:pt x="20032" y="3907"/>
                  <a:pt x="20199" y="4018"/>
                </a:cubicBezTo>
                <a:cubicBezTo>
                  <a:pt x="20255" y="4074"/>
                  <a:pt x="20283" y="4130"/>
                  <a:pt x="20339" y="4186"/>
                </a:cubicBezTo>
                <a:cubicBezTo>
                  <a:pt x="20450" y="4269"/>
                  <a:pt x="20590" y="4353"/>
                  <a:pt x="20729" y="4437"/>
                </a:cubicBezTo>
                <a:cubicBezTo>
                  <a:pt x="20785" y="4493"/>
                  <a:pt x="20869" y="4576"/>
                  <a:pt x="20925" y="4632"/>
                </a:cubicBezTo>
                <a:cubicBezTo>
                  <a:pt x="20952" y="4604"/>
                  <a:pt x="21120" y="4772"/>
                  <a:pt x="21231" y="4827"/>
                </a:cubicBezTo>
                <a:cubicBezTo>
                  <a:pt x="21287" y="4855"/>
                  <a:pt x="21287" y="4827"/>
                  <a:pt x="21343" y="4855"/>
                </a:cubicBezTo>
                <a:cubicBezTo>
                  <a:pt x="21399" y="4883"/>
                  <a:pt x="21371" y="4911"/>
                  <a:pt x="21399" y="4939"/>
                </a:cubicBezTo>
                <a:cubicBezTo>
                  <a:pt x="21427" y="4939"/>
                  <a:pt x="21427" y="4939"/>
                  <a:pt x="21455" y="4939"/>
                </a:cubicBezTo>
                <a:cubicBezTo>
                  <a:pt x="21455" y="4939"/>
                  <a:pt x="21510" y="4995"/>
                  <a:pt x="21566" y="5051"/>
                </a:cubicBezTo>
                <a:cubicBezTo>
                  <a:pt x="21706" y="5134"/>
                  <a:pt x="21817" y="5246"/>
                  <a:pt x="21957" y="5357"/>
                </a:cubicBezTo>
                <a:cubicBezTo>
                  <a:pt x="22041" y="5497"/>
                  <a:pt x="22124" y="5609"/>
                  <a:pt x="22208" y="5748"/>
                </a:cubicBezTo>
                <a:cubicBezTo>
                  <a:pt x="22124" y="5720"/>
                  <a:pt x="21985" y="5636"/>
                  <a:pt x="21985" y="5720"/>
                </a:cubicBezTo>
                <a:cubicBezTo>
                  <a:pt x="22124" y="5915"/>
                  <a:pt x="22264" y="6083"/>
                  <a:pt x="22375" y="6278"/>
                </a:cubicBezTo>
                <a:cubicBezTo>
                  <a:pt x="22459" y="6418"/>
                  <a:pt x="22515" y="6557"/>
                  <a:pt x="22571" y="6697"/>
                </a:cubicBezTo>
                <a:cubicBezTo>
                  <a:pt x="22710" y="6920"/>
                  <a:pt x="22794" y="7003"/>
                  <a:pt x="22850" y="7115"/>
                </a:cubicBezTo>
                <a:cubicBezTo>
                  <a:pt x="22878" y="7115"/>
                  <a:pt x="22878" y="7059"/>
                  <a:pt x="22905" y="7115"/>
                </a:cubicBezTo>
                <a:cubicBezTo>
                  <a:pt x="22933" y="7115"/>
                  <a:pt x="22850" y="6976"/>
                  <a:pt x="22905" y="7003"/>
                </a:cubicBezTo>
                <a:cubicBezTo>
                  <a:pt x="23045" y="7031"/>
                  <a:pt x="23129" y="6892"/>
                  <a:pt x="23212" y="6780"/>
                </a:cubicBezTo>
                <a:cubicBezTo>
                  <a:pt x="23296" y="6669"/>
                  <a:pt x="23408" y="6585"/>
                  <a:pt x="23603" y="6780"/>
                </a:cubicBezTo>
                <a:cubicBezTo>
                  <a:pt x="23882" y="7031"/>
                  <a:pt x="24189" y="7980"/>
                  <a:pt x="24217" y="8510"/>
                </a:cubicBezTo>
                <a:cubicBezTo>
                  <a:pt x="24217" y="8650"/>
                  <a:pt x="24189" y="8761"/>
                  <a:pt x="24133" y="8789"/>
                </a:cubicBezTo>
                <a:cubicBezTo>
                  <a:pt x="24217" y="9654"/>
                  <a:pt x="24049" y="10156"/>
                  <a:pt x="23910" y="10212"/>
                </a:cubicBezTo>
                <a:cubicBezTo>
                  <a:pt x="23993" y="10296"/>
                  <a:pt x="24161" y="10240"/>
                  <a:pt x="24272" y="10296"/>
                </a:cubicBezTo>
                <a:cubicBezTo>
                  <a:pt x="24384" y="10435"/>
                  <a:pt x="24468" y="10602"/>
                  <a:pt x="24468" y="10798"/>
                </a:cubicBezTo>
                <a:cubicBezTo>
                  <a:pt x="24440" y="11133"/>
                  <a:pt x="24384" y="11495"/>
                  <a:pt x="24300" y="11830"/>
                </a:cubicBezTo>
                <a:cubicBezTo>
                  <a:pt x="24245" y="12081"/>
                  <a:pt x="24133" y="12304"/>
                  <a:pt x="23966" y="12472"/>
                </a:cubicBezTo>
                <a:cubicBezTo>
                  <a:pt x="23882" y="12528"/>
                  <a:pt x="23854" y="12332"/>
                  <a:pt x="23714" y="12472"/>
                </a:cubicBezTo>
                <a:cubicBezTo>
                  <a:pt x="23631" y="12723"/>
                  <a:pt x="23547" y="12946"/>
                  <a:pt x="23436" y="13169"/>
                </a:cubicBezTo>
                <a:cubicBezTo>
                  <a:pt x="23380" y="13281"/>
                  <a:pt x="23268" y="13364"/>
                  <a:pt x="23212" y="13532"/>
                </a:cubicBezTo>
                <a:cubicBezTo>
                  <a:pt x="23101" y="13727"/>
                  <a:pt x="22989" y="14006"/>
                  <a:pt x="22878" y="14201"/>
                </a:cubicBezTo>
                <a:cubicBezTo>
                  <a:pt x="22626" y="14648"/>
                  <a:pt x="22459" y="14732"/>
                  <a:pt x="22320" y="14759"/>
                </a:cubicBezTo>
                <a:cubicBezTo>
                  <a:pt x="22096" y="15262"/>
                  <a:pt x="21789" y="15736"/>
                  <a:pt x="21427" y="16154"/>
                </a:cubicBezTo>
                <a:cubicBezTo>
                  <a:pt x="21343" y="16238"/>
                  <a:pt x="21287" y="16266"/>
                  <a:pt x="21176" y="16378"/>
                </a:cubicBezTo>
                <a:cubicBezTo>
                  <a:pt x="20925" y="16768"/>
                  <a:pt x="20590" y="17131"/>
                  <a:pt x="20227" y="17410"/>
                </a:cubicBezTo>
                <a:cubicBezTo>
                  <a:pt x="20088" y="17577"/>
                  <a:pt x="19976" y="17717"/>
                  <a:pt x="19864" y="17884"/>
                </a:cubicBezTo>
                <a:cubicBezTo>
                  <a:pt x="19725" y="17996"/>
                  <a:pt x="19502" y="18219"/>
                  <a:pt x="19334" y="18358"/>
                </a:cubicBezTo>
                <a:cubicBezTo>
                  <a:pt x="19334" y="18275"/>
                  <a:pt x="19167" y="18386"/>
                  <a:pt x="19083" y="18386"/>
                </a:cubicBezTo>
                <a:cubicBezTo>
                  <a:pt x="19000" y="18498"/>
                  <a:pt x="19055" y="18526"/>
                  <a:pt x="19055" y="18610"/>
                </a:cubicBezTo>
                <a:cubicBezTo>
                  <a:pt x="18972" y="18693"/>
                  <a:pt x="19000" y="18610"/>
                  <a:pt x="18944" y="18665"/>
                </a:cubicBezTo>
                <a:cubicBezTo>
                  <a:pt x="18888" y="18693"/>
                  <a:pt x="19055" y="18637"/>
                  <a:pt x="19055" y="18693"/>
                </a:cubicBezTo>
                <a:cubicBezTo>
                  <a:pt x="18916" y="19084"/>
                  <a:pt x="19111" y="19195"/>
                  <a:pt x="18665" y="19753"/>
                </a:cubicBezTo>
                <a:cubicBezTo>
                  <a:pt x="18386" y="19977"/>
                  <a:pt x="17884" y="20590"/>
                  <a:pt x="17688" y="20590"/>
                </a:cubicBezTo>
                <a:cubicBezTo>
                  <a:pt x="17632" y="20674"/>
                  <a:pt x="17549" y="20814"/>
                  <a:pt x="17549" y="20869"/>
                </a:cubicBezTo>
                <a:cubicBezTo>
                  <a:pt x="17381" y="21065"/>
                  <a:pt x="17214" y="21260"/>
                  <a:pt x="17019" y="21427"/>
                </a:cubicBezTo>
                <a:cubicBezTo>
                  <a:pt x="16907" y="21539"/>
                  <a:pt x="16823" y="21651"/>
                  <a:pt x="16712" y="21790"/>
                </a:cubicBezTo>
                <a:cubicBezTo>
                  <a:pt x="16489" y="21985"/>
                  <a:pt x="16293" y="22125"/>
                  <a:pt x="16098" y="22320"/>
                </a:cubicBezTo>
                <a:cubicBezTo>
                  <a:pt x="15903" y="22487"/>
                  <a:pt x="15680" y="22599"/>
                  <a:pt x="15456" y="22711"/>
                </a:cubicBezTo>
                <a:cubicBezTo>
                  <a:pt x="15401" y="22683"/>
                  <a:pt x="15401" y="22599"/>
                  <a:pt x="15317" y="22655"/>
                </a:cubicBezTo>
                <a:cubicBezTo>
                  <a:pt x="15233" y="22739"/>
                  <a:pt x="15177" y="22878"/>
                  <a:pt x="15122" y="22990"/>
                </a:cubicBezTo>
                <a:cubicBezTo>
                  <a:pt x="15066" y="23101"/>
                  <a:pt x="14926" y="23213"/>
                  <a:pt x="14843" y="23352"/>
                </a:cubicBezTo>
                <a:cubicBezTo>
                  <a:pt x="14619" y="23492"/>
                  <a:pt x="14424" y="23659"/>
                  <a:pt x="14201" y="23827"/>
                </a:cubicBezTo>
                <a:cubicBezTo>
                  <a:pt x="13950" y="23966"/>
                  <a:pt x="13699" y="24106"/>
                  <a:pt x="13420" y="24189"/>
                </a:cubicBezTo>
                <a:cubicBezTo>
                  <a:pt x="13280" y="24050"/>
                  <a:pt x="13308" y="23799"/>
                  <a:pt x="13141" y="23659"/>
                </a:cubicBezTo>
                <a:cubicBezTo>
                  <a:pt x="12750" y="24022"/>
                  <a:pt x="12862" y="24245"/>
                  <a:pt x="12443" y="24580"/>
                </a:cubicBezTo>
                <a:cubicBezTo>
                  <a:pt x="12443" y="24692"/>
                  <a:pt x="12276" y="24803"/>
                  <a:pt x="12192" y="24915"/>
                </a:cubicBezTo>
                <a:cubicBezTo>
                  <a:pt x="12081" y="25054"/>
                  <a:pt x="11802" y="25249"/>
                  <a:pt x="11662" y="25389"/>
                </a:cubicBezTo>
                <a:cubicBezTo>
                  <a:pt x="11606" y="25417"/>
                  <a:pt x="11578" y="25445"/>
                  <a:pt x="11523" y="25445"/>
                </a:cubicBezTo>
                <a:cubicBezTo>
                  <a:pt x="11244" y="25724"/>
                  <a:pt x="10881" y="25947"/>
                  <a:pt x="10490" y="26059"/>
                </a:cubicBezTo>
                <a:cubicBezTo>
                  <a:pt x="10183" y="26142"/>
                  <a:pt x="9932" y="26226"/>
                  <a:pt x="9681" y="26282"/>
                </a:cubicBezTo>
                <a:close/>
                <a:moveTo>
                  <a:pt x="13476" y="23938"/>
                </a:moveTo>
                <a:cubicBezTo>
                  <a:pt x="13476" y="23966"/>
                  <a:pt x="13531" y="23938"/>
                  <a:pt x="13615" y="23855"/>
                </a:cubicBezTo>
                <a:cubicBezTo>
                  <a:pt x="13559" y="23855"/>
                  <a:pt x="13503" y="23882"/>
                  <a:pt x="13476" y="23938"/>
                </a:cubicBezTo>
                <a:close/>
                <a:moveTo>
                  <a:pt x="12164" y="24719"/>
                </a:moveTo>
                <a:cubicBezTo>
                  <a:pt x="12164" y="24719"/>
                  <a:pt x="12220" y="24719"/>
                  <a:pt x="12276" y="24692"/>
                </a:cubicBezTo>
                <a:cubicBezTo>
                  <a:pt x="12276" y="24664"/>
                  <a:pt x="12248" y="24664"/>
                  <a:pt x="12164" y="24719"/>
                </a:cubicBezTo>
                <a:close/>
                <a:moveTo>
                  <a:pt x="11774" y="24301"/>
                </a:moveTo>
                <a:cubicBezTo>
                  <a:pt x="11690" y="24357"/>
                  <a:pt x="11634" y="24357"/>
                  <a:pt x="11662" y="24385"/>
                </a:cubicBezTo>
                <a:cubicBezTo>
                  <a:pt x="11690" y="24385"/>
                  <a:pt x="11718" y="24357"/>
                  <a:pt x="11746" y="24357"/>
                </a:cubicBezTo>
                <a:cubicBezTo>
                  <a:pt x="11746" y="24357"/>
                  <a:pt x="11802" y="24329"/>
                  <a:pt x="11774" y="24301"/>
                </a:cubicBezTo>
                <a:close/>
                <a:moveTo>
                  <a:pt x="20952" y="4772"/>
                </a:moveTo>
                <a:cubicBezTo>
                  <a:pt x="20952" y="4772"/>
                  <a:pt x="20952" y="4827"/>
                  <a:pt x="21008" y="4883"/>
                </a:cubicBezTo>
                <a:cubicBezTo>
                  <a:pt x="21036" y="4883"/>
                  <a:pt x="21064" y="4911"/>
                  <a:pt x="21064" y="4883"/>
                </a:cubicBezTo>
                <a:cubicBezTo>
                  <a:pt x="21036" y="4855"/>
                  <a:pt x="20980" y="4799"/>
                  <a:pt x="20952" y="4772"/>
                </a:cubicBezTo>
                <a:close/>
                <a:moveTo>
                  <a:pt x="3209" y="22320"/>
                </a:moveTo>
                <a:cubicBezTo>
                  <a:pt x="3264" y="22320"/>
                  <a:pt x="3181" y="22208"/>
                  <a:pt x="3181" y="22153"/>
                </a:cubicBezTo>
                <a:cubicBezTo>
                  <a:pt x="3153" y="22069"/>
                  <a:pt x="3181" y="22264"/>
                  <a:pt x="3209" y="22320"/>
                </a:cubicBezTo>
                <a:close/>
                <a:moveTo>
                  <a:pt x="5385" y="24273"/>
                </a:moveTo>
                <a:cubicBezTo>
                  <a:pt x="4687" y="23855"/>
                  <a:pt x="4101" y="23269"/>
                  <a:pt x="3683" y="22571"/>
                </a:cubicBezTo>
                <a:cubicBezTo>
                  <a:pt x="3711" y="22655"/>
                  <a:pt x="3739" y="22739"/>
                  <a:pt x="3767" y="22822"/>
                </a:cubicBezTo>
                <a:cubicBezTo>
                  <a:pt x="3822" y="23018"/>
                  <a:pt x="3906" y="23213"/>
                  <a:pt x="4018" y="23380"/>
                </a:cubicBezTo>
                <a:cubicBezTo>
                  <a:pt x="3990" y="23436"/>
                  <a:pt x="4046" y="23492"/>
                  <a:pt x="4101" y="23576"/>
                </a:cubicBezTo>
                <a:cubicBezTo>
                  <a:pt x="4325" y="23771"/>
                  <a:pt x="4576" y="23966"/>
                  <a:pt x="4827" y="24106"/>
                </a:cubicBezTo>
                <a:cubicBezTo>
                  <a:pt x="4938" y="24106"/>
                  <a:pt x="5245" y="24273"/>
                  <a:pt x="5385" y="24273"/>
                </a:cubicBezTo>
                <a:close/>
                <a:moveTo>
                  <a:pt x="6947" y="24970"/>
                </a:moveTo>
                <a:cubicBezTo>
                  <a:pt x="6947" y="24943"/>
                  <a:pt x="6891" y="24915"/>
                  <a:pt x="6836" y="24887"/>
                </a:cubicBezTo>
                <a:cubicBezTo>
                  <a:pt x="6780" y="24859"/>
                  <a:pt x="6891" y="24915"/>
                  <a:pt x="6947" y="24943"/>
                </a:cubicBezTo>
                <a:close/>
                <a:moveTo>
                  <a:pt x="8621" y="25361"/>
                </a:moveTo>
                <a:lnTo>
                  <a:pt x="8621" y="25333"/>
                </a:lnTo>
                <a:cubicBezTo>
                  <a:pt x="8537" y="25333"/>
                  <a:pt x="8509" y="25361"/>
                  <a:pt x="8509" y="25389"/>
                </a:cubicBezTo>
                <a:close/>
                <a:moveTo>
                  <a:pt x="10351" y="25612"/>
                </a:moveTo>
                <a:cubicBezTo>
                  <a:pt x="10602" y="25501"/>
                  <a:pt x="10574" y="25389"/>
                  <a:pt x="10853" y="25249"/>
                </a:cubicBezTo>
                <a:cubicBezTo>
                  <a:pt x="10965" y="25082"/>
                  <a:pt x="11132" y="24915"/>
                  <a:pt x="11299" y="24831"/>
                </a:cubicBezTo>
                <a:cubicBezTo>
                  <a:pt x="11244" y="24747"/>
                  <a:pt x="11523" y="24552"/>
                  <a:pt x="11550" y="24413"/>
                </a:cubicBezTo>
                <a:cubicBezTo>
                  <a:pt x="11634" y="24385"/>
                  <a:pt x="11690" y="24329"/>
                  <a:pt x="11746" y="24273"/>
                </a:cubicBezTo>
                <a:cubicBezTo>
                  <a:pt x="11746" y="24273"/>
                  <a:pt x="11690" y="24273"/>
                  <a:pt x="11690" y="24245"/>
                </a:cubicBezTo>
                <a:lnTo>
                  <a:pt x="11718" y="24217"/>
                </a:lnTo>
                <a:cubicBezTo>
                  <a:pt x="11160" y="24496"/>
                  <a:pt x="10574" y="24719"/>
                  <a:pt x="9960" y="24859"/>
                </a:cubicBezTo>
                <a:cubicBezTo>
                  <a:pt x="10072" y="25110"/>
                  <a:pt x="10183" y="25333"/>
                  <a:pt x="10323" y="25584"/>
                </a:cubicBezTo>
                <a:close/>
                <a:moveTo>
                  <a:pt x="11383" y="25445"/>
                </a:moveTo>
                <a:lnTo>
                  <a:pt x="11383" y="25417"/>
                </a:lnTo>
                <a:lnTo>
                  <a:pt x="11272" y="25445"/>
                </a:lnTo>
                <a:cubicBezTo>
                  <a:pt x="11244" y="25501"/>
                  <a:pt x="11272" y="25501"/>
                  <a:pt x="11383" y="25445"/>
                </a:cubicBezTo>
                <a:close/>
                <a:moveTo>
                  <a:pt x="11132" y="25640"/>
                </a:moveTo>
                <a:cubicBezTo>
                  <a:pt x="11188" y="25612"/>
                  <a:pt x="11244" y="25612"/>
                  <a:pt x="11299" y="25584"/>
                </a:cubicBezTo>
                <a:cubicBezTo>
                  <a:pt x="11299" y="25556"/>
                  <a:pt x="11299" y="25528"/>
                  <a:pt x="11216" y="25584"/>
                </a:cubicBezTo>
                <a:cubicBezTo>
                  <a:pt x="11216" y="25612"/>
                  <a:pt x="11104" y="25640"/>
                  <a:pt x="11132" y="256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3"/>
          <p:cNvSpPr/>
          <p:nvPr/>
        </p:nvSpPr>
        <p:spPr>
          <a:xfrm>
            <a:off x="1931075" y="3188925"/>
            <a:ext cx="435250" cy="397600"/>
          </a:xfrm>
          <a:custGeom>
            <a:avLst/>
            <a:gdLst/>
            <a:ahLst/>
            <a:cxnLst/>
            <a:rect l="l" t="t" r="r" b="b"/>
            <a:pathLst>
              <a:path w="17410" h="15904" extrusionOk="0">
                <a:moveTo>
                  <a:pt x="809" y="12862"/>
                </a:moveTo>
                <a:cubicBezTo>
                  <a:pt x="698" y="12750"/>
                  <a:pt x="670" y="12611"/>
                  <a:pt x="530" y="12499"/>
                </a:cubicBezTo>
                <a:cubicBezTo>
                  <a:pt x="475" y="12388"/>
                  <a:pt x="447" y="12276"/>
                  <a:pt x="391" y="12192"/>
                </a:cubicBezTo>
                <a:cubicBezTo>
                  <a:pt x="447" y="12192"/>
                  <a:pt x="363" y="11997"/>
                  <a:pt x="530" y="12192"/>
                </a:cubicBezTo>
                <a:cubicBezTo>
                  <a:pt x="530" y="12137"/>
                  <a:pt x="447" y="12081"/>
                  <a:pt x="447" y="12025"/>
                </a:cubicBezTo>
                <a:cubicBezTo>
                  <a:pt x="558" y="11886"/>
                  <a:pt x="698" y="11802"/>
                  <a:pt x="809" y="11690"/>
                </a:cubicBezTo>
                <a:cubicBezTo>
                  <a:pt x="865" y="11662"/>
                  <a:pt x="865" y="11579"/>
                  <a:pt x="921" y="11523"/>
                </a:cubicBezTo>
                <a:cubicBezTo>
                  <a:pt x="837" y="11383"/>
                  <a:pt x="754" y="11244"/>
                  <a:pt x="698" y="11076"/>
                </a:cubicBezTo>
                <a:lnTo>
                  <a:pt x="670" y="11049"/>
                </a:lnTo>
                <a:cubicBezTo>
                  <a:pt x="558" y="10937"/>
                  <a:pt x="447" y="10798"/>
                  <a:pt x="391" y="10658"/>
                </a:cubicBezTo>
                <a:cubicBezTo>
                  <a:pt x="335" y="10574"/>
                  <a:pt x="279" y="10463"/>
                  <a:pt x="224" y="10351"/>
                </a:cubicBezTo>
                <a:cubicBezTo>
                  <a:pt x="168" y="10212"/>
                  <a:pt x="112" y="10072"/>
                  <a:pt x="84" y="9905"/>
                </a:cubicBezTo>
                <a:cubicBezTo>
                  <a:pt x="56" y="9905"/>
                  <a:pt x="56" y="9821"/>
                  <a:pt x="28" y="9793"/>
                </a:cubicBezTo>
                <a:cubicBezTo>
                  <a:pt x="28" y="9542"/>
                  <a:pt x="0" y="9430"/>
                  <a:pt x="0" y="9235"/>
                </a:cubicBezTo>
                <a:cubicBezTo>
                  <a:pt x="0" y="8956"/>
                  <a:pt x="56" y="8677"/>
                  <a:pt x="168" y="8398"/>
                </a:cubicBezTo>
                <a:cubicBezTo>
                  <a:pt x="196" y="8342"/>
                  <a:pt x="251" y="8175"/>
                  <a:pt x="335" y="8063"/>
                </a:cubicBezTo>
                <a:cubicBezTo>
                  <a:pt x="391" y="7952"/>
                  <a:pt x="475" y="7868"/>
                  <a:pt x="558" y="7784"/>
                </a:cubicBezTo>
                <a:cubicBezTo>
                  <a:pt x="586" y="7757"/>
                  <a:pt x="614" y="7701"/>
                  <a:pt x="614" y="7673"/>
                </a:cubicBezTo>
                <a:cubicBezTo>
                  <a:pt x="698" y="7617"/>
                  <a:pt x="754" y="7561"/>
                  <a:pt x="837" y="7505"/>
                </a:cubicBezTo>
                <a:cubicBezTo>
                  <a:pt x="949" y="7450"/>
                  <a:pt x="1088" y="7310"/>
                  <a:pt x="1200" y="7310"/>
                </a:cubicBezTo>
                <a:cubicBezTo>
                  <a:pt x="1367" y="7199"/>
                  <a:pt x="1507" y="7087"/>
                  <a:pt x="1674" y="6975"/>
                </a:cubicBezTo>
                <a:cubicBezTo>
                  <a:pt x="1702" y="6920"/>
                  <a:pt x="1730" y="6892"/>
                  <a:pt x="1730" y="6864"/>
                </a:cubicBezTo>
                <a:cubicBezTo>
                  <a:pt x="1842" y="6641"/>
                  <a:pt x="1925" y="6389"/>
                  <a:pt x="1981" y="6138"/>
                </a:cubicBezTo>
                <a:cubicBezTo>
                  <a:pt x="2009" y="5999"/>
                  <a:pt x="2065" y="5859"/>
                  <a:pt x="2121" y="5720"/>
                </a:cubicBezTo>
                <a:cubicBezTo>
                  <a:pt x="2121" y="5692"/>
                  <a:pt x="2121" y="5664"/>
                  <a:pt x="2093" y="5636"/>
                </a:cubicBezTo>
                <a:cubicBezTo>
                  <a:pt x="2204" y="5246"/>
                  <a:pt x="2455" y="4883"/>
                  <a:pt x="2790" y="4632"/>
                </a:cubicBezTo>
                <a:cubicBezTo>
                  <a:pt x="2790" y="4604"/>
                  <a:pt x="2818" y="4576"/>
                  <a:pt x="2846" y="4548"/>
                </a:cubicBezTo>
                <a:cubicBezTo>
                  <a:pt x="2930" y="4409"/>
                  <a:pt x="3041" y="4297"/>
                  <a:pt x="3097" y="4185"/>
                </a:cubicBezTo>
                <a:cubicBezTo>
                  <a:pt x="3320" y="3934"/>
                  <a:pt x="3432" y="3767"/>
                  <a:pt x="3711" y="3516"/>
                </a:cubicBezTo>
                <a:cubicBezTo>
                  <a:pt x="4018" y="3237"/>
                  <a:pt x="4408" y="2930"/>
                  <a:pt x="4771" y="2623"/>
                </a:cubicBezTo>
                <a:cubicBezTo>
                  <a:pt x="5134" y="2316"/>
                  <a:pt x="5301" y="2177"/>
                  <a:pt x="5692" y="1898"/>
                </a:cubicBezTo>
                <a:cubicBezTo>
                  <a:pt x="5887" y="1758"/>
                  <a:pt x="6082" y="1591"/>
                  <a:pt x="6361" y="1423"/>
                </a:cubicBezTo>
                <a:cubicBezTo>
                  <a:pt x="6585" y="1312"/>
                  <a:pt x="6836" y="1172"/>
                  <a:pt x="7087" y="1089"/>
                </a:cubicBezTo>
                <a:cubicBezTo>
                  <a:pt x="7226" y="1033"/>
                  <a:pt x="7394" y="1033"/>
                  <a:pt x="7561" y="1033"/>
                </a:cubicBezTo>
                <a:cubicBezTo>
                  <a:pt x="8900" y="391"/>
                  <a:pt x="10379" y="1"/>
                  <a:pt x="11830" y="252"/>
                </a:cubicBezTo>
                <a:cubicBezTo>
                  <a:pt x="13392" y="614"/>
                  <a:pt x="14759" y="1563"/>
                  <a:pt x="15596" y="2930"/>
                </a:cubicBezTo>
                <a:cubicBezTo>
                  <a:pt x="15652" y="3042"/>
                  <a:pt x="15735" y="3153"/>
                  <a:pt x="15791" y="3237"/>
                </a:cubicBezTo>
                <a:cubicBezTo>
                  <a:pt x="16014" y="3600"/>
                  <a:pt x="16210" y="3990"/>
                  <a:pt x="16349" y="4381"/>
                </a:cubicBezTo>
                <a:cubicBezTo>
                  <a:pt x="16349" y="4381"/>
                  <a:pt x="16321" y="4381"/>
                  <a:pt x="16321" y="4381"/>
                </a:cubicBezTo>
                <a:lnTo>
                  <a:pt x="16321" y="4381"/>
                </a:lnTo>
                <a:cubicBezTo>
                  <a:pt x="16712" y="5413"/>
                  <a:pt x="16935" y="6501"/>
                  <a:pt x="17047" y="7589"/>
                </a:cubicBezTo>
                <a:cubicBezTo>
                  <a:pt x="17103" y="7645"/>
                  <a:pt x="17103" y="7729"/>
                  <a:pt x="17130" y="7812"/>
                </a:cubicBezTo>
                <a:cubicBezTo>
                  <a:pt x="17270" y="7812"/>
                  <a:pt x="17382" y="8733"/>
                  <a:pt x="17298" y="9263"/>
                </a:cubicBezTo>
                <a:cubicBezTo>
                  <a:pt x="17270" y="9291"/>
                  <a:pt x="17270" y="9319"/>
                  <a:pt x="17270" y="9375"/>
                </a:cubicBezTo>
                <a:cubicBezTo>
                  <a:pt x="17298" y="9514"/>
                  <a:pt x="17354" y="9598"/>
                  <a:pt x="17409" y="9737"/>
                </a:cubicBezTo>
                <a:cubicBezTo>
                  <a:pt x="17382" y="9877"/>
                  <a:pt x="17382" y="10016"/>
                  <a:pt x="17409" y="10156"/>
                </a:cubicBezTo>
                <a:cubicBezTo>
                  <a:pt x="17382" y="10295"/>
                  <a:pt x="17354" y="10435"/>
                  <a:pt x="17354" y="10574"/>
                </a:cubicBezTo>
                <a:cubicBezTo>
                  <a:pt x="17354" y="10602"/>
                  <a:pt x="17326" y="10658"/>
                  <a:pt x="17326" y="10686"/>
                </a:cubicBezTo>
                <a:cubicBezTo>
                  <a:pt x="17298" y="10798"/>
                  <a:pt x="17298" y="10909"/>
                  <a:pt x="17326" y="10993"/>
                </a:cubicBezTo>
                <a:cubicBezTo>
                  <a:pt x="17298" y="11076"/>
                  <a:pt x="17298" y="11132"/>
                  <a:pt x="17270" y="11188"/>
                </a:cubicBezTo>
                <a:cubicBezTo>
                  <a:pt x="17298" y="11188"/>
                  <a:pt x="17270" y="11355"/>
                  <a:pt x="17270" y="11439"/>
                </a:cubicBezTo>
                <a:cubicBezTo>
                  <a:pt x="17270" y="11523"/>
                  <a:pt x="17298" y="11495"/>
                  <a:pt x="17298" y="11523"/>
                </a:cubicBezTo>
                <a:cubicBezTo>
                  <a:pt x="17298" y="11551"/>
                  <a:pt x="17298" y="11551"/>
                  <a:pt x="17270" y="11579"/>
                </a:cubicBezTo>
                <a:cubicBezTo>
                  <a:pt x="17270" y="11607"/>
                  <a:pt x="17270" y="11579"/>
                  <a:pt x="17270" y="11607"/>
                </a:cubicBezTo>
                <a:cubicBezTo>
                  <a:pt x="17270" y="11634"/>
                  <a:pt x="17270" y="11662"/>
                  <a:pt x="17242" y="11718"/>
                </a:cubicBezTo>
                <a:cubicBezTo>
                  <a:pt x="17242" y="11830"/>
                  <a:pt x="17242" y="11941"/>
                  <a:pt x="17214" y="12081"/>
                </a:cubicBezTo>
                <a:cubicBezTo>
                  <a:pt x="17186" y="12165"/>
                  <a:pt x="17130" y="12276"/>
                  <a:pt x="17103" y="12360"/>
                </a:cubicBezTo>
                <a:cubicBezTo>
                  <a:pt x="17103" y="12304"/>
                  <a:pt x="17075" y="12192"/>
                  <a:pt x="17019" y="12220"/>
                </a:cubicBezTo>
                <a:cubicBezTo>
                  <a:pt x="16963" y="12360"/>
                  <a:pt x="16935" y="12499"/>
                  <a:pt x="16851" y="12667"/>
                </a:cubicBezTo>
                <a:cubicBezTo>
                  <a:pt x="16824" y="12750"/>
                  <a:pt x="16768" y="12834"/>
                  <a:pt x="16684" y="12918"/>
                </a:cubicBezTo>
                <a:cubicBezTo>
                  <a:pt x="16628" y="13057"/>
                  <a:pt x="16600" y="13141"/>
                  <a:pt x="16572" y="13225"/>
                </a:cubicBezTo>
                <a:cubicBezTo>
                  <a:pt x="16572" y="13225"/>
                  <a:pt x="16600" y="13225"/>
                  <a:pt x="16572" y="13281"/>
                </a:cubicBezTo>
                <a:cubicBezTo>
                  <a:pt x="16517" y="13308"/>
                  <a:pt x="16600" y="13197"/>
                  <a:pt x="16628" y="13225"/>
                </a:cubicBezTo>
                <a:cubicBezTo>
                  <a:pt x="16628" y="13253"/>
                  <a:pt x="16768" y="13308"/>
                  <a:pt x="16851" y="13308"/>
                </a:cubicBezTo>
                <a:cubicBezTo>
                  <a:pt x="16963" y="13308"/>
                  <a:pt x="17047" y="13364"/>
                  <a:pt x="16991" y="13532"/>
                </a:cubicBezTo>
                <a:cubicBezTo>
                  <a:pt x="16851" y="13922"/>
                  <a:pt x="16572" y="14285"/>
                  <a:pt x="16238" y="14536"/>
                </a:cubicBezTo>
                <a:cubicBezTo>
                  <a:pt x="16154" y="14564"/>
                  <a:pt x="16070" y="14620"/>
                  <a:pt x="16042" y="14592"/>
                </a:cubicBezTo>
                <a:cubicBezTo>
                  <a:pt x="15596" y="14954"/>
                  <a:pt x="15261" y="15038"/>
                  <a:pt x="15150" y="15010"/>
                </a:cubicBezTo>
                <a:cubicBezTo>
                  <a:pt x="15150" y="15066"/>
                  <a:pt x="15233" y="15150"/>
                  <a:pt x="15233" y="15206"/>
                </a:cubicBezTo>
                <a:cubicBezTo>
                  <a:pt x="15205" y="15345"/>
                  <a:pt x="15150" y="15429"/>
                  <a:pt x="15038" y="15512"/>
                </a:cubicBezTo>
                <a:cubicBezTo>
                  <a:pt x="14843" y="15624"/>
                  <a:pt x="14619" y="15736"/>
                  <a:pt x="14368" y="15791"/>
                </a:cubicBezTo>
                <a:cubicBezTo>
                  <a:pt x="14229" y="15847"/>
                  <a:pt x="14062" y="15875"/>
                  <a:pt x="13894" y="15847"/>
                </a:cubicBezTo>
                <a:cubicBezTo>
                  <a:pt x="13838" y="15819"/>
                  <a:pt x="13950" y="15736"/>
                  <a:pt x="13810" y="15708"/>
                </a:cubicBezTo>
                <a:cubicBezTo>
                  <a:pt x="13643" y="15764"/>
                  <a:pt x="13476" y="15791"/>
                  <a:pt x="13308" y="15819"/>
                </a:cubicBezTo>
                <a:cubicBezTo>
                  <a:pt x="13225" y="15819"/>
                  <a:pt x="13113" y="15819"/>
                  <a:pt x="13029" y="15819"/>
                </a:cubicBezTo>
                <a:cubicBezTo>
                  <a:pt x="12862" y="15819"/>
                  <a:pt x="12667" y="15875"/>
                  <a:pt x="12527" y="15875"/>
                </a:cubicBezTo>
                <a:cubicBezTo>
                  <a:pt x="12164" y="15903"/>
                  <a:pt x="12081" y="15847"/>
                  <a:pt x="11997" y="15764"/>
                </a:cubicBezTo>
                <a:cubicBezTo>
                  <a:pt x="11634" y="15847"/>
                  <a:pt x="11244" y="15847"/>
                  <a:pt x="10881" y="15791"/>
                </a:cubicBezTo>
                <a:cubicBezTo>
                  <a:pt x="10797" y="15791"/>
                  <a:pt x="10742" y="15764"/>
                  <a:pt x="10658" y="15736"/>
                </a:cubicBezTo>
                <a:cubicBezTo>
                  <a:pt x="10323" y="15736"/>
                  <a:pt x="10016" y="15680"/>
                  <a:pt x="9709" y="15568"/>
                </a:cubicBezTo>
                <a:cubicBezTo>
                  <a:pt x="9570" y="15568"/>
                  <a:pt x="9458" y="15540"/>
                  <a:pt x="9319" y="15540"/>
                </a:cubicBezTo>
                <a:cubicBezTo>
                  <a:pt x="9179" y="15512"/>
                  <a:pt x="8956" y="15485"/>
                  <a:pt x="8844" y="15429"/>
                </a:cubicBezTo>
                <a:cubicBezTo>
                  <a:pt x="8872" y="15401"/>
                  <a:pt x="8761" y="15345"/>
                  <a:pt x="8733" y="15289"/>
                </a:cubicBezTo>
                <a:cubicBezTo>
                  <a:pt x="8621" y="15289"/>
                  <a:pt x="8649" y="15345"/>
                  <a:pt x="8593" y="15345"/>
                </a:cubicBezTo>
                <a:cubicBezTo>
                  <a:pt x="8537" y="15373"/>
                  <a:pt x="8593" y="15317"/>
                  <a:pt x="8537" y="15317"/>
                </a:cubicBezTo>
                <a:cubicBezTo>
                  <a:pt x="8482" y="15317"/>
                  <a:pt x="8593" y="15373"/>
                  <a:pt x="8537" y="15401"/>
                </a:cubicBezTo>
                <a:cubicBezTo>
                  <a:pt x="8259" y="15457"/>
                  <a:pt x="8259" y="15596"/>
                  <a:pt x="7784" y="15568"/>
                </a:cubicBezTo>
                <a:cubicBezTo>
                  <a:pt x="7561" y="15485"/>
                  <a:pt x="7031" y="15429"/>
                  <a:pt x="6947" y="15317"/>
                </a:cubicBezTo>
                <a:cubicBezTo>
                  <a:pt x="6891" y="15317"/>
                  <a:pt x="6780" y="15317"/>
                  <a:pt x="6752" y="15345"/>
                </a:cubicBezTo>
                <a:cubicBezTo>
                  <a:pt x="6557" y="15345"/>
                  <a:pt x="6389" y="15289"/>
                  <a:pt x="6222" y="15233"/>
                </a:cubicBezTo>
                <a:cubicBezTo>
                  <a:pt x="6110" y="15233"/>
                  <a:pt x="6027" y="15233"/>
                  <a:pt x="5915" y="15206"/>
                </a:cubicBezTo>
                <a:cubicBezTo>
                  <a:pt x="5748" y="15150"/>
                  <a:pt x="5580" y="15094"/>
                  <a:pt x="5385" y="15066"/>
                </a:cubicBezTo>
                <a:cubicBezTo>
                  <a:pt x="5218" y="15010"/>
                  <a:pt x="5078" y="14927"/>
                  <a:pt x="4911" y="14843"/>
                </a:cubicBezTo>
                <a:cubicBezTo>
                  <a:pt x="4911" y="14815"/>
                  <a:pt x="4966" y="14759"/>
                  <a:pt x="4911" y="14731"/>
                </a:cubicBezTo>
                <a:cubicBezTo>
                  <a:pt x="4827" y="14731"/>
                  <a:pt x="4743" y="14731"/>
                  <a:pt x="4660" y="14759"/>
                </a:cubicBezTo>
                <a:cubicBezTo>
                  <a:pt x="4576" y="14759"/>
                  <a:pt x="4436" y="14731"/>
                  <a:pt x="4381" y="14731"/>
                </a:cubicBezTo>
                <a:cubicBezTo>
                  <a:pt x="4185" y="14648"/>
                  <a:pt x="4018" y="14620"/>
                  <a:pt x="3850" y="14536"/>
                </a:cubicBezTo>
                <a:cubicBezTo>
                  <a:pt x="3683" y="14452"/>
                  <a:pt x="3516" y="14341"/>
                  <a:pt x="3348" y="14229"/>
                </a:cubicBezTo>
                <a:cubicBezTo>
                  <a:pt x="3376" y="14090"/>
                  <a:pt x="3544" y="14006"/>
                  <a:pt x="3544" y="13866"/>
                </a:cubicBezTo>
                <a:cubicBezTo>
                  <a:pt x="3209" y="13783"/>
                  <a:pt x="3125" y="13922"/>
                  <a:pt x="2762" y="13811"/>
                </a:cubicBezTo>
                <a:cubicBezTo>
                  <a:pt x="2707" y="13839"/>
                  <a:pt x="2567" y="13783"/>
                  <a:pt x="2483" y="13811"/>
                </a:cubicBezTo>
                <a:cubicBezTo>
                  <a:pt x="2400" y="13811"/>
                  <a:pt x="2149" y="13699"/>
                  <a:pt x="2009" y="13671"/>
                </a:cubicBezTo>
                <a:cubicBezTo>
                  <a:pt x="1981" y="13643"/>
                  <a:pt x="1953" y="13643"/>
                  <a:pt x="1925" y="13615"/>
                </a:cubicBezTo>
                <a:cubicBezTo>
                  <a:pt x="1674" y="13560"/>
                  <a:pt x="1423" y="13448"/>
                  <a:pt x="1200" y="13253"/>
                </a:cubicBezTo>
                <a:cubicBezTo>
                  <a:pt x="1088" y="13113"/>
                  <a:pt x="949" y="13002"/>
                  <a:pt x="809" y="12862"/>
                </a:cubicBezTo>
                <a:close/>
                <a:moveTo>
                  <a:pt x="3544" y="14145"/>
                </a:moveTo>
                <a:cubicBezTo>
                  <a:pt x="3544" y="14145"/>
                  <a:pt x="3599" y="14173"/>
                  <a:pt x="3655" y="14201"/>
                </a:cubicBezTo>
                <a:cubicBezTo>
                  <a:pt x="3627" y="14173"/>
                  <a:pt x="3599" y="14145"/>
                  <a:pt x="3571" y="14145"/>
                </a:cubicBezTo>
                <a:close/>
                <a:moveTo>
                  <a:pt x="2623" y="13699"/>
                </a:moveTo>
                <a:cubicBezTo>
                  <a:pt x="2623" y="13699"/>
                  <a:pt x="2651" y="13727"/>
                  <a:pt x="2679" y="13755"/>
                </a:cubicBezTo>
                <a:cubicBezTo>
                  <a:pt x="2707" y="13783"/>
                  <a:pt x="2679" y="13727"/>
                  <a:pt x="2623" y="13699"/>
                </a:cubicBezTo>
                <a:close/>
                <a:moveTo>
                  <a:pt x="2707" y="13336"/>
                </a:moveTo>
                <a:cubicBezTo>
                  <a:pt x="2651" y="13308"/>
                  <a:pt x="2623" y="13308"/>
                  <a:pt x="2623" y="13308"/>
                </a:cubicBezTo>
                <a:cubicBezTo>
                  <a:pt x="2651" y="13336"/>
                  <a:pt x="2651" y="13336"/>
                  <a:pt x="2679" y="13364"/>
                </a:cubicBezTo>
                <a:cubicBezTo>
                  <a:pt x="2679" y="13364"/>
                  <a:pt x="2707" y="13336"/>
                  <a:pt x="2707" y="13336"/>
                </a:cubicBezTo>
                <a:close/>
                <a:moveTo>
                  <a:pt x="17186" y="11272"/>
                </a:moveTo>
                <a:cubicBezTo>
                  <a:pt x="17186" y="11272"/>
                  <a:pt x="17158" y="11300"/>
                  <a:pt x="17158" y="11355"/>
                </a:cubicBezTo>
                <a:cubicBezTo>
                  <a:pt x="17130" y="11411"/>
                  <a:pt x="17158" y="11411"/>
                  <a:pt x="17158" y="11383"/>
                </a:cubicBezTo>
                <a:cubicBezTo>
                  <a:pt x="17186" y="11355"/>
                  <a:pt x="17186" y="11300"/>
                  <a:pt x="17186" y="11272"/>
                </a:cubicBezTo>
                <a:close/>
                <a:moveTo>
                  <a:pt x="670" y="7757"/>
                </a:moveTo>
                <a:cubicBezTo>
                  <a:pt x="670" y="7784"/>
                  <a:pt x="726" y="7701"/>
                  <a:pt x="754" y="7673"/>
                </a:cubicBezTo>
                <a:cubicBezTo>
                  <a:pt x="782" y="7645"/>
                  <a:pt x="670" y="7729"/>
                  <a:pt x="670" y="7729"/>
                </a:cubicBezTo>
                <a:close/>
                <a:moveTo>
                  <a:pt x="363" y="9709"/>
                </a:moveTo>
                <a:cubicBezTo>
                  <a:pt x="335" y="9151"/>
                  <a:pt x="447" y="8621"/>
                  <a:pt x="698" y="8119"/>
                </a:cubicBezTo>
                <a:lnTo>
                  <a:pt x="586" y="8259"/>
                </a:lnTo>
                <a:cubicBezTo>
                  <a:pt x="503" y="8370"/>
                  <a:pt x="419" y="8482"/>
                  <a:pt x="363" y="8593"/>
                </a:cubicBezTo>
                <a:cubicBezTo>
                  <a:pt x="335" y="8593"/>
                  <a:pt x="307" y="8649"/>
                  <a:pt x="279" y="8733"/>
                </a:cubicBezTo>
                <a:cubicBezTo>
                  <a:pt x="251" y="8928"/>
                  <a:pt x="251" y="9124"/>
                  <a:pt x="279" y="9319"/>
                </a:cubicBezTo>
                <a:cubicBezTo>
                  <a:pt x="307" y="9375"/>
                  <a:pt x="307" y="9626"/>
                  <a:pt x="363" y="9682"/>
                </a:cubicBezTo>
                <a:close/>
                <a:moveTo>
                  <a:pt x="558" y="10853"/>
                </a:moveTo>
                <a:lnTo>
                  <a:pt x="558" y="10770"/>
                </a:lnTo>
                <a:cubicBezTo>
                  <a:pt x="558" y="10714"/>
                  <a:pt x="558" y="10798"/>
                  <a:pt x="558" y="10853"/>
                </a:cubicBezTo>
                <a:close/>
                <a:moveTo>
                  <a:pt x="949" y="11941"/>
                </a:moveTo>
                <a:lnTo>
                  <a:pt x="949" y="11941"/>
                </a:lnTo>
                <a:cubicBezTo>
                  <a:pt x="921" y="11913"/>
                  <a:pt x="893" y="11886"/>
                  <a:pt x="893" y="11913"/>
                </a:cubicBezTo>
                <a:close/>
                <a:moveTo>
                  <a:pt x="1451" y="13002"/>
                </a:moveTo>
                <a:cubicBezTo>
                  <a:pt x="1591" y="13085"/>
                  <a:pt x="1646" y="13029"/>
                  <a:pt x="1842" y="13169"/>
                </a:cubicBezTo>
                <a:cubicBezTo>
                  <a:pt x="1981" y="13141"/>
                  <a:pt x="2121" y="13197"/>
                  <a:pt x="2232" y="13253"/>
                </a:cubicBezTo>
                <a:cubicBezTo>
                  <a:pt x="2260" y="13169"/>
                  <a:pt x="2483" y="13253"/>
                  <a:pt x="2567" y="13253"/>
                </a:cubicBezTo>
                <a:cubicBezTo>
                  <a:pt x="2623" y="13281"/>
                  <a:pt x="2651" y="13281"/>
                  <a:pt x="2707" y="13308"/>
                </a:cubicBezTo>
                <a:cubicBezTo>
                  <a:pt x="2707" y="13308"/>
                  <a:pt x="2679" y="13253"/>
                  <a:pt x="2707" y="13253"/>
                </a:cubicBezTo>
                <a:lnTo>
                  <a:pt x="2734" y="13253"/>
                </a:lnTo>
                <a:cubicBezTo>
                  <a:pt x="2372" y="13029"/>
                  <a:pt x="2037" y="12778"/>
                  <a:pt x="1702" y="12499"/>
                </a:cubicBezTo>
                <a:cubicBezTo>
                  <a:pt x="1619" y="12667"/>
                  <a:pt x="1535" y="12806"/>
                  <a:pt x="1479" y="13002"/>
                </a:cubicBezTo>
                <a:close/>
                <a:moveTo>
                  <a:pt x="1898" y="13532"/>
                </a:moveTo>
                <a:lnTo>
                  <a:pt x="1898" y="13532"/>
                </a:lnTo>
                <a:lnTo>
                  <a:pt x="1842" y="13476"/>
                </a:lnTo>
                <a:cubicBezTo>
                  <a:pt x="1842" y="13476"/>
                  <a:pt x="1870" y="13476"/>
                  <a:pt x="1898" y="13532"/>
                </a:cubicBezTo>
                <a:close/>
                <a:moveTo>
                  <a:pt x="1702" y="13476"/>
                </a:moveTo>
                <a:cubicBezTo>
                  <a:pt x="1730" y="13504"/>
                  <a:pt x="1786" y="13504"/>
                  <a:pt x="1814" y="13532"/>
                </a:cubicBezTo>
                <a:cubicBezTo>
                  <a:pt x="1814" y="13532"/>
                  <a:pt x="1842" y="13532"/>
                  <a:pt x="1786" y="13476"/>
                </a:cubicBezTo>
                <a:cubicBezTo>
                  <a:pt x="1758" y="13448"/>
                  <a:pt x="1702" y="13448"/>
                  <a:pt x="1702" y="134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3"/>
          <p:cNvSpPr/>
          <p:nvPr/>
        </p:nvSpPr>
        <p:spPr>
          <a:xfrm>
            <a:off x="-162537" y="4339888"/>
            <a:ext cx="1164100" cy="107902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3"/>
          <p:cNvSpPr/>
          <p:nvPr/>
        </p:nvSpPr>
        <p:spPr>
          <a:xfrm rot="-4564996">
            <a:off x="6347812" y="364243"/>
            <a:ext cx="661893" cy="1155695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3"/>
          <p:cNvSpPr/>
          <p:nvPr/>
        </p:nvSpPr>
        <p:spPr>
          <a:xfrm>
            <a:off x="8084150" y="782775"/>
            <a:ext cx="910250" cy="813975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3"/>
          <p:cNvSpPr/>
          <p:nvPr/>
        </p:nvSpPr>
        <p:spPr>
          <a:xfrm>
            <a:off x="7934538" y="-152150"/>
            <a:ext cx="1209450" cy="634025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3"/>
          <p:cNvSpPr/>
          <p:nvPr/>
        </p:nvSpPr>
        <p:spPr>
          <a:xfrm rot="-4564996">
            <a:off x="6456058" y="1077584"/>
            <a:ext cx="1083848" cy="1316287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3"/>
          <p:cNvSpPr/>
          <p:nvPr/>
        </p:nvSpPr>
        <p:spPr>
          <a:xfrm>
            <a:off x="368863" y="3821825"/>
            <a:ext cx="910925" cy="813275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3"/>
          <p:cNvSpPr/>
          <p:nvPr/>
        </p:nvSpPr>
        <p:spPr>
          <a:xfrm>
            <a:off x="1162513" y="3803450"/>
            <a:ext cx="1123525" cy="127762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3"/>
          <p:cNvSpPr/>
          <p:nvPr/>
        </p:nvSpPr>
        <p:spPr>
          <a:xfrm>
            <a:off x="1442025" y="3513525"/>
            <a:ext cx="322975" cy="308300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3"/>
          <p:cNvSpPr/>
          <p:nvPr/>
        </p:nvSpPr>
        <p:spPr>
          <a:xfrm>
            <a:off x="1849350" y="3716475"/>
            <a:ext cx="491750" cy="588700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3"/>
          <p:cNvSpPr/>
          <p:nvPr/>
        </p:nvSpPr>
        <p:spPr>
          <a:xfrm>
            <a:off x="7671350" y="783050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3"/>
          <p:cNvSpPr/>
          <p:nvPr/>
        </p:nvSpPr>
        <p:spPr>
          <a:xfrm>
            <a:off x="5424950" y="1327738"/>
            <a:ext cx="851650" cy="482675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3"/>
          <p:cNvSpPr/>
          <p:nvPr/>
        </p:nvSpPr>
        <p:spPr>
          <a:xfrm>
            <a:off x="2104888" y="4152200"/>
            <a:ext cx="362025" cy="3606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3"/>
          <p:cNvSpPr txBox="1">
            <a:spLocks noGrp="1"/>
          </p:cNvSpPr>
          <p:nvPr>
            <p:ph type="title" idx="2"/>
          </p:nvPr>
        </p:nvSpPr>
        <p:spPr>
          <a:xfrm>
            <a:off x="2683225" y="2432248"/>
            <a:ext cx="33621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CD6A-F455-4FCF-9472-44609EDF7C09}" type="datetimeFigureOut">
              <a:rPr lang="es-ES" smtClean="0"/>
              <a:pPr/>
              <a:t>04/03/2025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32D21-A9AA-4A50-8F49-1C65A17B810B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4637255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CD6A-F455-4FCF-9472-44609EDF7C09}" type="datetimeFigureOut">
              <a:rPr lang="es-ES" smtClean="0"/>
              <a:pPr/>
              <a:t>04/03/2025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32D21-A9AA-4A50-8F49-1C65A17B810B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9131428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CD6A-F455-4FCF-9472-44609EDF7C09}" type="datetimeFigureOut">
              <a:rPr lang="es-ES" smtClean="0"/>
              <a:pPr/>
              <a:t>04/03/2025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32D21-A9AA-4A50-8F49-1C65A17B810B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2909830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2_1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oogle Shape;219;p13"/>
          <p:cNvGrpSpPr/>
          <p:nvPr/>
        </p:nvGrpSpPr>
        <p:grpSpPr>
          <a:xfrm flipH="1">
            <a:off x="875160" y="1002025"/>
            <a:ext cx="7447686" cy="3904012"/>
            <a:chOff x="1282762" y="26746"/>
            <a:chExt cx="6692744" cy="5156534"/>
          </a:xfrm>
        </p:grpSpPr>
        <p:sp>
          <p:nvSpPr>
            <p:cNvPr id="220" name="Google Shape;220;p1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2" name="Google Shape;222;p13"/>
          <p:cNvSpPr/>
          <p:nvPr/>
        </p:nvSpPr>
        <p:spPr>
          <a:xfrm>
            <a:off x="423950" y="80225"/>
            <a:ext cx="1212925" cy="428975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3"/>
          <p:cNvSpPr/>
          <p:nvPr/>
        </p:nvSpPr>
        <p:spPr>
          <a:xfrm>
            <a:off x="975650" y="636100"/>
            <a:ext cx="628450" cy="641025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3"/>
          <p:cNvSpPr/>
          <p:nvPr/>
        </p:nvSpPr>
        <p:spPr>
          <a:xfrm>
            <a:off x="36850" y="458950"/>
            <a:ext cx="790250" cy="616600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3"/>
          <p:cNvSpPr/>
          <p:nvPr/>
        </p:nvSpPr>
        <p:spPr>
          <a:xfrm>
            <a:off x="820100" y="442500"/>
            <a:ext cx="818875" cy="46317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13"/>
          <p:cNvSpPr/>
          <p:nvPr/>
        </p:nvSpPr>
        <p:spPr>
          <a:xfrm rot="10800000">
            <a:off x="7822225" y="4358800"/>
            <a:ext cx="922075" cy="892800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13"/>
          <p:cNvSpPr/>
          <p:nvPr/>
        </p:nvSpPr>
        <p:spPr>
          <a:xfrm rot="10800000">
            <a:off x="7612150" y="4741675"/>
            <a:ext cx="322975" cy="295050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3"/>
          <p:cNvSpPr/>
          <p:nvPr/>
        </p:nvSpPr>
        <p:spPr>
          <a:xfrm rot="10800000">
            <a:off x="8959850" y="3942350"/>
            <a:ext cx="751900" cy="117325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3"/>
          <p:cNvSpPr/>
          <p:nvPr/>
        </p:nvSpPr>
        <p:spPr>
          <a:xfrm rot="10800000">
            <a:off x="8222625" y="3181275"/>
            <a:ext cx="1083900" cy="1316350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3"/>
          <p:cNvSpPr/>
          <p:nvPr/>
        </p:nvSpPr>
        <p:spPr>
          <a:xfrm>
            <a:off x="-428300" y="3828025"/>
            <a:ext cx="1065775" cy="669600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3"/>
          <p:cNvSpPr/>
          <p:nvPr/>
        </p:nvSpPr>
        <p:spPr>
          <a:xfrm>
            <a:off x="827100" y="4762650"/>
            <a:ext cx="1064375" cy="488950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3"/>
          <p:cNvSpPr/>
          <p:nvPr/>
        </p:nvSpPr>
        <p:spPr>
          <a:xfrm>
            <a:off x="763300" y="4651050"/>
            <a:ext cx="323650" cy="308300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3"/>
          <p:cNvSpPr/>
          <p:nvPr/>
        </p:nvSpPr>
        <p:spPr>
          <a:xfrm>
            <a:off x="36850" y="4358825"/>
            <a:ext cx="1081800" cy="756775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13"/>
          <p:cNvSpPr/>
          <p:nvPr/>
        </p:nvSpPr>
        <p:spPr>
          <a:xfrm>
            <a:off x="7848725" y="743525"/>
            <a:ext cx="661925" cy="115575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rgbClr val="8CB9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3"/>
          <p:cNvSpPr/>
          <p:nvPr/>
        </p:nvSpPr>
        <p:spPr>
          <a:xfrm>
            <a:off x="8469500" y="967675"/>
            <a:ext cx="490350" cy="435250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3"/>
          <p:cNvSpPr/>
          <p:nvPr/>
        </p:nvSpPr>
        <p:spPr>
          <a:xfrm>
            <a:off x="8184425" y="205025"/>
            <a:ext cx="848150" cy="599850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3"/>
          <p:cNvSpPr/>
          <p:nvPr/>
        </p:nvSpPr>
        <p:spPr>
          <a:xfrm>
            <a:off x="8028675" y="80225"/>
            <a:ext cx="906025" cy="887450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/>
          </p:nvPr>
        </p:nvSpPr>
        <p:spPr>
          <a:xfrm>
            <a:off x="1687505" y="1595894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"/>
          </p:nvPr>
        </p:nvSpPr>
        <p:spPr>
          <a:xfrm>
            <a:off x="1363225" y="2014400"/>
            <a:ext cx="2230800" cy="9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2" hasCustomPrompt="1"/>
          </p:nvPr>
        </p:nvSpPr>
        <p:spPr>
          <a:xfrm>
            <a:off x="3555525" y="1595900"/>
            <a:ext cx="1094100" cy="13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3"/>
          </p:nvPr>
        </p:nvSpPr>
        <p:spPr>
          <a:xfrm>
            <a:off x="5556180" y="1595894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4"/>
          </p:nvPr>
        </p:nvSpPr>
        <p:spPr>
          <a:xfrm>
            <a:off x="5556150" y="2014400"/>
            <a:ext cx="2230800" cy="9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3" name="Google Shape;243;p13"/>
          <p:cNvSpPr txBox="1">
            <a:spLocks noGrp="1"/>
          </p:cNvSpPr>
          <p:nvPr>
            <p:ph type="title" idx="5" hasCustomPrompt="1"/>
          </p:nvPr>
        </p:nvSpPr>
        <p:spPr>
          <a:xfrm>
            <a:off x="4499725" y="1595900"/>
            <a:ext cx="1094100" cy="13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4" name="Google Shape;244;p13"/>
          <p:cNvSpPr txBox="1">
            <a:spLocks noGrp="1"/>
          </p:cNvSpPr>
          <p:nvPr>
            <p:ph type="ctrTitle" idx="6"/>
          </p:nvPr>
        </p:nvSpPr>
        <p:spPr>
          <a:xfrm>
            <a:off x="1687502" y="3067026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5" name="Google Shape;245;p13"/>
          <p:cNvSpPr txBox="1">
            <a:spLocks noGrp="1"/>
          </p:cNvSpPr>
          <p:nvPr>
            <p:ph type="subTitle" idx="7"/>
          </p:nvPr>
        </p:nvSpPr>
        <p:spPr>
          <a:xfrm>
            <a:off x="1363200" y="3485575"/>
            <a:ext cx="2230800" cy="9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6" name="Google Shape;246;p13"/>
          <p:cNvSpPr txBox="1">
            <a:spLocks noGrp="1"/>
          </p:cNvSpPr>
          <p:nvPr>
            <p:ph type="title" idx="8" hasCustomPrompt="1"/>
          </p:nvPr>
        </p:nvSpPr>
        <p:spPr>
          <a:xfrm>
            <a:off x="3552850" y="3067025"/>
            <a:ext cx="1094100" cy="13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7" name="Google Shape;247;p13"/>
          <p:cNvSpPr txBox="1">
            <a:spLocks noGrp="1"/>
          </p:cNvSpPr>
          <p:nvPr>
            <p:ph type="ctrTitle" idx="9"/>
          </p:nvPr>
        </p:nvSpPr>
        <p:spPr>
          <a:xfrm>
            <a:off x="723600" y="290950"/>
            <a:ext cx="7696800" cy="9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rgbClr val="4C4B4B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48" name="Google Shape;248;p13"/>
          <p:cNvSpPr txBox="1">
            <a:spLocks noGrp="1"/>
          </p:cNvSpPr>
          <p:nvPr>
            <p:ph type="ctrTitle" idx="13"/>
          </p:nvPr>
        </p:nvSpPr>
        <p:spPr>
          <a:xfrm>
            <a:off x="5556180" y="3067025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9" name="Google Shape;249;p13"/>
          <p:cNvSpPr txBox="1">
            <a:spLocks noGrp="1"/>
          </p:cNvSpPr>
          <p:nvPr>
            <p:ph type="subTitle" idx="14"/>
          </p:nvPr>
        </p:nvSpPr>
        <p:spPr>
          <a:xfrm>
            <a:off x="5556175" y="3485575"/>
            <a:ext cx="2230800" cy="9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50" name="Google Shape;250;p13"/>
          <p:cNvSpPr txBox="1">
            <a:spLocks noGrp="1"/>
          </p:cNvSpPr>
          <p:nvPr>
            <p:ph type="title" idx="15" hasCustomPrompt="1"/>
          </p:nvPr>
        </p:nvSpPr>
        <p:spPr>
          <a:xfrm>
            <a:off x="4497050" y="3067025"/>
            <a:ext cx="1094100" cy="13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_1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9" name="Google Shape;279;p15"/>
          <p:cNvGrpSpPr/>
          <p:nvPr/>
        </p:nvGrpSpPr>
        <p:grpSpPr>
          <a:xfrm>
            <a:off x="931128" y="-71600"/>
            <a:ext cx="7058168" cy="5183347"/>
            <a:chOff x="1282762" y="26746"/>
            <a:chExt cx="6692744" cy="5156534"/>
          </a:xfrm>
        </p:grpSpPr>
        <p:sp>
          <p:nvSpPr>
            <p:cNvPr id="280" name="Google Shape;280;p15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5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2" name="Google Shape;282;p15"/>
          <p:cNvSpPr/>
          <p:nvPr/>
        </p:nvSpPr>
        <p:spPr>
          <a:xfrm>
            <a:off x="7955814" y="3658185"/>
            <a:ext cx="1152826" cy="791918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5"/>
          <p:cNvSpPr/>
          <p:nvPr/>
        </p:nvSpPr>
        <p:spPr>
          <a:xfrm>
            <a:off x="444433" y="9562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"/>
          <p:cNvSpPr/>
          <p:nvPr/>
        </p:nvSpPr>
        <p:spPr>
          <a:xfrm>
            <a:off x="935201" y="585644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"/>
          <p:cNvSpPr/>
          <p:nvPr/>
        </p:nvSpPr>
        <p:spPr>
          <a:xfrm>
            <a:off x="8141200" y="3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5"/>
          <p:cNvSpPr/>
          <p:nvPr/>
        </p:nvSpPr>
        <p:spPr>
          <a:xfrm>
            <a:off x="816190" y="4452172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5"/>
          <p:cNvSpPr/>
          <p:nvPr/>
        </p:nvSpPr>
        <p:spPr>
          <a:xfrm>
            <a:off x="103194" y="429481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"/>
          <p:cNvSpPr/>
          <p:nvPr/>
        </p:nvSpPr>
        <p:spPr>
          <a:xfrm>
            <a:off x="-66960" y="4086734"/>
            <a:ext cx="583487" cy="1018794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5"/>
          <p:cNvSpPr/>
          <p:nvPr/>
        </p:nvSpPr>
        <p:spPr>
          <a:xfrm>
            <a:off x="8204515" y="4103929"/>
            <a:ext cx="939481" cy="590252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"/>
          <p:cNvSpPr/>
          <p:nvPr/>
        </p:nvSpPr>
        <p:spPr>
          <a:xfrm>
            <a:off x="373026" y="1172792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15"/>
          <p:cNvSpPr/>
          <p:nvPr/>
        </p:nvSpPr>
        <p:spPr>
          <a:xfrm>
            <a:off x="7673286" y="1102418"/>
            <a:ext cx="812809" cy="787003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15"/>
          <p:cNvSpPr/>
          <p:nvPr/>
        </p:nvSpPr>
        <p:spPr>
          <a:xfrm>
            <a:off x="8229705" y="1054463"/>
            <a:ext cx="284702" cy="260087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15"/>
          <p:cNvSpPr/>
          <p:nvPr/>
        </p:nvSpPr>
        <p:spPr>
          <a:xfrm>
            <a:off x="242097" y="1207832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15"/>
          <p:cNvSpPr/>
          <p:nvPr/>
        </p:nvSpPr>
        <p:spPr>
          <a:xfrm>
            <a:off x="2707341" y="3797462"/>
            <a:ext cx="2468" cy="2755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15"/>
          <p:cNvSpPr/>
          <p:nvPr/>
        </p:nvSpPr>
        <p:spPr>
          <a:xfrm>
            <a:off x="7459030" y="4046638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15"/>
          <p:cNvSpPr/>
          <p:nvPr/>
        </p:nvSpPr>
        <p:spPr>
          <a:xfrm>
            <a:off x="661240" y="4284307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15"/>
          <p:cNvSpPr/>
          <p:nvPr/>
        </p:nvSpPr>
        <p:spPr>
          <a:xfrm>
            <a:off x="3577341" y="3652627"/>
            <a:ext cx="5553" cy="19084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15"/>
          <p:cNvSpPr/>
          <p:nvPr/>
        </p:nvSpPr>
        <p:spPr>
          <a:xfrm>
            <a:off x="108265" y="3760877"/>
            <a:ext cx="747644" cy="528768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15"/>
          <p:cNvSpPr/>
          <p:nvPr/>
        </p:nvSpPr>
        <p:spPr>
          <a:xfrm>
            <a:off x="8577753" y="894598"/>
            <a:ext cx="610527" cy="527556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15"/>
          <p:cNvSpPr/>
          <p:nvPr/>
        </p:nvSpPr>
        <p:spPr>
          <a:xfrm>
            <a:off x="8121828" y="3499554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15"/>
          <p:cNvSpPr/>
          <p:nvPr/>
        </p:nvSpPr>
        <p:spPr>
          <a:xfrm>
            <a:off x="91670" y="3502017"/>
            <a:ext cx="798661" cy="78228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15"/>
          <p:cNvSpPr/>
          <p:nvPr/>
        </p:nvSpPr>
        <p:spPr>
          <a:xfrm>
            <a:off x="790708" y="419156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15"/>
          <p:cNvSpPr/>
          <p:nvPr/>
        </p:nvSpPr>
        <p:spPr>
          <a:xfrm rot="-1644660">
            <a:off x="7886348" y="4600112"/>
            <a:ext cx="953568" cy="667070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5"/>
          <p:cNvSpPr txBox="1">
            <a:spLocks noGrp="1"/>
          </p:cNvSpPr>
          <p:nvPr>
            <p:ph type="title" hasCustomPrompt="1"/>
          </p:nvPr>
        </p:nvSpPr>
        <p:spPr>
          <a:xfrm>
            <a:off x="2223600" y="746425"/>
            <a:ext cx="46968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05" name="Google Shape;305;p15"/>
          <p:cNvSpPr txBox="1">
            <a:spLocks noGrp="1"/>
          </p:cNvSpPr>
          <p:nvPr>
            <p:ph type="subTitle" idx="1"/>
          </p:nvPr>
        </p:nvSpPr>
        <p:spPr>
          <a:xfrm>
            <a:off x="2223600" y="1329825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306" name="Google Shape;306;p15"/>
          <p:cNvSpPr txBox="1">
            <a:spLocks noGrp="1"/>
          </p:cNvSpPr>
          <p:nvPr>
            <p:ph type="title" idx="2" hasCustomPrompt="1"/>
          </p:nvPr>
        </p:nvSpPr>
        <p:spPr>
          <a:xfrm>
            <a:off x="2223600" y="1954311"/>
            <a:ext cx="46968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07" name="Google Shape;307;p15"/>
          <p:cNvSpPr txBox="1">
            <a:spLocks noGrp="1"/>
          </p:cNvSpPr>
          <p:nvPr>
            <p:ph type="subTitle" idx="3"/>
          </p:nvPr>
        </p:nvSpPr>
        <p:spPr>
          <a:xfrm>
            <a:off x="2223600" y="2554644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308" name="Google Shape;308;p15"/>
          <p:cNvSpPr txBox="1">
            <a:spLocks noGrp="1"/>
          </p:cNvSpPr>
          <p:nvPr>
            <p:ph type="title" idx="4" hasCustomPrompt="1"/>
          </p:nvPr>
        </p:nvSpPr>
        <p:spPr>
          <a:xfrm>
            <a:off x="2223600" y="3189438"/>
            <a:ext cx="46968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09" name="Google Shape;309;p15"/>
          <p:cNvSpPr txBox="1">
            <a:spLocks noGrp="1"/>
          </p:cNvSpPr>
          <p:nvPr>
            <p:ph type="subTitle" idx="5"/>
          </p:nvPr>
        </p:nvSpPr>
        <p:spPr>
          <a:xfrm>
            <a:off x="2223600" y="3798263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" name="Google Shape;377;p20"/>
          <p:cNvGrpSpPr/>
          <p:nvPr/>
        </p:nvGrpSpPr>
        <p:grpSpPr>
          <a:xfrm rot="5400000" flipH="1">
            <a:off x="2325535" y="-214583"/>
            <a:ext cx="4492839" cy="5572666"/>
            <a:chOff x="1282762" y="26746"/>
            <a:chExt cx="6692744" cy="5156534"/>
          </a:xfrm>
        </p:grpSpPr>
        <p:sp>
          <p:nvSpPr>
            <p:cNvPr id="378" name="Google Shape;378;p20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0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0" name="Google Shape;380;p20"/>
          <p:cNvSpPr/>
          <p:nvPr/>
        </p:nvSpPr>
        <p:spPr>
          <a:xfrm rot="-952867">
            <a:off x="7088054" y="4607786"/>
            <a:ext cx="1152752" cy="791867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20"/>
          <p:cNvSpPr/>
          <p:nvPr/>
        </p:nvSpPr>
        <p:spPr>
          <a:xfrm>
            <a:off x="684358" y="134377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20"/>
          <p:cNvSpPr/>
          <p:nvPr/>
        </p:nvSpPr>
        <p:spPr>
          <a:xfrm>
            <a:off x="7699326" y="399685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20"/>
          <p:cNvSpPr/>
          <p:nvPr/>
        </p:nvSpPr>
        <p:spPr>
          <a:xfrm>
            <a:off x="6621850" y="114028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20"/>
          <p:cNvSpPr/>
          <p:nvPr/>
        </p:nvSpPr>
        <p:spPr>
          <a:xfrm>
            <a:off x="684344" y="695106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20"/>
          <p:cNvSpPr/>
          <p:nvPr/>
        </p:nvSpPr>
        <p:spPr>
          <a:xfrm>
            <a:off x="93392" y="5615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20"/>
          <p:cNvSpPr/>
          <p:nvPr/>
        </p:nvSpPr>
        <p:spPr>
          <a:xfrm>
            <a:off x="6603165" y="4120577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20"/>
          <p:cNvSpPr/>
          <p:nvPr/>
        </p:nvSpPr>
        <p:spPr>
          <a:xfrm>
            <a:off x="1355916" y="1991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20"/>
          <p:cNvSpPr/>
          <p:nvPr/>
        </p:nvSpPr>
        <p:spPr>
          <a:xfrm>
            <a:off x="136937" y="114032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20"/>
          <p:cNvSpPr/>
          <p:nvPr/>
        </p:nvSpPr>
        <p:spPr>
          <a:xfrm>
            <a:off x="513768" y="1140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20"/>
          <p:cNvSpPr/>
          <p:nvPr/>
        </p:nvSpPr>
        <p:spPr>
          <a:xfrm>
            <a:off x="6771878" y="439404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20"/>
          <p:cNvSpPr/>
          <p:nvPr/>
        </p:nvSpPr>
        <p:spPr>
          <a:xfrm>
            <a:off x="7577783" y="3873569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20"/>
          <p:cNvSpPr/>
          <p:nvPr/>
        </p:nvSpPr>
        <p:spPr>
          <a:xfrm>
            <a:off x="7277885" y="190875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20"/>
          <p:cNvSpPr/>
          <p:nvPr/>
        </p:nvSpPr>
        <p:spPr>
          <a:xfrm>
            <a:off x="7532655" y="325313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20"/>
          <p:cNvSpPr/>
          <p:nvPr/>
        </p:nvSpPr>
        <p:spPr>
          <a:xfrm rot="5400000">
            <a:off x="8214395" y="-325964"/>
            <a:ext cx="955458" cy="116036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20"/>
          <p:cNvSpPr/>
          <p:nvPr/>
        </p:nvSpPr>
        <p:spPr>
          <a:xfrm>
            <a:off x="8430778" y="770894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20"/>
          <p:cNvSpPr/>
          <p:nvPr/>
        </p:nvSpPr>
        <p:spPr>
          <a:xfrm>
            <a:off x="290865" y="4515347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20"/>
          <p:cNvSpPr/>
          <p:nvPr/>
        </p:nvSpPr>
        <p:spPr>
          <a:xfrm>
            <a:off x="-182049" y="4351767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20"/>
          <p:cNvSpPr/>
          <p:nvPr/>
        </p:nvSpPr>
        <p:spPr>
          <a:xfrm>
            <a:off x="621822" y="408185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20"/>
          <p:cNvSpPr/>
          <p:nvPr/>
        </p:nvSpPr>
        <p:spPr>
          <a:xfrm>
            <a:off x="1090755" y="3677676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20"/>
          <p:cNvSpPr/>
          <p:nvPr/>
        </p:nvSpPr>
        <p:spPr>
          <a:xfrm>
            <a:off x="8299615" y="4608582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20"/>
          <p:cNvSpPr/>
          <p:nvPr/>
        </p:nvSpPr>
        <p:spPr>
          <a:xfrm>
            <a:off x="997902" y="4246939"/>
            <a:ext cx="319125" cy="317869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20"/>
          <p:cNvSpPr/>
          <p:nvPr/>
        </p:nvSpPr>
        <p:spPr>
          <a:xfrm rot="3660777">
            <a:off x="1625345" y="3973625"/>
            <a:ext cx="968405" cy="864516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20"/>
          <p:cNvSpPr/>
          <p:nvPr/>
        </p:nvSpPr>
        <p:spPr>
          <a:xfrm>
            <a:off x="8519122" y="414350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2890900" y="2431649"/>
            <a:ext cx="3362100" cy="60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05" name="Google Shape;405;p20"/>
          <p:cNvSpPr txBox="1">
            <a:spLocks noGrp="1"/>
          </p:cNvSpPr>
          <p:nvPr>
            <p:ph type="title" idx="2" hasCustomPrompt="1"/>
          </p:nvPr>
        </p:nvSpPr>
        <p:spPr>
          <a:xfrm>
            <a:off x="2890900" y="1109825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9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06" name="Google Shape;406;p20"/>
          <p:cNvSpPr txBox="1">
            <a:spLocks noGrp="1"/>
          </p:cNvSpPr>
          <p:nvPr>
            <p:ph type="subTitle" idx="1"/>
          </p:nvPr>
        </p:nvSpPr>
        <p:spPr>
          <a:xfrm>
            <a:off x="3490399" y="3144909"/>
            <a:ext cx="23070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3_1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8" name="Google Shape;408;p21"/>
          <p:cNvGrpSpPr/>
          <p:nvPr/>
        </p:nvGrpSpPr>
        <p:grpSpPr>
          <a:xfrm flipH="1">
            <a:off x="1546880" y="974375"/>
            <a:ext cx="6050241" cy="3904012"/>
            <a:chOff x="1282762" y="26746"/>
            <a:chExt cx="6692744" cy="5156534"/>
          </a:xfrm>
        </p:grpSpPr>
        <p:sp>
          <p:nvSpPr>
            <p:cNvPr id="409" name="Google Shape;409;p21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1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1" name="Google Shape;411;p21"/>
          <p:cNvSpPr/>
          <p:nvPr/>
        </p:nvSpPr>
        <p:spPr>
          <a:xfrm>
            <a:off x="446400" y="776825"/>
            <a:ext cx="1164100" cy="107902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21"/>
          <p:cNvSpPr/>
          <p:nvPr/>
        </p:nvSpPr>
        <p:spPr>
          <a:xfrm>
            <a:off x="769300" y="109275"/>
            <a:ext cx="1064375" cy="488950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21"/>
          <p:cNvSpPr/>
          <p:nvPr/>
        </p:nvSpPr>
        <p:spPr>
          <a:xfrm>
            <a:off x="294000" y="1699500"/>
            <a:ext cx="929050" cy="892800"/>
          </a:xfrm>
          <a:custGeom>
            <a:avLst/>
            <a:gdLst/>
            <a:ahLst/>
            <a:cxnLst/>
            <a:rect l="l" t="t" r="r" b="b"/>
            <a:pathLst>
              <a:path w="37162" h="35712" extrusionOk="0">
                <a:moveTo>
                  <a:pt x="1646" y="14257"/>
                </a:moveTo>
                <a:cubicBezTo>
                  <a:pt x="1842" y="13839"/>
                  <a:pt x="2121" y="13448"/>
                  <a:pt x="2400" y="13086"/>
                </a:cubicBezTo>
                <a:cubicBezTo>
                  <a:pt x="2706" y="12695"/>
                  <a:pt x="3041" y="12332"/>
                  <a:pt x="3237" y="12109"/>
                </a:cubicBezTo>
                <a:cubicBezTo>
                  <a:pt x="3432" y="11802"/>
                  <a:pt x="3655" y="11551"/>
                  <a:pt x="3906" y="11300"/>
                </a:cubicBezTo>
                <a:cubicBezTo>
                  <a:pt x="3962" y="11244"/>
                  <a:pt x="4046" y="11133"/>
                  <a:pt x="4074" y="11077"/>
                </a:cubicBezTo>
                <a:cubicBezTo>
                  <a:pt x="4325" y="10798"/>
                  <a:pt x="4464" y="10714"/>
                  <a:pt x="4520" y="10742"/>
                </a:cubicBezTo>
                <a:cubicBezTo>
                  <a:pt x="4938" y="10128"/>
                  <a:pt x="5720" y="9124"/>
                  <a:pt x="5971" y="9040"/>
                </a:cubicBezTo>
                <a:cubicBezTo>
                  <a:pt x="6361" y="8482"/>
                  <a:pt x="6389" y="8287"/>
                  <a:pt x="6724" y="7785"/>
                </a:cubicBezTo>
                <a:cubicBezTo>
                  <a:pt x="7059" y="7338"/>
                  <a:pt x="7449" y="6920"/>
                  <a:pt x="7840" y="6529"/>
                </a:cubicBezTo>
                <a:cubicBezTo>
                  <a:pt x="7896" y="6446"/>
                  <a:pt x="7868" y="6474"/>
                  <a:pt x="7952" y="6362"/>
                </a:cubicBezTo>
                <a:cubicBezTo>
                  <a:pt x="8007" y="6278"/>
                  <a:pt x="8286" y="6055"/>
                  <a:pt x="8426" y="6027"/>
                </a:cubicBezTo>
                <a:cubicBezTo>
                  <a:pt x="8900" y="5469"/>
                  <a:pt x="9263" y="5051"/>
                  <a:pt x="9402" y="5106"/>
                </a:cubicBezTo>
                <a:cubicBezTo>
                  <a:pt x="9877" y="4465"/>
                  <a:pt x="10546" y="3544"/>
                  <a:pt x="10797" y="3572"/>
                </a:cubicBezTo>
                <a:cubicBezTo>
                  <a:pt x="10937" y="3321"/>
                  <a:pt x="10965" y="3181"/>
                  <a:pt x="11076" y="2986"/>
                </a:cubicBezTo>
                <a:cubicBezTo>
                  <a:pt x="11244" y="2651"/>
                  <a:pt x="11439" y="2372"/>
                  <a:pt x="11718" y="2149"/>
                </a:cubicBezTo>
                <a:cubicBezTo>
                  <a:pt x="11857" y="1982"/>
                  <a:pt x="11857" y="2038"/>
                  <a:pt x="11997" y="1898"/>
                </a:cubicBezTo>
                <a:cubicBezTo>
                  <a:pt x="12248" y="1619"/>
                  <a:pt x="12527" y="1368"/>
                  <a:pt x="12834" y="1145"/>
                </a:cubicBezTo>
                <a:cubicBezTo>
                  <a:pt x="13029" y="1061"/>
                  <a:pt x="13252" y="950"/>
                  <a:pt x="13476" y="838"/>
                </a:cubicBezTo>
                <a:cubicBezTo>
                  <a:pt x="13671" y="726"/>
                  <a:pt x="13866" y="643"/>
                  <a:pt x="14061" y="615"/>
                </a:cubicBezTo>
                <a:lnTo>
                  <a:pt x="14089" y="643"/>
                </a:lnTo>
                <a:cubicBezTo>
                  <a:pt x="14452" y="587"/>
                  <a:pt x="14954" y="280"/>
                  <a:pt x="15401" y="196"/>
                </a:cubicBezTo>
                <a:cubicBezTo>
                  <a:pt x="15484" y="140"/>
                  <a:pt x="15568" y="113"/>
                  <a:pt x="15652" y="85"/>
                </a:cubicBezTo>
                <a:cubicBezTo>
                  <a:pt x="15791" y="57"/>
                  <a:pt x="15931" y="57"/>
                  <a:pt x="16070" y="29"/>
                </a:cubicBezTo>
                <a:lnTo>
                  <a:pt x="16768" y="29"/>
                </a:lnTo>
                <a:cubicBezTo>
                  <a:pt x="16991" y="1"/>
                  <a:pt x="17214" y="29"/>
                  <a:pt x="17409" y="85"/>
                </a:cubicBezTo>
                <a:cubicBezTo>
                  <a:pt x="18107" y="168"/>
                  <a:pt x="18776" y="364"/>
                  <a:pt x="19418" y="643"/>
                </a:cubicBezTo>
                <a:cubicBezTo>
                  <a:pt x="20032" y="950"/>
                  <a:pt x="20646" y="1312"/>
                  <a:pt x="21231" y="1703"/>
                </a:cubicBezTo>
                <a:cubicBezTo>
                  <a:pt x="21483" y="1870"/>
                  <a:pt x="21706" y="1982"/>
                  <a:pt x="21929" y="2121"/>
                </a:cubicBezTo>
                <a:cubicBezTo>
                  <a:pt x="22320" y="2400"/>
                  <a:pt x="23101" y="3014"/>
                  <a:pt x="23045" y="3098"/>
                </a:cubicBezTo>
                <a:cubicBezTo>
                  <a:pt x="23017" y="3154"/>
                  <a:pt x="22682" y="2902"/>
                  <a:pt x="22766" y="3014"/>
                </a:cubicBezTo>
                <a:cubicBezTo>
                  <a:pt x="22347" y="2791"/>
                  <a:pt x="21873" y="2512"/>
                  <a:pt x="21371" y="2205"/>
                </a:cubicBezTo>
                <a:cubicBezTo>
                  <a:pt x="20785" y="1814"/>
                  <a:pt x="20199" y="1480"/>
                  <a:pt x="19585" y="1145"/>
                </a:cubicBezTo>
                <a:cubicBezTo>
                  <a:pt x="18972" y="810"/>
                  <a:pt x="18302" y="587"/>
                  <a:pt x="17605" y="447"/>
                </a:cubicBezTo>
                <a:cubicBezTo>
                  <a:pt x="17381" y="419"/>
                  <a:pt x="17186" y="392"/>
                  <a:pt x="16963" y="392"/>
                </a:cubicBezTo>
                <a:cubicBezTo>
                  <a:pt x="16851" y="392"/>
                  <a:pt x="16740" y="419"/>
                  <a:pt x="16628" y="447"/>
                </a:cubicBezTo>
                <a:lnTo>
                  <a:pt x="16963" y="447"/>
                </a:lnTo>
                <a:cubicBezTo>
                  <a:pt x="18469" y="531"/>
                  <a:pt x="19641" y="1145"/>
                  <a:pt x="20673" y="1842"/>
                </a:cubicBezTo>
                <a:cubicBezTo>
                  <a:pt x="21399" y="2317"/>
                  <a:pt x="22152" y="2847"/>
                  <a:pt x="22850" y="3377"/>
                </a:cubicBezTo>
                <a:lnTo>
                  <a:pt x="22878" y="3377"/>
                </a:lnTo>
                <a:cubicBezTo>
                  <a:pt x="22933" y="3377"/>
                  <a:pt x="23017" y="3433"/>
                  <a:pt x="23073" y="3460"/>
                </a:cubicBezTo>
                <a:cubicBezTo>
                  <a:pt x="23296" y="3600"/>
                  <a:pt x="23491" y="3739"/>
                  <a:pt x="23714" y="3879"/>
                </a:cubicBezTo>
                <a:cubicBezTo>
                  <a:pt x="23882" y="4018"/>
                  <a:pt x="23714" y="3935"/>
                  <a:pt x="23687" y="3935"/>
                </a:cubicBezTo>
                <a:cubicBezTo>
                  <a:pt x="23770" y="4018"/>
                  <a:pt x="23798" y="4046"/>
                  <a:pt x="23910" y="4158"/>
                </a:cubicBezTo>
                <a:cubicBezTo>
                  <a:pt x="24077" y="4214"/>
                  <a:pt x="23714" y="3963"/>
                  <a:pt x="23826" y="3963"/>
                </a:cubicBezTo>
                <a:cubicBezTo>
                  <a:pt x="24551" y="4465"/>
                  <a:pt x="25277" y="4995"/>
                  <a:pt x="25946" y="5553"/>
                </a:cubicBezTo>
                <a:lnTo>
                  <a:pt x="25891" y="5609"/>
                </a:lnTo>
                <a:cubicBezTo>
                  <a:pt x="26002" y="5720"/>
                  <a:pt x="25946" y="5581"/>
                  <a:pt x="26002" y="5609"/>
                </a:cubicBezTo>
                <a:cubicBezTo>
                  <a:pt x="26476" y="5971"/>
                  <a:pt x="26895" y="6306"/>
                  <a:pt x="27313" y="6697"/>
                </a:cubicBezTo>
                <a:cubicBezTo>
                  <a:pt x="28067" y="7338"/>
                  <a:pt x="28792" y="8008"/>
                  <a:pt x="29462" y="8705"/>
                </a:cubicBezTo>
                <a:cubicBezTo>
                  <a:pt x="30243" y="9515"/>
                  <a:pt x="30940" y="10352"/>
                  <a:pt x="31582" y="11244"/>
                </a:cubicBezTo>
                <a:cubicBezTo>
                  <a:pt x="31861" y="11607"/>
                  <a:pt x="32140" y="11942"/>
                  <a:pt x="32363" y="12277"/>
                </a:cubicBezTo>
                <a:cubicBezTo>
                  <a:pt x="32698" y="12751"/>
                  <a:pt x="33061" y="13309"/>
                  <a:pt x="33368" y="13811"/>
                </a:cubicBezTo>
                <a:cubicBezTo>
                  <a:pt x="33647" y="14229"/>
                  <a:pt x="33926" y="14704"/>
                  <a:pt x="34121" y="15066"/>
                </a:cubicBezTo>
                <a:cubicBezTo>
                  <a:pt x="34846" y="16266"/>
                  <a:pt x="35516" y="17494"/>
                  <a:pt x="36102" y="18749"/>
                </a:cubicBezTo>
                <a:cubicBezTo>
                  <a:pt x="36660" y="19921"/>
                  <a:pt x="37022" y="21176"/>
                  <a:pt x="37134" y="22460"/>
                </a:cubicBezTo>
                <a:cubicBezTo>
                  <a:pt x="37162" y="22934"/>
                  <a:pt x="37078" y="23408"/>
                  <a:pt x="36939" y="23855"/>
                </a:cubicBezTo>
                <a:cubicBezTo>
                  <a:pt x="36967" y="24385"/>
                  <a:pt x="36967" y="24943"/>
                  <a:pt x="36911" y="25473"/>
                </a:cubicBezTo>
                <a:cubicBezTo>
                  <a:pt x="36883" y="25696"/>
                  <a:pt x="36855" y="25696"/>
                  <a:pt x="36827" y="25863"/>
                </a:cubicBezTo>
                <a:cubicBezTo>
                  <a:pt x="36688" y="26617"/>
                  <a:pt x="36436" y="27342"/>
                  <a:pt x="36102" y="28012"/>
                </a:cubicBezTo>
                <a:cubicBezTo>
                  <a:pt x="35767" y="28625"/>
                  <a:pt x="35404" y="29211"/>
                  <a:pt x="34986" y="29741"/>
                </a:cubicBezTo>
                <a:cubicBezTo>
                  <a:pt x="34400" y="30355"/>
                  <a:pt x="33758" y="30913"/>
                  <a:pt x="33089" y="31415"/>
                </a:cubicBezTo>
                <a:cubicBezTo>
                  <a:pt x="32921" y="31499"/>
                  <a:pt x="32810" y="31611"/>
                  <a:pt x="32670" y="31694"/>
                </a:cubicBezTo>
                <a:cubicBezTo>
                  <a:pt x="32614" y="31750"/>
                  <a:pt x="32558" y="31778"/>
                  <a:pt x="32503" y="31806"/>
                </a:cubicBezTo>
                <a:cubicBezTo>
                  <a:pt x="32168" y="32029"/>
                  <a:pt x="31833" y="32224"/>
                  <a:pt x="31470" y="32392"/>
                </a:cubicBezTo>
                <a:lnTo>
                  <a:pt x="31415" y="32420"/>
                </a:lnTo>
                <a:lnTo>
                  <a:pt x="31275" y="32475"/>
                </a:lnTo>
                <a:lnTo>
                  <a:pt x="31275" y="32475"/>
                </a:lnTo>
                <a:lnTo>
                  <a:pt x="31415" y="32420"/>
                </a:lnTo>
                <a:lnTo>
                  <a:pt x="31164" y="32475"/>
                </a:lnTo>
                <a:lnTo>
                  <a:pt x="31164" y="32475"/>
                </a:lnTo>
                <a:lnTo>
                  <a:pt x="31275" y="32475"/>
                </a:lnTo>
                <a:cubicBezTo>
                  <a:pt x="30661" y="32754"/>
                  <a:pt x="29824" y="33089"/>
                  <a:pt x="29350" y="33396"/>
                </a:cubicBezTo>
                <a:cubicBezTo>
                  <a:pt x="29239" y="33424"/>
                  <a:pt x="29043" y="33508"/>
                  <a:pt x="29071" y="33480"/>
                </a:cubicBezTo>
                <a:cubicBezTo>
                  <a:pt x="28932" y="33536"/>
                  <a:pt x="29043" y="33536"/>
                  <a:pt x="28904" y="33564"/>
                </a:cubicBezTo>
                <a:cubicBezTo>
                  <a:pt x="28429" y="33759"/>
                  <a:pt x="27927" y="33926"/>
                  <a:pt x="27453" y="34066"/>
                </a:cubicBezTo>
                <a:cubicBezTo>
                  <a:pt x="26532" y="34373"/>
                  <a:pt x="25584" y="34568"/>
                  <a:pt x="24663" y="34652"/>
                </a:cubicBezTo>
                <a:cubicBezTo>
                  <a:pt x="24440" y="34652"/>
                  <a:pt x="24217" y="34680"/>
                  <a:pt x="24021" y="34707"/>
                </a:cubicBezTo>
                <a:lnTo>
                  <a:pt x="23603" y="34707"/>
                </a:lnTo>
                <a:cubicBezTo>
                  <a:pt x="22487" y="34931"/>
                  <a:pt x="21343" y="35098"/>
                  <a:pt x="20171" y="35182"/>
                </a:cubicBezTo>
                <a:lnTo>
                  <a:pt x="20171" y="35182"/>
                </a:lnTo>
                <a:lnTo>
                  <a:pt x="19948" y="35182"/>
                </a:lnTo>
                <a:cubicBezTo>
                  <a:pt x="19697" y="35265"/>
                  <a:pt x="19418" y="35377"/>
                  <a:pt x="19139" y="35433"/>
                </a:cubicBezTo>
                <a:cubicBezTo>
                  <a:pt x="18832" y="35516"/>
                  <a:pt x="18525" y="35600"/>
                  <a:pt x="18218" y="35656"/>
                </a:cubicBezTo>
                <a:cubicBezTo>
                  <a:pt x="18135" y="35656"/>
                  <a:pt x="18079" y="35656"/>
                  <a:pt x="17995" y="35656"/>
                </a:cubicBezTo>
                <a:cubicBezTo>
                  <a:pt x="17493" y="35712"/>
                  <a:pt x="16991" y="35712"/>
                  <a:pt x="16489" y="35656"/>
                </a:cubicBezTo>
                <a:cubicBezTo>
                  <a:pt x="15931" y="35600"/>
                  <a:pt x="15345" y="35461"/>
                  <a:pt x="14787" y="35293"/>
                </a:cubicBezTo>
                <a:cubicBezTo>
                  <a:pt x="14759" y="35293"/>
                  <a:pt x="14787" y="35265"/>
                  <a:pt x="14675" y="35210"/>
                </a:cubicBezTo>
                <a:cubicBezTo>
                  <a:pt x="14564" y="35182"/>
                  <a:pt x="14424" y="35154"/>
                  <a:pt x="14312" y="35126"/>
                </a:cubicBezTo>
                <a:cubicBezTo>
                  <a:pt x="14145" y="34986"/>
                  <a:pt x="13671" y="34819"/>
                  <a:pt x="13727" y="34707"/>
                </a:cubicBezTo>
                <a:cubicBezTo>
                  <a:pt x="13643" y="34680"/>
                  <a:pt x="13587" y="34624"/>
                  <a:pt x="13503" y="34596"/>
                </a:cubicBezTo>
                <a:lnTo>
                  <a:pt x="13503" y="34456"/>
                </a:lnTo>
                <a:cubicBezTo>
                  <a:pt x="13113" y="34317"/>
                  <a:pt x="12722" y="34149"/>
                  <a:pt x="12332" y="33982"/>
                </a:cubicBezTo>
                <a:cubicBezTo>
                  <a:pt x="11885" y="33759"/>
                  <a:pt x="11467" y="33536"/>
                  <a:pt x="11076" y="33285"/>
                </a:cubicBezTo>
                <a:cubicBezTo>
                  <a:pt x="10909" y="33201"/>
                  <a:pt x="10741" y="33173"/>
                  <a:pt x="10574" y="33173"/>
                </a:cubicBezTo>
                <a:cubicBezTo>
                  <a:pt x="10183" y="33033"/>
                  <a:pt x="9793" y="32838"/>
                  <a:pt x="9430" y="32643"/>
                </a:cubicBezTo>
                <a:cubicBezTo>
                  <a:pt x="9207" y="32448"/>
                  <a:pt x="9040" y="32364"/>
                  <a:pt x="8844" y="32169"/>
                </a:cubicBezTo>
                <a:cubicBezTo>
                  <a:pt x="8509" y="31890"/>
                  <a:pt x="8203" y="31583"/>
                  <a:pt x="7896" y="31276"/>
                </a:cubicBezTo>
                <a:cubicBezTo>
                  <a:pt x="7617" y="30941"/>
                  <a:pt x="7589" y="30774"/>
                  <a:pt x="7338" y="30467"/>
                </a:cubicBezTo>
                <a:cubicBezTo>
                  <a:pt x="7087" y="30383"/>
                  <a:pt x="6836" y="30299"/>
                  <a:pt x="6584" y="30216"/>
                </a:cubicBezTo>
                <a:cubicBezTo>
                  <a:pt x="6194" y="29909"/>
                  <a:pt x="5859" y="29602"/>
                  <a:pt x="5524" y="29239"/>
                </a:cubicBezTo>
                <a:cubicBezTo>
                  <a:pt x="5357" y="28960"/>
                  <a:pt x="5078" y="28653"/>
                  <a:pt x="4911" y="28374"/>
                </a:cubicBezTo>
                <a:cubicBezTo>
                  <a:pt x="4520" y="28040"/>
                  <a:pt x="4157" y="27649"/>
                  <a:pt x="3850" y="27203"/>
                </a:cubicBezTo>
                <a:cubicBezTo>
                  <a:pt x="3404" y="26979"/>
                  <a:pt x="3069" y="26617"/>
                  <a:pt x="2790" y="26198"/>
                </a:cubicBezTo>
                <a:cubicBezTo>
                  <a:pt x="2651" y="25919"/>
                  <a:pt x="2316" y="25417"/>
                  <a:pt x="2093" y="25110"/>
                </a:cubicBezTo>
                <a:cubicBezTo>
                  <a:pt x="1953" y="24803"/>
                  <a:pt x="1814" y="24468"/>
                  <a:pt x="1730" y="24162"/>
                </a:cubicBezTo>
                <a:cubicBezTo>
                  <a:pt x="1116" y="23380"/>
                  <a:pt x="698" y="22488"/>
                  <a:pt x="502" y="21539"/>
                </a:cubicBezTo>
                <a:cubicBezTo>
                  <a:pt x="475" y="21400"/>
                  <a:pt x="558" y="21483"/>
                  <a:pt x="502" y="21316"/>
                </a:cubicBezTo>
                <a:cubicBezTo>
                  <a:pt x="419" y="20925"/>
                  <a:pt x="391" y="21121"/>
                  <a:pt x="307" y="20702"/>
                </a:cubicBezTo>
                <a:cubicBezTo>
                  <a:pt x="112" y="20339"/>
                  <a:pt x="28" y="19977"/>
                  <a:pt x="28" y="19586"/>
                </a:cubicBezTo>
                <a:cubicBezTo>
                  <a:pt x="0" y="19028"/>
                  <a:pt x="56" y="18442"/>
                  <a:pt x="168" y="17884"/>
                </a:cubicBezTo>
                <a:cubicBezTo>
                  <a:pt x="168" y="17717"/>
                  <a:pt x="168" y="17661"/>
                  <a:pt x="112" y="17661"/>
                </a:cubicBezTo>
                <a:cubicBezTo>
                  <a:pt x="112" y="17243"/>
                  <a:pt x="196" y="16824"/>
                  <a:pt x="307" y="16434"/>
                </a:cubicBezTo>
                <a:cubicBezTo>
                  <a:pt x="530" y="15792"/>
                  <a:pt x="837" y="15206"/>
                  <a:pt x="1200" y="14676"/>
                </a:cubicBezTo>
                <a:cubicBezTo>
                  <a:pt x="1339" y="14508"/>
                  <a:pt x="1507" y="14369"/>
                  <a:pt x="1646" y="14257"/>
                </a:cubicBezTo>
                <a:close/>
                <a:moveTo>
                  <a:pt x="15596" y="9068"/>
                </a:moveTo>
                <a:lnTo>
                  <a:pt x="14368" y="10714"/>
                </a:lnTo>
                <a:lnTo>
                  <a:pt x="14368" y="10714"/>
                </a:lnTo>
                <a:lnTo>
                  <a:pt x="14285" y="10798"/>
                </a:lnTo>
                <a:cubicBezTo>
                  <a:pt x="14201" y="11161"/>
                  <a:pt x="14145" y="11495"/>
                  <a:pt x="14006" y="11886"/>
                </a:cubicBezTo>
                <a:cubicBezTo>
                  <a:pt x="13950" y="11942"/>
                  <a:pt x="13978" y="11942"/>
                  <a:pt x="13950" y="11998"/>
                </a:cubicBezTo>
                <a:cubicBezTo>
                  <a:pt x="13838" y="12388"/>
                  <a:pt x="13252" y="13058"/>
                  <a:pt x="12862" y="13504"/>
                </a:cubicBezTo>
                <a:cubicBezTo>
                  <a:pt x="12834" y="13476"/>
                  <a:pt x="12806" y="13504"/>
                  <a:pt x="12778" y="13532"/>
                </a:cubicBezTo>
                <a:cubicBezTo>
                  <a:pt x="12722" y="13588"/>
                  <a:pt x="12666" y="13616"/>
                  <a:pt x="12639" y="13672"/>
                </a:cubicBezTo>
                <a:cubicBezTo>
                  <a:pt x="12499" y="13727"/>
                  <a:pt x="12304" y="13923"/>
                  <a:pt x="12192" y="13867"/>
                </a:cubicBezTo>
                <a:cubicBezTo>
                  <a:pt x="12164" y="13895"/>
                  <a:pt x="12136" y="13923"/>
                  <a:pt x="12081" y="13951"/>
                </a:cubicBezTo>
                <a:lnTo>
                  <a:pt x="11969" y="13895"/>
                </a:lnTo>
                <a:lnTo>
                  <a:pt x="11020" y="15178"/>
                </a:lnTo>
                <a:cubicBezTo>
                  <a:pt x="10993" y="15290"/>
                  <a:pt x="10993" y="15401"/>
                  <a:pt x="10993" y="15513"/>
                </a:cubicBezTo>
                <a:cubicBezTo>
                  <a:pt x="10937" y="15764"/>
                  <a:pt x="10853" y="16015"/>
                  <a:pt x="10769" y="16238"/>
                </a:cubicBezTo>
                <a:cubicBezTo>
                  <a:pt x="10658" y="16378"/>
                  <a:pt x="10630" y="16461"/>
                  <a:pt x="10518" y="16601"/>
                </a:cubicBezTo>
                <a:cubicBezTo>
                  <a:pt x="10435" y="16713"/>
                  <a:pt x="10156" y="17047"/>
                  <a:pt x="10044" y="17159"/>
                </a:cubicBezTo>
                <a:cubicBezTo>
                  <a:pt x="9877" y="17354"/>
                  <a:pt x="9765" y="17354"/>
                  <a:pt x="9598" y="17522"/>
                </a:cubicBezTo>
                <a:cubicBezTo>
                  <a:pt x="9598" y="17717"/>
                  <a:pt x="9625" y="17884"/>
                  <a:pt x="9653" y="18080"/>
                </a:cubicBezTo>
                <a:cubicBezTo>
                  <a:pt x="9570" y="18331"/>
                  <a:pt x="9430" y="18582"/>
                  <a:pt x="9319" y="18805"/>
                </a:cubicBezTo>
                <a:cubicBezTo>
                  <a:pt x="9151" y="18972"/>
                  <a:pt x="9151" y="19028"/>
                  <a:pt x="9067" y="19084"/>
                </a:cubicBezTo>
                <a:cubicBezTo>
                  <a:pt x="9067" y="19140"/>
                  <a:pt x="9095" y="19196"/>
                  <a:pt x="9123" y="19251"/>
                </a:cubicBezTo>
                <a:cubicBezTo>
                  <a:pt x="9179" y="19307"/>
                  <a:pt x="9207" y="19363"/>
                  <a:pt x="9235" y="19419"/>
                </a:cubicBezTo>
                <a:lnTo>
                  <a:pt x="9346" y="19419"/>
                </a:lnTo>
                <a:lnTo>
                  <a:pt x="9374" y="19419"/>
                </a:lnTo>
                <a:lnTo>
                  <a:pt x="9458" y="19447"/>
                </a:lnTo>
                <a:cubicBezTo>
                  <a:pt x="9570" y="19558"/>
                  <a:pt x="9681" y="19670"/>
                  <a:pt x="9765" y="19809"/>
                </a:cubicBezTo>
                <a:cubicBezTo>
                  <a:pt x="9849" y="20005"/>
                  <a:pt x="9988" y="20228"/>
                  <a:pt x="10100" y="20395"/>
                </a:cubicBezTo>
                <a:cubicBezTo>
                  <a:pt x="10211" y="20618"/>
                  <a:pt x="10211" y="20786"/>
                  <a:pt x="10295" y="20953"/>
                </a:cubicBezTo>
                <a:cubicBezTo>
                  <a:pt x="10686" y="21288"/>
                  <a:pt x="10993" y="21706"/>
                  <a:pt x="11244" y="22153"/>
                </a:cubicBezTo>
                <a:cubicBezTo>
                  <a:pt x="11271" y="22209"/>
                  <a:pt x="11216" y="22209"/>
                  <a:pt x="11244" y="22292"/>
                </a:cubicBezTo>
                <a:cubicBezTo>
                  <a:pt x="11355" y="22460"/>
                  <a:pt x="11383" y="22320"/>
                  <a:pt x="11495" y="22516"/>
                </a:cubicBezTo>
                <a:cubicBezTo>
                  <a:pt x="11746" y="22516"/>
                  <a:pt x="12136" y="23101"/>
                  <a:pt x="12443" y="23548"/>
                </a:cubicBezTo>
                <a:cubicBezTo>
                  <a:pt x="12499" y="23604"/>
                  <a:pt x="12555" y="23604"/>
                  <a:pt x="12583" y="23548"/>
                </a:cubicBezTo>
                <a:cubicBezTo>
                  <a:pt x="12750" y="23659"/>
                  <a:pt x="12890" y="23799"/>
                  <a:pt x="13057" y="23938"/>
                </a:cubicBezTo>
                <a:cubicBezTo>
                  <a:pt x="13280" y="24189"/>
                  <a:pt x="13392" y="24441"/>
                  <a:pt x="13615" y="24692"/>
                </a:cubicBezTo>
                <a:cubicBezTo>
                  <a:pt x="13615" y="24803"/>
                  <a:pt x="13699" y="24943"/>
                  <a:pt x="13699" y="25054"/>
                </a:cubicBezTo>
                <a:cubicBezTo>
                  <a:pt x="13894" y="25166"/>
                  <a:pt x="14089" y="25333"/>
                  <a:pt x="14257" y="25501"/>
                </a:cubicBezTo>
                <a:cubicBezTo>
                  <a:pt x="14424" y="25696"/>
                  <a:pt x="14591" y="25891"/>
                  <a:pt x="14703" y="26003"/>
                </a:cubicBezTo>
                <a:cubicBezTo>
                  <a:pt x="14926" y="26087"/>
                  <a:pt x="14954" y="26226"/>
                  <a:pt x="15122" y="26366"/>
                </a:cubicBezTo>
                <a:cubicBezTo>
                  <a:pt x="15149" y="26393"/>
                  <a:pt x="15205" y="26393"/>
                  <a:pt x="15233" y="26421"/>
                </a:cubicBezTo>
                <a:cubicBezTo>
                  <a:pt x="15373" y="26561"/>
                  <a:pt x="15401" y="26645"/>
                  <a:pt x="15373" y="26728"/>
                </a:cubicBezTo>
                <a:cubicBezTo>
                  <a:pt x="15456" y="26756"/>
                  <a:pt x="15568" y="26784"/>
                  <a:pt x="15652" y="26840"/>
                </a:cubicBezTo>
                <a:cubicBezTo>
                  <a:pt x="15763" y="26896"/>
                  <a:pt x="15847" y="26924"/>
                  <a:pt x="15931" y="26979"/>
                </a:cubicBezTo>
                <a:cubicBezTo>
                  <a:pt x="16098" y="27035"/>
                  <a:pt x="16238" y="27119"/>
                  <a:pt x="16349" y="27230"/>
                </a:cubicBezTo>
                <a:cubicBezTo>
                  <a:pt x="16461" y="27286"/>
                  <a:pt x="16600" y="27286"/>
                  <a:pt x="16740" y="27258"/>
                </a:cubicBezTo>
                <a:cubicBezTo>
                  <a:pt x="16879" y="27258"/>
                  <a:pt x="16991" y="27258"/>
                  <a:pt x="17130" y="27258"/>
                </a:cubicBezTo>
                <a:cubicBezTo>
                  <a:pt x="17437" y="27314"/>
                  <a:pt x="17716" y="27370"/>
                  <a:pt x="18023" y="27454"/>
                </a:cubicBezTo>
                <a:cubicBezTo>
                  <a:pt x="18051" y="27454"/>
                  <a:pt x="18051" y="27454"/>
                  <a:pt x="18107" y="27454"/>
                </a:cubicBezTo>
                <a:cubicBezTo>
                  <a:pt x="18190" y="27537"/>
                  <a:pt x="18386" y="27565"/>
                  <a:pt x="18442" y="27649"/>
                </a:cubicBezTo>
                <a:cubicBezTo>
                  <a:pt x="18860" y="27677"/>
                  <a:pt x="19139" y="27705"/>
                  <a:pt x="19195" y="27872"/>
                </a:cubicBezTo>
                <a:cubicBezTo>
                  <a:pt x="19669" y="27844"/>
                  <a:pt x="20311" y="27761"/>
                  <a:pt x="20394" y="27928"/>
                </a:cubicBezTo>
                <a:cubicBezTo>
                  <a:pt x="20701" y="27816"/>
                  <a:pt x="20673" y="27621"/>
                  <a:pt x="21287" y="27537"/>
                </a:cubicBezTo>
                <a:cubicBezTo>
                  <a:pt x="21427" y="27509"/>
                  <a:pt x="21399" y="27537"/>
                  <a:pt x="21510" y="27509"/>
                </a:cubicBezTo>
                <a:cubicBezTo>
                  <a:pt x="21706" y="27426"/>
                  <a:pt x="21901" y="27370"/>
                  <a:pt x="22096" y="27342"/>
                </a:cubicBezTo>
                <a:cubicBezTo>
                  <a:pt x="22320" y="27370"/>
                  <a:pt x="22654" y="27286"/>
                  <a:pt x="22822" y="27314"/>
                </a:cubicBezTo>
                <a:lnTo>
                  <a:pt x="22822" y="27370"/>
                </a:lnTo>
                <a:cubicBezTo>
                  <a:pt x="23073" y="27342"/>
                  <a:pt x="23324" y="27258"/>
                  <a:pt x="23575" y="27175"/>
                </a:cubicBezTo>
                <a:cubicBezTo>
                  <a:pt x="23659" y="27091"/>
                  <a:pt x="23798" y="27007"/>
                  <a:pt x="23910" y="26979"/>
                </a:cubicBezTo>
                <a:cubicBezTo>
                  <a:pt x="24161" y="26951"/>
                  <a:pt x="24412" y="26868"/>
                  <a:pt x="24635" y="26840"/>
                </a:cubicBezTo>
                <a:cubicBezTo>
                  <a:pt x="25388" y="26589"/>
                  <a:pt x="26086" y="26310"/>
                  <a:pt x="26783" y="25975"/>
                </a:cubicBezTo>
                <a:cubicBezTo>
                  <a:pt x="26923" y="25891"/>
                  <a:pt x="27062" y="25808"/>
                  <a:pt x="27202" y="25752"/>
                </a:cubicBezTo>
                <a:cubicBezTo>
                  <a:pt x="27481" y="25640"/>
                  <a:pt x="27983" y="25445"/>
                  <a:pt x="28039" y="25529"/>
                </a:cubicBezTo>
                <a:cubicBezTo>
                  <a:pt x="28067" y="25584"/>
                  <a:pt x="27844" y="25668"/>
                  <a:pt x="27955" y="25696"/>
                </a:cubicBezTo>
                <a:cubicBezTo>
                  <a:pt x="27341" y="26115"/>
                  <a:pt x="26700" y="26449"/>
                  <a:pt x="26030" y="26728"/>
                </a:cubicBezTo>
                <a:cubicBezTo>
                  <a:pt x="25667" y="26868"/>
                  <a:pt x="25249" y="26979"/>
                  <a:pt x="24858" y="27091"/>
                </a:cubicBezTo>
                <a:cubicBezTo>
                  <a:pt x="24747" y="27119"/>
                  <a:pt x="24579" y="27175"/>
                  <a:pt x="24496" y="27230"/>
                </a:cubicBezTo>
                <a:cubicBezTo>
                  <a:pt x="24440" y="27230"/>
                  <a:pt x="24384" y="27286"/>
                  <a:pt x="24328" y="27314"/>
                </a:cubicBezTo>
                <a:cubicBezTo>
                  <a:pt x="25640" y="26924"/>
                  <a:pt x="26923" y="26421"/>
                  <a:pt x="28150" y="25808"/>
                </a:cubicBezTo>
                <a:lnTo>
                  <a:pt x="28150" y="25808"/>
                </a:lnTo>
                <a:cubicBezTo>
                  <a:pt x="28150" y="25780"/>
                  <a:pt x="28234" y="25724"/>
                  <a:pt x="28234" y="25696"/>
                </a:cubicBezTo>
                <a:cubicBezTo>
                  <a:pt x="28513" y="25612"/>
                  <a:pt x="28513" y="25501"/>
                  <a:pt x="28625" y="25445"/>
                </a:cubicBezTo>
                <a:cubicBezTo>
                  <a:pt x="28736" y="25417"/>
                  <a:pt x="28681" y="25473"/>
                  <a:pt x="28653" y="25501"/>
                </a:cubicBezTo>
                <a:cubicBezTo>
                  <a:pt x="28708" y="25473"/>
                  <a:pt x="28764" y="25473"/>
                  <a:pt x="28820" y="25445"/>
                </a:cubicBezTo>
                <a:cubicBezTo>
                  <a:pt x="28876" y="25361"/>
                  <a:pt x="28681" y="25501"/>
                  <a:pt x="28681" y="25417"/>
                </a:cubicBezTo>
                <a:cubicBezTo>
                  <a:pt x="28876" y="25278"/>
                  <a:pt x="29071" y="25138"/>
                  <a:pt x="29266" y="24971"/>
                </a:cubicBezTo>
                <a:cubicBezTo>
                  <a:pt x="29434" y="24831"/>
                  <a:pt x="29573" y="24636"/>
                  <a:pt x="29601" y="24413"/>
                </a:cubicBezTo>
                <a:lnTo>
                  <a:pt x="29685" y="24441"/>
                </a:lnTo>
                <a:cubicBezTo>
                  <a:pt x="29685" y="24357"/>
                  <a:pt x="29629" y="24385"/>
                  <a:pt x="29629" y="24357"/>
                </a:cubicBezTo>
                <a:cubicBezTo>
                  <a:pt x="29629" y="24078"/>
                  <a:pt x="29601" y="23799"/>
                  <a:pt x="29545" y="23492"/>
                </a:cubicBezTo>
                <a:cubicBezTo>
                  <a:pt x="29350" y="22990"/>
                  <a:pt x="29155" y="22516"/>
                  <a:pt x="28904" y="22041"/>
                </a:cubicBezTo>
                <a:cubicBezTo>
                  <a:pt x="28625" y="21623"/>
                  <a:pt x="28346" y="20953"/>
                  <a:pt x="28011" y="20395"/>
                </a:cubicBezTo>
                <a:cubicBezTo>
                  <a:pt x="27899" y="20172"/>
                  <a:pt x="27760" y="19949"/>
                  <a:pt x="27648" y="19754"/>
                </a:cubicBezTo>
                <a:cubicBezTo>
                  <a:pt x="27481" y="19475"/>
                  <a:pt x="27286" y="19140"/>
                  <a:pt x="27118" y="18833"/>
                </a:cubicBezTo>
                <a:cubicBezTo>
                  <a:pt x="26951" y="18582"/>
                  <a:pt x="26811" y="18331"/>
                  <a:pt x="26700" y="18107"/>
                </a:cubicBezTo>
                <a:cubicBezTo>
                  <a:pt x="26253" y="17438"/>
                  <a:pt x="25863" y="16768"/>
                  <a:pt x="25333" y="16099"/>
                </a:cubicBezTo>
                <a:cubicBezTo>
                  <a:pt x="25137" y="15820"/>
                  <a:pt x="24886" y="15541"/>
                  <a:pt x="24663" y="15234"/>
                </a:cubicBezTo>
                <a:cubicBezTo>
                  <a:pt x="24440" y="14927"/>
                  <a:pt x="24217" y="14648"/>
                  <a:pt x="24021" y="14341"/>
                </a:cubicBezTo>
                <a:cubicBezTo>
                  <a:pt x="23882" y="14090"/>
                  <a:pt x="23770" y="13839"/>
                  <a:pt x="23714" y="13560"/>
                </a:cubicBezTo>
                <a:cubicBezTo>
                  <a:pt x="23491" y="13337"/>
                  <a:pt x="23240" y="13141"/>
                  <a:pt x="23017" y="12946"/>
                </a:cubicBezTo>
                <a:cubicBezTo>
                  <a:pt x="22905" y="12862"/>
                  <a:pt x="22933" y="12835"/>
                  <a:pt x="22878" y="12751"/>
                </a:cubicBezTo>
                <a:lnTo>
                  <a:pt x="21901" y="11858"/>
                </a:lnTo>
                <a:cubicBezTo>
                  <a:pt x="21622" y="11579"/>
                  <a:pt x="21315" y="11328"/>
                  <a:pt x="20980" y="11105"/>
                </a:cubicBezTo>
                <a:cubicBezTo>
                  <a:pt x="20618" y="10770"/>
                  <a:pt x="20227" y="10491"/>
                  <a:pt x="19837" y="10212"/>
                </a:cubicBezTo>
                <a:cubicBezTo>
                  <a:pt x="19753" y="10156"/>
                  <a:pt x="19669" y="10128"/>
                  <a:pt x="19585" y="10073"/>
                </a:cubicBezTo>
                <a:cubicBezTo>
                  <a:pt x="19502" y="10017"/>
                  <a:pt x="19530" y="10017"/>
                  <a:pt x="19502" y="9989"/>
                </a:cubicBezTo>
                <a:cubicBezTo>
                  <a:pt x="19306" y="9849"/>
                  <a:pt x="19195" y="9821"/>
                  <a:pt x="18944" y="9598"/>
                </a:cubicBezTo>
                <a:cubicBezTo>
                  <a:pt x="18776" y="9487"/>
                  <a:pt x="18581" y="9291"/>
                  <a:pt x="18414" y="9152"/>
                </a:cubicBezTo>
                <a:cubicBezTo>
                  <a:pt x="18218" y="9012"/>
                  <a:pt x="18051" y="8901"/>
                  <a:pt x="17828" y="8817"/>
                </a:cubicBezTo>
                <a:cubicBezTo>
                  <a:pt x="17800" y="8761"/>
                  <a:pt x="17688" y="8705"/>
                  <a:pt x="17716" y="8705"/>
                </a:cubicBezTo>
                <a:cubicBezTo>
                  <a:pt x="17660" y="8650"/>
                  <a:pt x="17688" y="8705"/>
                  <a:pt x="17632" y="8650"/>
                </a:cubicBezTo>
                <a:cubicBezTo>
                  <a:pt x="17437" y="8538"/>
                  <a:pt x="17270" y="8399"/>
                  <a:pt x="17102" y="8259"/>
                </a:cubicBezTo>
                <a:lnTo>
                  <a:pt x="16963" y="8175"/>
                </a:lnTo>
                <a:cubicBezTo>
                  <a:pt x="16907" y="8147"/>
                  <a:pt x="16851" y="8064"/>
                  <a:pt x="16823" y="8120"/>
                </a:cubicBezTo>
                <a:cubicBezTo>
                  <a:pt x="16796" y="8175"/>
                  <a:pt x="16684" y="8259"/>
                  <a:pt x="16600" y="8315"/>
                </a:cubicBezTo>
                <a:cubicBezTo>
                  <a:pt x="16461" y="8426"/>
                  <a:pt x="16293" y="8566"/>
                  <a:pt x="16126" y="8705"/>
                </a:cubicBezTo>
                <a:cubicBezTo>
                  <a:pt x="16070" y="8705"/>
                  <a:pt x="15931" y="8845"/>
                  <a:pt x="15819" y="8929"/>
                </a:cubicBezTo>
                <a:close/>
                <a:moveTo>
                  <a:pt x="17716" y="8454"/>
                </a:moveTo>
                <a:cubicBezTo>
                  <a:pt x="17772" y="8426"/>
                  <a:pt x="17632" y="8343"/>
                  <a:pt x="17632" y="8371"/>
                </a:cubicBezTo>
                <a:cubicBezTo>
                  <a:pt x="17660" y="8399"/>
                  <a:pt x="17688" y="8426"/>
                  <a:pt x="17744" y="8454"/>
                </a:cubicBezTo>
                <a:close/>
                <a:moveTo>
                  <a:pt x="17884" y="8650"/>
                </a:moveTo>
                <a:cubicBezTo>
                  <a:pt x="17884" y="8622"/>
                  <a:pt x="17828" y="8566"/>
                  <a:pt x="17772" y="8538"/>
                </a:cubicBezTo>
                <a:cubicBezTo>
                  <a:pt x="17744" y="8538"/>
                  <a:pt x="17828" y="8594"/>
                  <a:pt x="17884" y="8650"/>
                </a:cubicBezTo>
                <a:close/>
                <a:moveTo>
                  <a:pt x="12918" y="12639"/>
                </a:moveTo>
                <a:cubicBezTo>
                  <a:pt x="12945" y="12639"/>
                  <a:pt x="12945" y="12667"/>
                  <a:pt x="12945" y="12695"/>
                </a:cubicBezTo>
                <a:cubicBezTo>
                  <a:pt x="13001" y="12695"/>
                  <a:pt x="13057" y="12611"/>
                  <a:pt x="13085" y="12639"/>
                </a:cubicBezTo>
                <a:cubicBezTo>
                  <a:pt x="13169" y="12472"/>
                  <a:pt x="13252" y="12304"/>
                  <a:pt x="13308" y="12109"/>
                </a:cubicBezTo>
                <a:close/>
                <a:moveTo>
                  <a:pt x="29741" y="24775"/>
                </a:moveTo>
                <a:close/>
                <a:moveTo>
                  <a:pt x="29796" y="24692"/>
                </a:moveTo>
                <a:cubicBezTo>
                  <a:pt x="29964" y="24245"/>
                  <a:pt x="29992" y="23799"/>
                  <a:pt x="29908" y="23352"/>
                </a:cubicBezTo>
                <a:cubicBezTo>
                  <a:pt x="29657" y="22348"/>
                  <a:pt x="29266" y="21372"/>
                  <a:pt x="28708" y="20507"/>
                </a:cubicBezTo>
                <a:cubicBezTo>
                  <a:pt x="27565" y="18470"/>
                  <a:pt x="26253" y="16517"/>
                  <a:pt x="24775" y="14732"/>
                </a:cubicBezTo>
                <a:cubicBezTo>
                  <a:pt x="24775" y="14760"/>
                  <a:pt x="24775" y="14787"/>
                  <a:pt x="24775" y="14787"/>
                </a:cubicBezTo>
                <a:cubicBezTo>
                  <a:pt x="25082" y="15262"/>
                  <a:pt x="25667" y="15959"/>
                  <a:pt x="26114" y="16573"/>
                </a:cubicBezTo>
                <a:cubicBezTo>
                  <a:pt x="26421" y="17047"/>
                  <a:pt x="26811" y="17661"/>
                  <a:pt x="27118" y="18191"/>
                </a:cubicBezTo>
                <a:cubicBezTo>
                  <a:pt x="27620" y="19000"/>
                  <a:pt x="28095" y="19893"/>
                  <a:pt x="28597" y="20786"/>
                </a:cubicBezTo>
                <a:cubicBezTo>
                  <a:pt x="28876" y="21288"/>
                  <a:pt x="29127" y="21734"/>
                  <a:pt x="29350" y="22181"/>
                </a:cubicBezTo>
                <a:cubicBezTo>
                  <a:pt x="29573" y="22599"/>
                  <a:pt x="29741" y="23074"/>
                  <a:pt x="29852" y="23576"/>
                </a:cubicBezTo>
                <a:cubicBezTo>
                  <a:pt x="29852" y="23576"/>
                  <a:pt x="29852" y="23520"/>
                  <a:pt x="29852" y="23576"/>
                </a:cubicBezTo>
                <a:cubicBezTo>
                  <a:pt x="29852" y="23687"/>
                  <a:pt x="29852" y="23520"/>
                  <a:pt x="29880" y="23631"/>
                </a:cubicBezTo>
                <a:cubicBezTo>
                  <a:pt x="29908" y="23855"/>
                  <a:pt x="29936" y="24078"/>
                  <a:pt x="29908" y="24329"/>
                </a:cubicBezTo>
                <a:cubicBezTo>
                  <a:pt x="29880" y="24441"/>
                  <a:pt x="29852" y="24580"/>
                  <a:pt x="29796" y="24692"/>
                </a:cubicBezTo>
                <a:close/>
                <a:moveTo>
                  <a:pt x="29796" y="23659"/>
                </a:moveTo>
                <a:cubicBezTo>
                  <a:pt x="29769" y="23715"/>
                  <a:pt x="29741" y="23548"/>
                  <a:pt x="29741" y="23659"/>
                </a:cubicBezTo>
                <a:cubicBezTo>
                  <a:pt x="29769" y="23687"/>
                  <a:pt x="29824" y="23799"/>
                  <a:pt x="29824" y="23659"/>
                </a:cubicBezTo>
                <a:close/>
                <a:moveTo>
                  <a:pt x="29350" y="22432"/>
                </a:moveTo>
                <a:cubicBezTo>
                  <a:pt x="29322" y="22404"/>
                  <a:pt x="29294" y="22404"/>
                  <a:pt x="29294" y="22432"/>
                </a:cubicBezTo>
                <a:cubicBezTo>
                  <a:pt x="29294" y="22460"/>
                  <a:pt x="29322" y="22488"/>
                  <a:pt x="29350" y="22516"/>
                </a:cubicBezTo>
                <a:cubicBezTo>
                  <a:pt x="29378" y="22543"/>
                  <a:pt x="29378" y="22488"/>
                  <a:pt x="29350" y="22432"/>
                </a:cubicBezTo>
                <a:close/>
                <a:moveTo>
                  <a:pt x="25667" y="16210"/>
                </a:moveTo>
                <a:cubicBezTo>
                  <a:pt x="25807" y="16434"/>
                  <a:pt x="25779" y="16210"/>
                  <a:pt x="25667" y="16210"/>
                </a:cubicBezTo>
                <a:close/>
                <a:moveTo>
                  <a:pt x="19418" y="9487"/>
                </a:moveTo>
                <a:lnTo>
                  <a:pt x="19418" y="9515"/>
                </a:lnTo>
                <a:lnTo>
                  <a:pt x="19530" y="9570"/>
                </a:lnTo>
                <a:close/>
                <a:moveTo>
                  <a:pt x="14061" y="11467"/>
                </a:moveTo>
                <a:cubicBezTo>
                  <a:pt x="14034" y="11467"/>
                  <a:pt x="14006" y="11467"/>
                  <a:pt x="13978" y="11495"/>
                </a:cubicBezTo>
                <a:cubicBezTo>
                  <a:pt x="13978" y="11523"/>
                  <a:pt x="14006" y="11551"/>
                  <a:pt x="14061" y="11467"/>
                </a:cubicBezTo>
                <a:close/>
                <a:moveTo>
                  <a:pt x="13894" y="11774"/>
                </a:moveTo>
                <a:cubicBezTo>
                  <a:pt x="13978" y="11719"/>
                  <a:pt x="14006" y="11663"/>
                  <a:pt x="14061" y="11607"/>
                </a:cubicBezTo>
                <a:cubicBezTo>
                  <a:pt x="14034" y="11551"/>
                  <a:pt x="13894" y="11719"/>
                  <a:pt x="13894" y="11774"/>
                </a:cubicBezTo>
                <a:close/>
                <a:moveTo>
                  <a:pt x="13894" y="11942"/>
                </a:moveTo>
                <a:cubicBezTo>
                  <a:pt x="13922" y="11914"/>
                  <a:pt x="13950" y="11886"/>
                  <a:pt x="13978" y="11858"/>
                </a:cubicBezTo>
                <a:cubicBezTo>
                  <a:pt x="13950" y="11830"/>
                  <a:pt x="13922" y="11858"/>
                  <a:pt x="13866" y="11914"/>
                </a:cubicBezTo>
                <a:cubicBezTo>
                  <a:pt x="13894" y="11914"/>
                  <a:pt x="13894" y="11942"/>
                  <a:pt x="13894" y="11942"/>
                </a:cubicBezTo>
                <a:close/>
                <a:moveTo>
                  <a:pt x="18218" y="35600"/>
                </a:moveTo>
                <a:cubicBezTo>
                  <a:pt x="18218" y="35572"/>
                  <a:pt x="18163" y="35544"/>
                  <a:pt x="18023" y="35544"/>
                </a:cubicBezTo>
                <a:cubicBezTo>
                  <a:pt x="18023" y="35544"/>
                  <a:pt x="18023" y="35572"/>
                  <a:pt x="17995" y="35572"/>
                </a:cubicBezTo>
                <a:cubicBezTo>
                  <a:pt x="18051" y="35572"/>
                  <a:pt x="18135" y="35600"/>
                  <a:pt x="18218" y="35600"/>
                </a:cubicBezTo>
                <a:close/>
                <a:moveTo>
                  <a:pt x="18637" y="35489"/>
                </a:moveTo>
                <a:cubicBezTo>
                  <a:pt x="18693" y="35461"/>
                  <a:pt x="18274" y="35433"/>
                  <a:pt x="18274" y="35489"/>
                </a:cubicBezTo>
                <a:cubicBezTo>
                  <a:pt x="18386" y="35489"/>
                  <a:pt x="18497" y="35516"/>
                  <a:pt x="18637" y="35516"/>
                </a:cubicBezTo>
                <a:close/>
                <a:moveTo>
                  <a:pt x="18832" y="35433"/>
                </a:moveTo>
                <a:cubicBezTo>
                  <a:pt x="18832" y="35405"/>
                  <a:pt x="18776" y="35405"/>
                  <a:pt x="18665" y="35377"/>
                </a:cubicBezTo>
                <a:cubicBezTo>
                  <a:pt x="18693" y="35405"/>
                  <a:pt x="18665" y="35433"/>
                  <a:pt x="18832" y="35433"/>
                </a:cubicBezTo>
                <a:close/>
                <a:moveTo>
                  <a:pt x="17158" y="35182"/>
                </a:moveTo>
                <a:cubicBezTo>
                  <a:pt x="16796" y="35154"/>
                  <a:pt x="16433" y="35098"/>
                  <a:pt x="16070" y="35042"/>
                </a:cubicBezTo>
                <a:cubicBezTo>
                  <a:pt x="16070" y="35070"/>
                  <a:pt x="16070" y="35098"/>
                  <a:pt x="16042" y="35126"/>
                </a:cubicBezTo>
                <a:cubicBezTo>
                  <a:pt x="16098" y="35154"/>
                  <a:pt x="16238" y="35182"/>
                  <a:pt x="16210" y="35210"/>
                </a:cubicBezTo>
                <a:cubicBezTo>
                  <a:pt x="16517" y="35238"/>
                  <a:pt x="16851" y="35238"/>
                  <a:pt x="17158" y="35182"/>
                </a:cubicBezTo>
                <a:close/>
                <a:moveTo>
                  <a:pt x="29322" y="32950"/>
                </a:moveTo>
                <a:cubicBezTo>
                  <a:pt x="28429" y="33285"/>
                  <a:pt x="27565" y="33619"/>
                  <a:pt x="26700" y="33898"/>
                </a:cubicBezTo>
                <a:lnTo>
                  <a:pt x="27174" y="33815"/>
                </a:lnTo>
                <a:cubicBezTo>
                  <a:pt x="27341" y="33731"/>
                  <a:pt x="27537" y="33675"/>
                  <a:pt x="27732" y="33647"/>
                </a:cubicBezTo>
                <a:cubicBezTo>
                  <a:pt x="28290" y="33480"/>
                  <a:pt x="28820" y="33229"/>
                  <a:pt x="29322" y="32950"/>
                </a:cubicBezTo>
                <a:close/>
                <a:moveTo>
                  <a:pt x="28792" y="33340"/>
                </a:moveTo>
                <a:cubicBezTo>
                  <a:pt x="28820" y="33257"/>
                  <a:pt x="28541" y="33396"/>
                  <a:pt x="28569" y="33424"/>
                </a:cubicBezTo>
                <a:cubicBezTo>
                  <a:pt x="28653" y="33396"/>
                  <a:pt x="28708" y="33368"/>
                  <a:pt x="28792" y="33340"/>
                </a:cubicBezTo>
                <a:close/>
                <a:moveTo>
                  <a:pt x="29183" y="33257"/>
                </a:moveTo>
                <a:cubicBezTo>
                  <a:pt x="29183" y="33229"/>
                  <a:pt x="29015" y="33285"/>
                  <a:pt x="28960" y="33312"/>
                </a:cubicBezTo>
                <a:cubicBezTo>
                  <a:pt x="28904" y="33340"/>
                  <a:pt x="29071" y="33312"/>
                  <a:pt x="29183" y="33257"/>
                </a:cubicBezTo>
                <a:close/>
                <a:moveTo>
                  <a:pt x="32028" y="31666"/>
                </a:moveTo>
                <a:cubicBezTo>
                  <a:pt x="31945" y="31722"/>
                  <a:pt x="31861" y="31750"/>
                  <a:pt x="31777" y="31806"/>
                </a:cubicBezTo>
                <a:lnTo>
                  <a:pt x="31833" y="31806"/>
                </a:lnTo>
                <a:close/>
                <a:moveTo>
                  <a:pt x="35711" y="18386"/>
                </a:moveTo>
                <a:cubicBezTo>
                  <a:pt x="35544" y="17996"/>
                  <a:pt x="35599" y="18331"/>
                  <a:pt x="35711" y="18386"/>
                </a:cubicBezTo>
                <a:close/>
                <a:moveTo>
                  <a:pt x="28513" y="7980"/>
                </a:moveTo>
                <a:cubicBezTo>
                  <a:pt x="28513" y="7980"/>
                  <a:pt x="28541" y="8064"/>
                  <a:pt x="28597" y="8147"/>
                </a:cubicBezTo>
                <a:cubicBezTo>
                  <a:pt x="28653" y="8175"/>
                  <a:pt x="28681" y="8175"/>
                  <a:pt x="28653" y="8120"/>
                </a:cubicBezTo>
                <a:cubicBezTo>
                  <a:pt x="28597" y="8064"/>
                  <a:pt x="28569" y="8064"/>
                  <a:pt x="28513" y="8008"/>
                </a:cubicBezTo>
                <a:close/>
                <a:moveTo>
                  <a:pt x="26867" y="6585"/>
                </a:moveTo>
                <a:cubicBezTo>
                  <a:pt x="26839" y="6529"/>
                  <a:pt x="27062" y="6697"/>
                  <a:pt x="26923" y="6557"/>
                </a:cubicBezTo>
                <a:cubicBezTo>
                  <a:pt x="26895" y="6529"/>
                  <a:pt x="26728" y="6474"/>
                  <a:pt x="26867" y="6585"/>
                </a:cubicBezTo>
                <a:close/>
                <a:moveTo>
                  <a:pt x="25612" y="5609"/>
                </a:moveTo>
                <a:cubicBezTo>
                  <a:pt x="29294" y="8901"/>
                  <a:pt x="32391" y="12779"/>
                  <a:pt x="34790" y="17103"/>
                </a:cubicBezTo>
                <a:cubicBezTo>
                  <a:pt x="35544" y="18386"/>
                  <a:pt x="36130" y="19754"/>
                  <a:pt x="36548" y="21176"/>
                </a:cubicBezTo>
                <a:cubicBezTo>
                  <a:pt x="36548" y="21148"/>
                  <a:pt x="36548" y="21093"/>
                  <a:pt x="36548" y="21065"/>
                </a:cubicBezTo>
                <a:cubicBezTo>
                  <a:pt x="36436" y="20479"/>
                  <a:pt x="36241" y="19921"/>
                  <a:pt x="36018" y="19391"/>
                </a:cubicBezTo>
                <a:cubicBezTo>
                  <a:pt x="35767" y="18777"/>
                  <a:pt x="35432" y="18135"/>
                  <a:pt x="35153" y="17549"/>
                </a:cubicBezTo>
                <a:cubicBezTo>
                  <a:pt x="34679" y="16713"/>
                  <a:pt x="34121" y="15624"/>
                  <a:pt x="33563" y="14732"/>
                </a:cubicBezTo>
                <a:cubicBezTo>
                  <a:pt x="32698" y="13281"/>
                  <a:pt x="31722" y="11886"/>
                  <a:pt x="30633" y="10547"/>
                </a:cubicBezTo>
                <a:cubicBezTo>
                  <a:pt x="29517" y="9152"/>
                  <a:pt x="28290" y="7869"/>
                  <a:pt x="26923" y="6725"/>
                </a:cubicBezTo>
                <a:cubicBezTo>
                  <a:pt x="26923" y="6697"/>
                  <a:pt x="27007" y="6753"/>
                  <a:pt x="26951" y="6697"/>
                </a:cubicBezTo>
                <a:cubicBezTo>
                  <a:pt x="26811" y="6557"/>
                  <a:pt x="26979" y="6753"/>
                  <a:pt x="26867" y="6669"/>
                </a:cubicBezTo>
                <a:cubicBezTo>
                  <a:pt x="26532" y="6362"/>
                  <a:pt x="26086" y="5999"/>
                  <a:pt x="25612" y="5609"/>
                </a:cubicBezTo>
                <a:close/>
                <a:moveTo>
                  <a:pt x="16768" y="7617"/>
                </a:moveTo>
                <a:lnTo>
                  <a:pt x="16768" y="7617"/>
                </a:lnTo>
                <a:lnTo>
                  <a:pt x="16796" y="7617"/>
                </a:lnTo>
                <a:lnTo>
                  <a:pt x="17019" y="7813"/>
                </a:lnTo>
                <a:cubicBezTo>
                  <a:pt x="17102" y="7869"/>
                  <a:pt x="17186" y="7952"/>
                  <a:pt x="17270" y="8036"/>
                </a:cubicBezTo>
                <a:cubicBezTo>
                  <a:pt x="17549" y="8231"/>
                  <a:pt x="17828" y="8399"/>
                  <a:pt x="18135" y="8510"/>
                </a:cubicBezTo>
                <a:cubicBezTo>
                  <a:pt x="17716" y="8231"/>
                  <a:pt x="17298" y="7924"/>
                  <a:pt x="16851" y="76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21"/>
          <p:cNvSpPr/>
          <p:nvPr/>
        </p:nvSpPr>
        <p:spPr>
          <a:xfrm>
            <a:off x="676350" y="130775"/>
            <a:ext cx="323650" cy="308300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21"/>
          <p:cNvSpPr/>
          <p:nvPr/>
        </p:nvSpPr>
        <p:spPr>
          <a:xfrm>
            <a:off x="1546875" y="829000"/>
            <a:ext cx="751900" cy="117325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21"/>
          <p:cNvSpPr/>
          <p:nvPr/>
        </p:nvSpPr>
        <p:spPr>
          <a:xfrm>
            <a:off x="152400" y="1460550"/>
            <a:ext cx="362025" cy="3606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"/>
          <p:cNvSpPr/>
          <p:nvPr/>
        </p:nvSpPr>
        <p:spPr>
          <a:xfrm>
            <a:off x="2408450" y="1240575"/>
            <a:ext cx="1212925" cy="428975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21"/>
          <p:cNvSpPr/>
          <p:nvPr/>
        </p:nvSpPr>
        <p:spPr>
          <a:xfrm>
            <a:off x="2550775" y="1821150"/>
            <a:ext cx="790250" cy="616600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21"/>
          <p:cNvSpPr/>
          <p:nvPr/>
        </p:nvSpPr>
        <p:spPr>
          <a:xfrm>
            <a:off x="7543075" y="3139475"/>
            <a:ext cx="458275" cy="500125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21"/>
          <p:cNvSpPr/>
          <p:nvPr/>
        </p:nvSpPr>
        <p:spPr>
          <a:xfrm>
            <a:off x="7324750" y="4088775"/>
            <a:ext cx="910250" cy="813975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21"/>
          <p:cNvSpPr/>
          <p:nvPr/>
        </p:nvSpPr>
        <p:spPr>
          <a:xfrm>
            <a:off x="8551300" y="4283350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21"/>
          <p:cNvSpPr/>
          <p:nvPr/>
        </p:nvSpPr>
        <p:spPr>
          <a:xfrm>
            <a:off x="1220250" y="1408175"/>
            <a:ext cx="16750" cy="14900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21"/>
          <p:cNvSpPr/>
          <p:nvPr/>
        </p:nvSpPr>
        <p:spPr>
          <a:xfrm>
            <a:off x="8334400" y="4726500"/>
            <a:ext cx="851650" cy="482675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21"/>
          <p:cNvSpPr/>
          <p:nvPr/>
        </p:nvSpPr>
        <p:spPr>
          <a:xfrm>
            <a:off x="1316350" y="1859400"/>
            <a:ext cx="726800" cy="1083200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21"/>
          <p:cNvSpPr/>
          <p:nvPr/>
        </p:nvSpPr>
        <p:spPr>
          <a:xfrm rot="8100000">
            <a:off x="8143752" y="3362153"/>
            <a:ext cx="628444" cy="6410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21"/>
          <p:cNvSpPr/>
          <p:nvPr/>
        </p:nvSpPr>
        <p:spPr>
          <a:xfrm rot="8100000">
            <a:off x="8281294" y="3598499"/>
            <a:ext cx="818867" cy="463171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21"/>
          <p:cNvSpPr/>
          <p:nvPr/>
        </p:nvSpPr>
        <p:spPr>
          <a:xfrm rot="8829132">
            <a:off x="-195809" y="311844"/>
            <a:ext cx="1123506" cy="1277603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21"/>
          <p:cNvSpPr/>
          <p:nvPr/>
        </p:nvSpPr>
        <p:spPr>
          <a:xfrm>
            <a:off x="7499875" y="3639600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21"/>
          <p:cNvSpPr/>
          <p:nvPr/>
        </p:nvSpPr>
        <p:spPr>
          <a:xfrm>
            <a:off x="7203738" y="2221075"/>
            <a:ext cx="661925" cy="115575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21"/>
          <p:cNvSpPr/>
          <p:nvPr/>
        </p:nvSpPr>
        <p:spPr>
          <a:xfrm>
            <a:off x="8164364" y="2763325"/>
            <a:ext cx="563461" cy="500146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21"/>
          <p:cNvSpPr txBox="1">
            <a:spLocks noGrp="1"/>
          </p:cNvSpPr>
          <p:nvPr>
            <p:ph type="ctrTitle"/>
          </p:nvPr>
        </p:nvSpPr>
        <p:spPr>
          <a:xfrm>
            <a:off x="2194350" y="1859400"/>
            <a:ext cx="4755300" cy="9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4C4B4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432" name="Google Shape;432;p21"/>
          <p:cNvSpPr txBox="1">
            <a:spLocks noGrp="1"/>
          </p:cNvSpPr>
          <p:nvPr>
            <p:ph type="subTitle" idx="1"/>
          </p:nvPr>
        </p:nvSpPr>
        <p:spPr>
          <a:xfrm>
            <a:off x="2194350" y="2898450"/>
            <a:ext cx="4755300" cy="14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4C4B4B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13_1_1_1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23"/>
          <p:cNvSpPr txBox="1">
            <a:spLocks noGrp="1"/>
          </p:cNvSpPr>
          <p:nvPr>
            <p:ph type="subTitle" idx="1"/>
          </p:nvPr>
        </p:nvSpPr>
        <p:spPr>
          <a:xfrm>
            <a:off x="1042425" y="2141999"/>
            <a:ext cx="3163800" cy="14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55" name="Google Shape;455;p23"/>
          <p:cNvSpPr/>
          <p:nvPr/>
        </p:nvSpPr>
        <p:spPr>
          <a:xfrm>
            <a:off x="8050608" y="7217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23"/>
          <p:cNvSpPr/>
          <p:nvPr/>
        </p:nvSpPr>
        <p:spPr>
          <a:xfrm>
            <a:off x="8498676" y="572669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23"/>
          <p:cNvSpPr/>
          <p:nvPr/>
        </p:nvSpPr>
        <p:spPr>
          <a:xfrm>
            <a:off x="7709369" y="406031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23"/>
          <p:cNvSpPr/>
          <p:nvPr/>
        </p:nvSpPr>
        <p:spPr>
          <a:xfrm>
            <a:off x="7996876" y="1292517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23"/>
          <p:cNvSpPr/>
          <p:nvPr/>
        </p:nvSpPr>
        <p:spPr>
          <a:xfrm>
            <a:off x="7678472" y="117520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23"/>
          <p:cNvSpPr/>
          <p:nvPr/>
        </p:nvSpPr>
        <p:spPr>
          <a:xfrm>
            <a:off x="8396883" y="395706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23"/>
          <p:cNvSpPr/>
          <p:nvPr/>
        </p:nvSpPr>
        <p:spPr>
          <a:xfrm rot="1039124">
            <a:off x="4565509" y="3382071"/>
            <a:ext cx="553955" cy="56503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23"/>
          <p:cNvSpPr/>
          <p:nvPr/>
        </p:nvSpPr>
        <p:spPr>
          <a:xfrm rot="-5705381">
            <a:off x="1254325" y="4710263"/>
            <a:ext cx="939455" cy="590236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23"/>
          <p:cNvSpPr/>
          <p:nvPr/>
        </p:nvSpPr>
        <p:spPr>
          <a:xfrm rot="1039124">
            <a:off x="3869954" y="4206687"/>
            <a:ext cx="938207" cy="430991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23"/>
          <p:cNvSpPr/>
          <p:nvPr/>
        </p:nvSpPr>
        <p:spPr>
          <a:xfrm rot="1039124">
            <a:off x="3084360" y="4586843"/>
            <a:ext cx="1066085" cy="558869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23"/>
          <p:cNvSpPr/>
          <p:nvPr/>
        </p:nvSpPr>
        <p:spPr>
          <a:xfrm rot="1039124">
            <a:off x="2166402" y="4635865"/>
            <a:ext cx="968331" cy="864450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23"/>
          <p:cNvSpPr/>
          <p:nvPr/>
        </p:nvSpPr>
        <p:spPr>
          <a:xfrm rot="1039124">
            <a:off x="2392887" y="4007165"/>
            <a:ext cx="953566" cy="667069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23"/>
          <p:cNvSpPr/>
          <p:nvPr/>
        </p:nvSpPr>
        <p:spPr>
          <a:xfrm rot="-4850917">
            <a:off x="3771513" y="3820025"/>
            <a:ext cx="640689" cy="954863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23"/>
          <p:cNvSpPr/>
          <p:nvPr/>
        </p:nvSpPr>
        <p:spPr>
          <a:xfrm rot="1314892">
            <a:off x="5117785" y="3436383"/>
            <a:ext cx="802978" cy="716900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23"/>
          <p:cNvSpPr/>
          <p:nvPr/>
        </p:nvSpPr>
        <p:spPr>
          <a:xfrm rot="1314892">
            <a:off x="5851254" y="3449086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23"/>
          <p:cNvSpPr/>
          <p:nvPr/>
        </p:nvSpPr>
        <p:spPr>
          <a:xfrm rot="1314892">
            <a:off x="5549340" y="2786228"/>
            <a:ext cx="433476" cy="518938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23"/>
          <p:cNvSpPr txBox="1">
            <a:spLocks noGrp="1"/>
          </p:cNvSpPr>
          <p:nvPr>
            <p:ph type="ctrTitle"/>
          </p:nvPr>
        </p:nvSpPr>
        <p:spPr>
          <a:xfrm>
            <a:off x="722400" y="350817"/>
            <a:ext cx="7699200" cy="9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15_1"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27"/>
          <p:cNvSpPr/>
          <p:nvPr/>
        </p:nvSpPr>
        <p:spPr>
          <a:xfrm>
            <a:off x="7681200" y="-187050"/>
            <a:ext cx="910925" cy="813275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27"/>
          <p:cNvSpPr/>
          <p:nvPr/>
        </p:nvSpPr>
        <p:spPr>
          <a:xfrm>
            <a:off x="-384975" y="3582300"/>
            <a:ext cx="751900" cy="117325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27"/>
          <p:cNvSpPr/>
          <p:nvPr/>
        </p:nvSpPr>
        <p:spPr>
          <a:xfrm>
            <a:off x="8490075" y="445088"/>
            <a:ext cx="628450" cy="641025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27"/>
          <p:cNvSpPr/>
          <p:nvPr/>
        </p:nvSpPr>
        <p:spPr>
          <a:xfrm>
            <a:off x="181047" y="4798502"/>
            <a:ext cx="818824" cy="37614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27"/>
          <p:cNvSpPr/>
          <p:nvPr/>
        </p:nvSpPr>
        <p:spPr>
          <a:xfrm>
            <a:off x="8135925" y="4321850"/>
            <a:ext cx="922075" cy="892800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27"/>
          <p:cNvSpPr/>
          <p:nvPr/>
        </p:nvSpPr>
        <p:spPr>
          <a:xfrm>
            <a:off x="8767125" y="4267450"/>
            <a:ext cx="322975" cy="295050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27"/>
          <p:cNvSpPr/>
          <p:nvPr/>
        </p:nvSpPr>
        <p:spPr>
          <a:xfrm>
            <a:off x="8271213" y="76313"/>
            <a:ext cx="818875" cy="46317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27"/>
          <p:cNvSpPr/>
          <p:nvPr/>
        </p:nvSpPr>
        <p:spPr>
          <a:xfrm rot="10800000">
            <a:off x="-354450" y="46238"/>
            <a:ext cx="1209450" cy="634025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27"/>
          <p:cNvSpPr/>
          <p:nvPr/>
        </p:nvSpPr>
        <p:spPr>
          <a:xfrm rot="10800000">
            <a:off x="-150234" y="805257"/>
            <a:ext cx="807434" cy="720815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27"/>
          <p:cNvSpPr/>
          <p:nvPr/>
        </p:nvSpPr>
        <p:spPr>
          <a:xfrm rot="7059861">
            <a:off x="560769" y="-15131"/>
            <a:ext cx="1081821" cy="756790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27"/>
          <p:cNvSpPr/>
          <p:nvPr/>
        </p:nvSpPr>
        <p:spPr>
          <a:xfrm>
            <a:off x="153375" y="4486825"/>
            <a:ext cx="362025" cy="3606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27"/>
          <p:cNvSpPr/>
          <p:nvPr/>
        </p:nvSpPr>
        <p:spPr>
          <a:xfrm rot="947751">
            <a:off x="176200" y="342597"/>
            <a:ext cx="905990" cy="887415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27"/>
          <p:cNvSpPr/>
          <p:nvPr/>
        </p:nvSpPr>
        <p:spPr>
          <a:xfrm rot="-3302788">
            <a:off x="7545208" y="4631877"/>
            <a:ext cx="848132" cy="599838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27"/>
          <p:cNvSpPr txBox="1">
            <a:spLocks noGrp="1"/>
          </p:cNvSpPr>
          <p:nvPr>
            <p:ph type="ctrTitle"/>
          </p:nvPr>
        </p:nvSpPr>
        <p:spPr>
          <a:xfrm>
            <a:off x="724275" y="292492"/>
            <a:ext cx="76992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28" name="Google Shape;528;p27"/>
          <p:cNvSpPr txBox="1">
            <a:spLocks noGrp="1"/>
          </p:cNvSpPr>
          <p:nvPr>
            <p:ph type="subTitle" idx="1"/>
          </p:nvPr>
        </p:nvSpPr>
        <p:spPr>
          <a:xfrm>
            <a:off x="711594" y="3206375"/>
            <a:ext cx="22941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29" name="Google Shape;529;p27"/>
          <p:cNvSpPr txBox="1">
            <a:spLocks noGrp="1"/>
          </p:cNvSpPr>
          <p:nvPr>
            <p:ph type="subTitle" idx="2"/>
          </p:nvPr>
        </p:nvSpPr>
        <p:spPr>
          <a:xfrm>
            <a:off x="3428160" y="3206375"/>
            <a:ext cx="22941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30" name="Google Shape;530;p27"/>
          <p:cNvSpPr txBox="1">
            <a:spLocks noGrp="1"/>
          </p:cNvSpPr>
          <p:nvPr>
            <p:ph type="ctrTitle" idx="3"/>
          </p:nvPr>
        </p:nvSpPr>
        <p:spPr>
          <a:xfrm>
            <a:off x="548994" y="2836716"/>
            <a:ext cx="26193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531" name="Google Shape;531;p27"/>
          <p:cNvSpPr txBox="1">
            <a:spLocks noGrp="1"/>
          </p:cNvSpPr>
          <p:nvPr>
            <p:ph type="ctrTitle" idx="4"/>
          </p:nvPr>
        </p:nvSpPr>
        <p:spPr>
          <a:xfrm>
            <a:off x="3265560" y="2836716"/>
            <a:ext cx="26193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532" name="Google Shape;532;p27"/>
          <p:cNvSpPr txBox="1">
            <a:spLocks noGrp="1"/>
          </p:cNvSpPr>
          <p:nvPr>
            <p:ph type="subTitle" idx="5"/>
          </p:nvPr>
        </p:nvSpPr>
        <p:spPr>
          <a:xfrm>
            <a:off x="6138306" y="3206375"/>
            <a:ext cx="22941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33" name="Google Shape;533;p27"/>
          <p:cNvSpPr txBox="1">
            <a:spLocks noGrp="1"/>
          </p:cNvSpPr>
          <p:nvPr>
            <p:ph type="ctrTitle" idx="6"/>
          </p:nvPr>
        </p:nvSpPr>
        <p:spPr>
          <a:xfrm>
            <a:off x="5975706" y="2836716"/>
            <a:ext cx="26193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EAD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5358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8" r:id="rId3"/>
    <p:sldLayoutId id="2147483659" r:id="rId4"/>
    <p:sldLayoutId id="2147483661" r:id="rId5"/>
    <p:sldLayoutId id="2147483666" r:id="rId6"/>
    <p:sldLayoutId id="2147483667" r:id="rId7"/>
    <p:sldLayoutId id="2147483669" r:id="rId8"/>
    <p:sldLayoutId id="2147483673" r:id="rId9"/>
    <p:sldLayoutId id="2147483678" r:id="rId10"/>
    <p:sldLayoutId id="214748367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5ECD6A-F455-4FCF-9472-44609EDF7C09}" type="datetimeFigureOut">
              <a:rPr lang="es-ES" smtClean="0"/>
              <a:pPr/>
              <a:t>04/03/2025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632D21-A9AA-4A50-8F49-1C65A17B810B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115685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9.xml"/><Relationship Id="rId1" Type="http://schemas.openxmlformats.org/officeDocument/2006/relationships/vide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media" Target="../media/media1.mp3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9.xml"/><Relationship Id="rId1" Type="http://schemas.openxmlformats.org/officeDocument/2006/relationships/video" Target="NULL" TargetMode="External"/><Relationship Id="rId6" Type="http://schemas.openxmlformats.org/officeDocument/2006/relationships/image" Target="../media/image17.png"/><Relationship Id="rId5" Type="http://schemas.microsoft.com/office/2007/relationships/media" Target="../media/media2.mp3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9.xml"/><Relationship Id="rId1" Type="http://schemas.openxmlformats.org/officeDocument/2006/relationships/video" Target="NULL" TargetMode="External"/><Relationship Id="rId6" Type="http://schemas.openxmlformats.org/officeDocument/2006/relationships/image" Target="../media/image17.png"/><Relationship Id="rId5" Type="http://schemas.microsoft.com/office/2007/relationships/media" Target="../media/media3.mp3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3" Type="http://schemas.openxmlformats.org/officeDocument/2006/relationships/audio" Target="NULL"/><Relationship Id="rId7" Type="http://schemas.microsoft.com/office/2007/relationships/hdphoto" Target="../media/hdphoto1.wdp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microsoft.com/office/2007/relationships/hdphoto" Target="../media/hdphoto3.wdp"/><Relationship Id="rId5" Type="http://schemas.openxmlformats.org/officeDocument/2006/relationships/audio" Target="NULL"/><Relationship Id="rId15" Type="http://schemas.openxmlformats.org/officeDocument/2006/relationships/audio" Target="../media/audio11.wav"/><Relationship Id="rId10" Type="http://schemas.openxmlformats.org/officeDocument/2006/relationships/image" Target="../media/image7.png"/><Relationship Id="rId4" Type="http://schemas.openxmlformats.org/officeDocument/2006/relationships/audio" Target="NULL"/><Relationship Id="rId9" Type="http://schemas.microsoft.com/office/2007/relationships/hdphoto" Target="../media/hdphoto2.wdp"/><Relationship Id="rId1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audio" Target="../media/audio11.wav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12" Type="http://schemas.microsoft.com/office/2007/relationships/hdphoto" Target="../media/hdphoto6.wdp"/><Relationship Id="rId2" Type="http://schemas.openxmlformats.org/officeDocument/2006/relationships/notesSlide" Target="../notesSlides/notesSlide5.xml"/><Relationship Id="rId16" Type="http://schemas.openxmlformats.org/officeDocument/2006/relationships/audio" Target="../media/audio41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4.wav"/><Relationship Id="rId11" Type="http://schemas.openxmlformats.org/officeDocument/2006/relationships/image" Target="../media/image13.png"/><Relationship Id="rId5" Type="http://schemas.openxmlformats.org/officeDocument/2006/relationships/audio" Target="../media/audio3.wav"/><Relationship Id="rId15" Type="http://schemas.openxmlformats.org/officeDocument/2006/relationships/audio" Target="../media/audio31.wav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12.png"/><Relationship Id="rId14" Type="http://schemas.openxmlformats.org/officeDocument/2006/relationships/audio" Target="../media/audio2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NULL"/><Relationship Id="rId13" Type="http://schemas.microsoft.com/office/2007/relationships/hdphoto" Target="../media/hdphoto4.wdp"/><Relationship Id="rId18" Type="http://schemas.openxmlformats.org/officeDocument/2006/relationships/audio" Target="../media/audio31.wav"/><Relationship Id="rId3" Type="http://schemas.openxmlformats.org/officeDocument/2006/relationships/audio" Target="NULL"/><Relationship Id="rId7" Type="http://schemas.openxmlformats.org/officeDocument/2006/relationships/audio" Target="NULL"/><Relationship Id="rId12" Type="http://schemas.openxmlformats.org/officeDocument/2006/relationships/image" Target="../media/image11.png"/><Relationship Id="rId17" Type="http://schemas.openxmlformats.org/officeDocument/2006/relationships/audio" Target="../media/audio21.wav"/><Relationship Id="rId2" Type="http://schemas.openxmlformats.org/officeDocument/2006/relationships/notesSlide" Target="../notesSlides/notesSlide6.xml"/><Relationship Id="rId16" Type="http://schemas.openxmlformats.org/officeDocument/2006/relationships/audio" Target="../media/audio11.wav"/><Relationship Id="rId1" Type="http://schemas.openxmlformats.org/officeDocument/2006/relationships/slideLayout" Target="../slideLayouts/slideLayout12.xml"/><Relationship Id="rId6" Type="http://schemas.openxmlformats.org/officeDocument/2006/relationships/audio" Target="NULL"/><Relationship Id="rId11" Type="http://schemas.microsoft.com/office/2007/relationships/hdphoto" Target="../media/hdphoto7.wdp"/><Relationship Id="rId5" Type="http://schemas.openxmlformats.org/officeDocument/2006/relationships/audio" Target="NULL"/><Relationship Id="rId15" Type="http://schemas.microsoft.com/office/2007/relationships/hdphoto" Target="../media/hdphoto5.wdp"/><Relationship Id="rId10" Type="http://schemas.openxmlformats.org/officeDocument/2006/relationships/image" Target="../media/image14.png"/><Relationship Id="rId19" Type="http://schemas.openxmlformats.org/officeDocument/2006/relationships/audio" Target="../media/audio41.wav"/><Relationship Id="rId4" Type="http://schemas.openxmlformats.org/officeDocument/2006/relationships/audio" Target="NULL"/><Relationship Id="rId9" Type="http://schemas.openxmlformats.org/officeDocument/2006/relationships/audio" Target="NULL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NULL"/><Relationship Id="rId13" Type="http://schemas.microsoft.com/office/2007/relationships/hdphoto" Target="../media/hdphoto5.wdp"/><Relationship Id="rId18" Type="http://schemas.openxmlformats.org/officeDocument/2006/relationships/audio" Target="../media/audio31.wav"/><Relationship Id="rId3" Type="http://schemas.openxmlformats.org/officeDocument/2006/relationships/audio" Target="NULL"/><Relationship Id="rId7" Type="http://schemas.openxmlformats.org/officeDocument/2006/relationships/audio" Target="NULL"/><Relationship Id="rId12" Type="http://schemas.openxmlformats.org/officeDocument/2006/relationships/image" Target="../media/image12.png"/><Relationship Id="rId17" Type="http://schemas.openxmlformats.org/officeDocument/2006/relationships/audio" Target="../media/audio21.wav"/><Relationship Id="rId2" Type="http://schemas.openxmlformats.org/officeDocument/2006/relationships/notesSlide" Target="../notesSlides/notesSlide7.xml"/><Relationship Id="rId16" Type="http://schemas.openxmlformats.org/officeDocument/2006/relationships/audio" Target="../media/audio11.wav"/><Relationship Id="rId1" Type="http://schemas.openxmlformats.org/officeDocument/2006/relationships/slideLayout" Target="../slideLayouts/slideLayout12.xml"/><Relationship Id="rId6" Type="http://schemas.openxmlformats.org/officeDocument/2006/relationships/audio" Target="NULL"/><Relationship Id="rId11" Type="http://schemas.microsoft.com/office/2007/relationships/hdphoto" Target="../media/hdphoto4.wdp"/><Relationship Id="rId5" Type="http://schemas.openxmlformats.org/officeDocument/2006/relationships/audio" Target="NULL"/><Relationship Id="rId15" Type="http://schemas.microsoft.com/office/2007/relationships/hdphoto" Target="../media/hdphoto8.wdp"/><Relationship Id="rId10" Type="http://schemas.openxmlformats.org/officeDocument/2006/relationships/image" Target="../media/image11.png"/><Relationship Id="rId19" Type="http://schemas.openxmlformats.org/officeDocument/2006/relationships/audio" Target="../media/audio41.wav"/><Relationship Id="rId4" Type="http://schemas.openxmlformats.org/officeDocument/2006/relationships/audio" Target="NULL"/><Relationship Id="rId9" Type="http://schemas.openxmlformats.org/officeDocument/2006/relationships/audio" Target="NULL"/><Relationship Id="rId1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NULL"/><Relationship Id="rId13" Type="http://schemas.microsoft.com/office/2007/relationships/hdphoto" Target="../media/hdphoto5.wdp"/><Relationship Id="rId18" Type="http://schemas.openxmlformats.org/officeDocument/2006/relationships/audio" Target="../media/audio31.wav"/><Relationship Id="rId3" Type="http://schemas.openxmlformats.org/officeDocument/2006/relationships/audio" Target="NULL"/><Relationship Id="rId7" Type="http://schemas.openxmlformats.org/officeDocument/2006/relationships/audio" Target="NULL"/><Relationship Id="rId12" Type="http://schemas.openxmlformats.org/officeDocument/2006/relationships/image" Target="../media/image12.png"/><Relationship Id="rId17" Type="http://schemas.openxmlformats.org/officeDocument/2006/relationships/audio" Target="../media/audio21.wav"/><Relationship Id="rId2" Type="http://schemas.openxmlformats.org/officeDocument/2006/relationships/notesSlide" Target="../notesSlides/notesSlide8.xml"/><Relationship Id="rId16" Type="http://schemas.openxmlformats.org/officeDocument/2006/relationships/audio" Target="../media/audio11.wav"/><Relationship Id="rId1" Type="http://schemas.openxmlformats.org/officeDocument/2006/relationships/slideLayout" Target="../slideLayouts/slideLayout12.xml"/><Relationship Id="rId6" Type="http://schemas.openxmlformats.org/officeDocument/2006/relationships/audio" Target="NULL"/><Relationship Id="rId11" Type="http://schemas.microsoft.com/office/2007/relationships/hdphoto" Target="../media/hdphoto4.wdp"/><Relationship Id="rId5" Type="http://schemas.openxmlformats.org/officeDocument/2006/relationships/audio" Target="NULL"/><Relationship Id="rId15" Type="http://schemas.microsoft.com/office/2007/relationships/hdphoto" Target="../media/hdphoto9.wdp"/><Relationship Id="rId10" Type="http://schemas.openxmlformats.org/officeDocument/2006/relationships/image" Target="../media/image11.png"/><Relationship Id="rId19" Type="http://schemas.openxmlformats.org/officeDocument/2006/relationships/audio" Target="../media/audio41.wav"/><Relationship Id="rId4" Type="http://schemas.openxmlformats.org/officeDocument/2006/relationships/audio" Target="NULL"/><Relationship Id="rId9" Type="http://schemas.openxmlformats.org/officeDocument/2006/relationships/audio" Target="NULL"/><Relationship Id="rId1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F11839C6-14E5-4EFB-AD41-3AF2D69429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50DF7B29-1F07-499B-89C7-D69CB48FA6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C72AB036-80C2-4DD5-9681-3528B54E31C6}"/>
              </a:ext>
            </a:extLst>
          </p:cNvPr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Sport Day" pitchFamily="2" charset="0"/>
              </a:rPr>
              <a:t>1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F0638187-2B24-478E-8BDE-4026A0A0C7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08" y="2287836"/>
            <a:ext cx="3205546" cy="79467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641DFD89-493E-4D14-A13B-EE5BB5F18E0C}"/>
              </a:ext>
            </a:extLst>
          </p:cNvPr>
          <p:cNvSpPr txBox="1"/>
          <p:nvPr/>
        </p:nvSpPr>
        <p:spPr>
          <a:xfrm>
            <a:off x="751840" y="2359015"/>
            <a:ext cx="3241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LESSON </a:t>
            </a:r>
            <a:r>
              <a:rPr lang="en-US" sz="28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3-1,2,3</a:t>
            </a:r>
            <a:endParaRPr lang="en-US" sz="28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A54B51B9-C265-45A0-B217-028C10585EA7}"/>
              </a:ext>
            </a:extLst>
          </p:cNvPr>
          <p:cNvSpPr txBox="1"/>
          <p:nvPr/>
        </p:nvSpPr>
        <p:spPr>
          <a:xfrm>
            <a:off x="3584269" y="516252"/>
            <a:ext cx="3526774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9A128"/>
                </a:solidFill>
                <a:latin typeface="Comic Sans MS" panose="030F0702030302020204" pitchFamily="66" charset="0"/>
              </a:rPr>
              <a:t>Hello</a:t>
            </a:r>
            <a:r>
              <a:rPr lang="en-US" sz="7200" b="1" dirty="0">
                <a:solidFill>
                  <a:srgbClr val="F9A128"/>
                </a:solidFill>
                <a:latin typeface="Comic Sans MS" panose="030F07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362792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ack 012">
            <a:hlinkClick r:id="" action="ppaction://media"/>
            <a:extLst>
              <a:ext uri="{FF2B5EF4-FFF2-40B4-BE49-F238E27FC236}">
                <a16:creationId xmlns="" xmlns:a16="http://schemas.microsoft.com/office/drawing/2014/main" id="{FE8BAA08-603B-4C8D-B638-751DBC22357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90273" y="1332274"/>
            <a:ext cx="609600" cy="609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8212" y="1250450"/>
            <a:ext cx="4745621" cy="7732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3557" y="2202084"/>
            <a:ext cx="6901037" cy="16446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43295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48"/>
          <p:cNvSpPr txBox="1">
            <a:spLocks noGrp="1"/>
          </p:cNvSpPr>
          <p:nvPr>
            <p:ph type="title"/>
          </p:nvPr>
        </p:nvSpPr>
        <p:spPr>
          <a:xfrm>
            <a:off x="4011786" y="441988"/>
            <a:ext cx="2000105" cy="13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3</a:t>
            </a:r>
            <a:endParaRPr dirty="0"/>
          </a:p>
        </p:txBody>
      </p:sp>
      <p:sp>
        <p:nvSpPr>
          <p:cNvPr id="927" name="Google Shape;927;p48"/>
          <p:cNvSpPr txBox="1">
            <a:spLocks noGrp="1"/>
          </p:cNvSpPr>
          <p:nvPr>
            <p:ph type="title" idx="2"/>
          </p:nvPr>
        </p:nvSpPr>
        <p:spPr>
          <a:xfrm>
            <a:off x="1653540" y="1986058"/>
            <a:ext cx="5679565" cy="24141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solidFill>
                  <a:srgbClr val="FF0000"/>
                </a:solidFill>
              </a:rPr>
              <a:t>L</a:t>
            </a:r>
            <a:r>
              <a:rPr lang="en" sz="6600" dirty="0">
                <a:solidFill>
                  <a:srgbClr val="FF0000"/>
                </a:solidFill>
              </a:rPr>
              <a:t>isten and </a:t>
            </a:r>
            <a:r>
              <a:rPr lang="en" sz="6600" dirty="0" smtClean="0">
                <a:solidFill>
                  <a:srgbClr val="FF0000"/>
                </a:solidFill>
              </a:rPr>
              <a:t>circle. </a:t>
            </a:r>
            <a:endParaRPr sz="6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676" y="2422145"/>
            <a:ext cx="7897121" cy="1478896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="" xmlns:a16="http://schemas.microsoft.com/office/drawing/2014/main" id="{8A022B19-7E9F-4E20-8460-9CF275F502C9}"/>
              </a:ext>
            </a:extLst>
          </p:cNvPr>
          <p:cNvSpPr/>
          <p:nvPr/>
        </p:nvSpPr>
        <p:spPr>
          <a:xfrm>
            <a:off x="3577576" y="3364303"/>
            <a:ext cx="457370" cy="4337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EAD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E11B67BD-96D7-4125-8D3B-1CAB19E16761}"/>
              </a:ext>
            </a:extLst>
          </p:cNvPr>
          <p:cNvSpPr/>
          <p:nvPr/>
        </p:nvSpPr>
        <p:spPr>
          <a:xfrm>
            <a:off x="7565595" y="2552540"/>
            <a:ext cx="457370" cy="4337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EAD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9" name="Track 013">
            <a:hlinkClick r:id="" action="ppaction://media"/>
            <a:extLst>
              <a:ext uri="{FF2B5EF4-FFF2-40B4-BE49-F238E27FC236}">
                <a16:creationId xmlns="" xmlns:a16="http://schemas.microsoft.com/office/drawing/2014/main" id="{0FF8A82F-0D29-4B00-81E5-E2545D49827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79145" y="1263284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678" y="1125754"/>
            <a:ext cx="5719019" cy="88466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89920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48"/>
          <p:cNvSpPr txBox="1">
            <a:spLocks noGrp="1"/>
          </p:cNvSpPr>
          <p:nvPr>
            <p:ph type="title"/>
          </p:nvPr>
        </p:nvSpPr>
        <p:spPr>
          <a:xfrm>
            <a:off x="3402956" y="868101"/>
            <a:ext cx="1566470" cy="10605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</a:t>
            </a:r>
            <a:r>
              <a:rPr lang="en" dirty="0" smtClean="0"/>
              <a:t> 4</a:t>
            </a:r>
            <a:endParaRPr dirty="0"/>
          </a:p>
        </p:txBody>
      </p:sp>
      <p:sp>
        <p:nvSpPr>
          <p:cNvPr id="927" name="Google Shape;927;p48"/>
          <p:cNvSpPr txBox="1">
            <a:spLocks noGrp="1"/>
          </p:cNvSpPr>
          <p:nvPr>
            <p:ph type="title" idx="2"/>
          </p:nvPr>
        </p:nvSpPr>
        <p:spPr>
          <a:xfrm>
            <a:off x="1673603" y="2354125"/>
            <a:ext cx="5679565" cy="15649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solidFill>
                  <a:srgbClr val="FF0000"/>
                </a:solidFill>
              </a:rPr>
              <a:t>L</a:t>
            </a:r>
            <a:r>
              <a:rPr lang="en" sz="6600" dirty="0">
                <a:solidFill>
                  <a:srgbClr val="FF0000"/>
                </a:solidFill>
              </a:rPr>
              <a:t>et’s </a:t>
            </a:r>
            <a:r>
              <a:rPr lang="en" sz="6600" dirty="0" smtClean="0">
                <a:solidFill>
                  <a:srgbClr val="FF0000"/>
                </a:solidFill>
              </a:rPr>
              <a:t>chant.</a:t>
            </a:r>
            <a:endParaRPr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2456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879" y="0"/>
            <a:ext cx="7798963" cy="5143500"/>
          </a:xfrm>
          <a:prstGeom prst="rect">
            <a:avLst/>
          </a:prstGeom>
        </p:spPr>
      </p:pic>
      <p:pic>
        <p:nvPicPr>
          <p:cNvPr id="2" name="Track 014">
            <a:hlinkClick r:id="" action="ppaction://media"/>
            <a:extLst>
              <a:ext uri="{FF2B5EF4-FFF2-40B4-BE49-F238E27FC236}">
                <a16:creationId xmlns="" xmlns:a16="http://schemas.microsoft.com/office/drawing/2014/main" id="{0E3D6BE2-6D97-4D19-9240-69E725EB6D7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37905" y="154053"/>
            <a:ext cx="485861" cy="48586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8498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C"/>
        </a:solidFill>
        <a:effectLst/>
      </p:bgPr>
    </p:bg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36"/>
          <p:cNvSpPr txBox="1">
            <a:spLocks noGrp="1"/>
          </p:cNvSpPr>
          <p:nvPr>
            <p:ph type="ctrTitle"/>
          </p:nvPr>
        </p:nvSpPr>
        <p:spPr>
          <a:xfrm>
            <a:off x="1578750" y="2118360"/>
            <a:ext cx="5986500" cy="18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solidFill>
                  <a:srgbClr val="FF0000"/>
                </a:solidFill>
              </a:rPr>
              <a:t>F</a:t>
            </a:r>
            <a:r>
              <a:rPr lang="en" sz="6600" dirty="0">
                <a:solidFill>
                  <a:srgbClr val="FF0000"/>
                </a:solidFill>
              </a:rPr>
              <a:t>un corner and </a:t>
            </a:r>
            <a:r>
              <a:rPr lang="en" sz="6600" dirty="0" smtClean="0">
                <a:solidFill>
                  <a:srgbClr val="FF0000"/>
                </a:solidFill>
              </a:rPr>
              <a:t>wrap-up</a:t>
            </a:r>
            <a:endParaRPr sz="6600" dirty="0">
              <a:solidFill>
                <a:srgbClr val="FF0000"/>
              </a:solidFill>
            </a:endParaRPr>
          </a:p>
        </p:txBody>
      </p:sp>
      <p:sp>
        <p:nvSpPr>
          <p:cNvPr id="701" name="Google Shape;701;p36"/>
          <p:cNvSpPr txBox="1">
            <a:spLocks noGrp="1"/>
          </p:cNvSpPr>
          <p:nvPr>
            <p:ph type="subTitle" idx="2"/>
          </p:nvPr>
        </p:nvSpPr>
        <p:spPr>
          <a:xfrm>
            <a:off x="3382110" y="763824"/>
            <a:ext cx="2379780" cy="13545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500" dirty="0" smtClean="0"/>
              <a:t>5</a:t>
            </a:r>
            <a:endParaRPr sz="9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C"/>
        </a:solidFill>
        <a:effectLst/>
      </p:bgPr>
    </p:bg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,188 Baby Sing Illustrations &amp;amp; Clip Art - iStock">
            <a:extLst>
              <a:ext uri="{FF2B5EF4-FFF2-40B4-BE49-F238E27FC236}">
                <a16:creationId xmlns="" xmlns:a16="http://schemas.microsoft.com/office/drawing/2014/main" id="{1E6B6A7D-9A46-4192-9531-1998DA622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325" y="1430095"/>
            <a:ext cx="4560570" cy="32266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9" name="Google Shape;729;p39"/>
          <p:cNvSpPr txBox="1">
            <a:spLocks noGrp="1"/>
          </p:cNvSpPr>
          <p:nvPr>
            <p:ph type="title"/>
          </p:nvPr>
        </p:nvSpPr>
        <p:spPr>
          <a:xfrm>
            <a:off x="376526" y="1218865"/>
            <a:ext cx="8171711" cy="768900"/>
          </a:xfrm>
          <a:prstGeom prst="rect">
            <a:avLst/>
          </a:prstGeom>
        </p:spPr>
        <p:txBody>
          <a:bodyPr spcFirstLastPara="1" wrap="square" lIns="91425" tIns="14630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solidFill>
                  <a:schemeClr val="dk1"/>
                </a:solidFill>
              </a:rPr>
              <a:t>Si</a:t>
            </a:r>
            <a:r>
              <a:rPr lang="en" sz="4800" dirty="0">
                <a:solidFill>
                  <a:schemeClr val="dk1"/>
                </a:solidFill>
              </a:rPr>
              <a:t>ng, do actions, then stop!</a:t>
            </a:r>
            <a:endParaRPr sz="4000" dirty="0">
              <a:solidFill>
                <a:schemeClr val="dk1"/>
              </a:solidFill>
            </a:endParaRPr>
          </a:p>
        </p:txBody>
      </p:sp>
      <p:sp>
        <p:nvSpPr>
          <p:cNvPr id="730" name="Google Shape;730;p39"/>
          <p:cNvSpPr txBox="1">
            <a:spLocks noGrp="1"/>
          </p:cNvSpPr>
          <p:nvPr>
            <p:ph type="subTitle" idx="1"/>
          </p:nvPr>
        </p:nvSpPr>
        <p:spPr>
          <a:xfrm>
            <a:off x="2650320" y="620065"/>
            <a:ext cx="3369480" cy="5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F0000"/>
                </a:solidFill>
              </a:rPr>
              <a:t>G</a:t>
            </a:r>
            <a:r>
              <a:rPr lang="en" sz="4000" b="1" dirty="0">
                <a:solidFill>
                  <a:srgbClr val="FF0000"/>
                </a:solidFill>
              </a:rPr>
              <a:t>ame time!!!</a:t>
            </a:r>
            <a:endParaRPr sz="4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C"/>
        </a:solidFill>
        <a:effectLst/>
      </p:bgPr>
    </p:bg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38"/>
          <p:cNvSpPr txBox="1">
            <a:spLocks noGrp="1"/>
          </p:cNvSpPr>
          <p:nvPr>
            <p:ph type="ctrTitle" idx="6"/>
          </p:nvPr>
        </p:nvSpPr>
        <p:spPr>
          <a:xfrm>
            <a:off x="1065535" y="2431721"/>
            <a:ext cx="2522286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FF0000"/>
                </a:solidFill>
              </a:rPr>
              <a:t>L</a:t>
            </a:r>
            <a:r>
              <a:rPr lang="en" sz="3200" dirty="0">
                <a:solidFill>
                  <a:srgbClr val="FF0000"/>
                </a:solidFill>
              </a:rPr>
              <a:t>isten and </a:t>
            </a:r>
            <a:r>
              <a:rPr lang="en" sz="3200" dirty="0" smtClean="0">
                <a:solidFill>
                  <a:srgbClr val="FF0000"/>
                </a:solidFill>
              </a:rPr>
              <a:t>circle.</a:t>
            </a:r>
            <a:endParaRPr sz="3200" dirty="0">
              <a:solidFill>
                <a:srgbClr val="FF0000"/>
              </a:solidFill>
            </a:endParaRPr>
          </a:p>
        </p:txBody>
      </p:sp>
      <p:sp>
        <p:nvSpPr>
          <p:cNvPr id="714" name="Google Shape;714;p38"/>
          <p:cNvSpPr txBox="1">
            <a:spLocks noGrp="1"/>
          </p:cNvSpPr>
          <p:nvPr>
            <p:ph type="title" idx="8"/>
          </p:nvPr>
        </p:nvSpPr>
        <p:spPr>
          <a:xfrm>
            <a:off x="3470493" y="2352040"/>
            <a:ext cx="555682" cy="1025652"/>
          </a:xfrm>
          <a:prstGeom prst="rect">
            <a:avLst/>
          </a:prstGeom>
        </p:spPr>
        <p:txBody>
          <a:bodyPr spcFirstLastPara="1" wrap="square" lIns="91425" tIns="19200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3</a:t>
            </a:r>
            <a:endParaRPr dirty="0"/>
          </a:p>
        </p:txBody>
      </p:sp>
      <p:sp>
        <p:nvSpPr>
          <p:cNvPr id="715" name="Google Shape;715;p38"/>
          <p:cNvSpPr txBox="1">
            <a:spLocks noGrp="1"/>
          </p:cNvSpPr>
          <p:nvPr>
            <p:ph type="ctrTitle" idx="9"/>
          </p:nvPr>
        </p:nvSpPr>
        <p:spPr>
          <a:xfrm>
            <a:off x="723600" y="290950"/>
            <a:ext cx="7696800" cy="912300"/>
          </a:xfrm>
          <a:prstGeom prst="rect">
            <a:avLst/>
          </a:prstGeom>
        </p:spPr>
        <p:txBody>
          <a:bodyPr spcFirstLastPara="1" wrap="square" lIns="91425" tIns="14630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</a:t>
            </a:r>
            <a:r>
              <a:rPr lang="en" dirty="0" smtClean="0"/>
              <a:t>ontents </a:t>
            </a:r>
            <a:endParaRPr sz="3600" dirty="0"/>
          </a:p>
        </p:txBody>
      </p:sp>
      <p:sp>
        <p:nvSpPr>
          <p:cNvPr id="716" name="Google Shape;716;p38"/>
          <p:cNvSpPr txBox="1">
            <a:spLocks noGrp="1"/>
          </p:cNvSpPr>
          <p:nvPr>
            <p:ph type="ctrTitle"/>
          </p:nvPr>
        </p:nvSpPr>
        <p:spPr>
          <a:xfrm>
            <a:off x="1389997" y="1415593"/>
            <a:ext cx="219782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FF0000"/>
                </a:solidFill>
              </a:rPr>
              <a:t>W</a:t>
            </a:r>
            <a:r>
              <a:rPr lang="en" sz="3200" dirty="0" smtClean="0">
                <a:solidFill>
                  <a:srgbClr val="FF0000"/>
                </a:solidFill>
              </a:rPr>
              <a:t>arm-up</a:t>
            </a:r>
            <a:endParaRPr sz="3200" dirty="0">
              <a:solidFill>
                <a:srgbClr val="FF0000"/>
              </a:solidFill>
            </a:endParaRPr>
          </a:p>
        </p:txBody>
      </p:sp>
      <p:sp>
        <p:nvSpPr>
          <p:cNvPr id="718" name="Google Shape;718;p38"/>
          <p:cNvSpPr txBox="1">
            <a:spLocks noGrp="1"/>
          </p:cNvSpPr>
          <p:nvPr>
            <p:ph type="title" idx="2"/>
          </p:nvPr>
        </p:nvSpPr>
        <p:spPr>
          <a:xfrm>
            <a:off x="3587821" y="1280512"/>
            <a:ext cx="429722" cy="1089703"/>
          </a:xfrm>
          <a:prstGeom prst="rect">
            <a:avLst/>
          </a:prstGeom>
        </p:spPr>
        <p:txBody>
          <a:bodyPr spcFirstLastPara="1" wrap="square" lIns="91425" tIns="19200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1</a:t>
            </a:r>
            <a:endParaRPr dirty="0"/>
          </a:p>
        </p:txBody>
      </p:sp>
      <p:sp>
        <p:nvSpPr>
          <p:cNvPr id="719" name="Google Shape;719;p38"/>
          <p:cNvSpPr txBox="1">
            <a:spLocks noGrp="1"/>
          </p:cNvSpPr>
          <p:nvPr>
            <p:ph type="ctrTitle" idx="3"/>
          </p:nvPr>
        </p:nvSpPr>
        <p:spPr>
          <a:xfrm>
            <a:off x="5447635" y="1332900"/>
            <a:ext cx="286422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FF0000"/>
                </a:solidFill>
              </a:rPr>
              <a:t>Listen and </a:t>
            </a:r>
            <a:r>
              <a:rPr lang="en-US" sz="3200" dirty="0" smtClean="0">
                <a:solidFill>
                  <a:srgbClr val="FF0000"/>
                </a:solidFill>
              </a:rPr>
              <a:t>repeat.</a:t>
            </a:r>
            <a:endParaRPr sz="3200" dirty="0">
              <a:solidFill>
                <a:srgbClr val="FF0000"/>
              </a:solidFill>
            </a:endParaRPr>
          </a:p>
        </p:txBody>
      </p:sp>
      <p:sp>
        <p:nvSpPr>
          <p:cNvPr id="721" name="Google Shape;721;p38"/>
          <p:cNvSpPr txBox="1">
            <a:spLocks noGrp="1"/>
          </p:cNvSpPr>
          <p:nvPr>
            <p:ph type="title" idx="5"/>
          </p:nvPr>
        </p:nvSpPr>
        <p:spPr>
          <a:xfrm>
            <a:off x="4362167" y="1274547"/>
            <a:ext cx="1094100" cy="1350000"/>
          </a:xfrm>
          <a:prstGeom prst="rect">
            <a:avLst/>
          </a:prstGeom>
        </p:spPr>
        <p:txBody>
          <a:bodyPr spcFirstLastPara="1" wrap="square" lIns="91425" tIns="192000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2</a:t>
            </a:r>
            <a:endParaRPr dirty="0"/>
          </a:p>
        </p:txBody>
      </p:sp>
      <p:sp>
        <p:nvSpPr>
          <p:cNvPr id="722" name="Google Shape;722;p38"/>
          <p:cNvSpPr txBox="1">
            <a:spLocks noGrp="1"/>
          </p:cNvSpPr>
          <p:nvPr>
            <p:ph type="ctrTitle" idx="13"/>
          </p:nvPr>
        </p:nvSpPr>
        <p:spPr>
          <a:xfrm>
            <a:off x="5464899" y="2671383"/>
            <a:ext cx="2755675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FF0000"/>
                </a:solidFill>
              </a:rPr>
              <a:t>L</a:t>
            </a:r>
            <a:r>
              <a:rPr lang="en" sz="3200" dirty="0">
                <a:solidFill>
                  <a:srgbClr val="FF0000"/>
                </a:solidFill>
              </a:rPr>
              <a:t>et’s </a:t>
            </a:r>
            <a:r>
              <a:rPr lang="en" sz="3200" dirty="0" smtClean="0">
                <a:solidFill>
                  <a:srgbClr val="FF0000"/>
                </a:solidFill>
              </a:rPr>
              <a:t>chant.</a:t>
            </a:r>
            <a:endParaRPr sz="3200" dirty="0">
              <a:solidFill>
                <a:srgbClr val="FF0000"/>
              </a:solidFill>
            </a:endParaRPr>
          </a:p>
        </p:txBody>
      </p:sp>
      <p:sp>
        <p:nvSpPr>
          <p:cNvPr id="724" name="Google Shape;724;p38"/>
          <p:cNvSpPr txBox="1">
            <a:spLocks noGrp="1"/>
          </p:cNvSpPr>
          <p:nvPr>
            <p:ph type="title" idx="15"/>
          </p:nvPr>
        </p:nvSpPr>
        <p:spPr>
          <a:xfrm>
            <a:off x="4370799" y="2405977"/>
            <a:ext cx="1094100" cy="1350000"/>
          </a:xfrm>
          <a:prstGeom prst="rect">
            <a:avLst/>
          </a:prstGeom>
        </p:spPr>
        <p:txBody>
          <a:bodyPr spcFirstLastPara="1" wrap="square" lIns="91425" tIns="192000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4</a:t>
            </a:r>
            <a:endParaRPr dirty="0"/>
          </a:p>
        </p:txBody>
      </p:sp>
      <p:sp>
        <p:nvSpPr>
          <p:cNvPr id="15" name="Google Shape;722;p38">
            <a:extLst>
              <a:ext uri="{FF2B5EF4-FFF2-40B4-BE49-F238E27FC236}">
                <a16:creationId xmlns="" xmlns:a16="http://schemas.microsoft.com/office/drawing/2014/main" id="{2E94BE29-BC13-4D24-AF24-9972165785E7}"/>
              </a:ext>
            </a:extLst>
          </p:cNvPr>
          <p:cNvSpPr txBox="1">
            <a:spLocks/>
          </p:cNvSpPr>
          <p:nvPr/>
        </p:nvSpPr>
        <p:spPr>
          <a:xfrm>
            <a:off x="4455897" y="3385230"/>
            <a:ext cx="3007238" cy="1079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200" dirty="0">
                <a:solidFill>
                  <a:srgbClr val="FF0000"/>
                </a:solidFill>
              </a:rPr>
              <a:t>Fun corner and </a:t>
            </a:r>
            <a:r>
              <a:rPr lang="en-US" sz="3200" dirty="0" smtClean="0">
                <a:solidFill>
                  <a:srgbClr val="FF0000"/>
                </a:solidFill>
              </a:rPr>
              <a:t>wrap-up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6" name="Google Shape;714;p38">
            <a:extLst>
              <a:ext uri="{FF2B5EF4-FFF2-40B4-BE49-F238E27FC236}">
                <a16:creationId xmlns="" xmlns:a16="http://schemas.microsoft.com/office/drawing/2014/main" id="{21B572CF-EB5A-4850-B961-3560257BE0BA}"/>
              </a:ext>
            </a:extLst>
          </p:cNvPr>
          <p:cNvSpPr txBox="1">
            <a:spLocks/>
          </p:cNvSpPr>
          <p:nvPr/>
        </p:nvSpPr>
        <p:spPr>
          <a:xfrm>
            <a:off x="3908847" y="3377692"/>
            <a:ext cx="1094100" cy="13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92000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n" dirty="0" smtClean="0"/>
              <a:t>5</a:t>
            </a:r>
            <a:endParaRPr lang="e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42"/>
          <p:cNvSpPr txBox="1">
            <a:spLocks noGrp="1"/>
          </p:cNvSpPr>
          <p:nvPr>
            <p:ph type="title"/>
          </p:nvPr>
        </p:nvSpPr>
        <p:spPr>
          <a:xfrm>
            <a:off x="1710576" y="1859417"/>
            <a:ext cx="5722748" cy="14395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solidFill>
                  <a:srgbClr val="FF0000"/>
                </a:solidFill>
              </a:rPr>
              <a:t>W</a:t>
            </a:r>
            <a:r>
              <a:rPr lang="en" sz="6600" dirty="0" smtClean="0">
                <a:solidFill>
                  <a:srgbClr val="FF0000"/>
                </a:solidFill>
              </a:rPr>
              <a:t>arm-up</a:t>
            </a:r>
            <a:endParaRPr sz="6600" dirty="0">
              <a:solidFill>
                <a:srgbClr val="FF0000"/>
              </a:solidFill>
            </a:endParaRPr>
          </a:p>
        </p:txBody>
      </p:sp>
      <p:sp>
        <p:nvSpPr>
          <p:cNvPr id="751" name="Google Shape;751;p42"/>
          <p:cNvSpPr txBox="1">
            <a:spLocks noGrp="1"/>
          </p:cNvSpPr>
          <p:nvPr>
            <p:ph type="title" idx="2"/>
          </p:nvPr>
        </p:nvSpPr>
        <p:spPr>
          <a:xfrm>
            <a:off x="2890900" y="588617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1</a:t>
            </a:r>
            <a:endParaRPr dirty="0"/>
          </a:p>
        </p:txBody>
      </p:sp>
      <p:sp>
        <p:nvSpPr>
          <p:cNvPr id="752" name="Google Shape;752;p42"/>
          <p:cNvSpPr txBox="1">
            <a:spLocks noGrp="1"/>
          </p:cNvSpPr>
          <p:nvPr>
            <p:ph type="subTitle" idx="1"/>
          </p:nvPr>
        </p:nvSpPr>
        <p:spPr>
          <a:xfrm>
            <a:off x="3490399" y="3410085"/>
            <a:ext cx="23070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5400" dirty="0">
                <a:solidFill>
                  <a:srgbClr val="000000"/>
                </a:solidFill>
              </a:rPr>
              <a:t>G</a:t>
            </a:r>
            <a:r>
              <a:rPr lang="en" sz="5400" dirty="0">
                <a:solidFill>
                  <a:srgbClr val="000000"/>
                </a:solidFill>
              </a:rPr>
              <a:t>ame </a:t>
            </a:r>
            <a:endParaRPr sz="5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16 Imagen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676" y="1213284"/>
            <a:ext cx="961865" cy="1597082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8" name="17 Imag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958" y="2247714"/>
            <a:ext cx="1187402" cy="197156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9" name="18 Imagen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115" y="1761660"/>
            <a:ext cx="1608088" cy="267007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358864"/>
            <a:ext cx="5303082" cy="854420"/>
          </a:xfrm>
          <a:prstGeom prst="rect">
            <a:avLst/>
          </a:prstGeom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4504576"/>
            <a:ext cx="3488148" cy="480020"/>
          </a:xfrm>
          <a:prstGeom prst="rect">
            <a:avLst/>
          </a:prstGeom>
        </p:spPr>
      </p:pic>
      <p:pic>
        <p:nvPicPr>
          <p:cNvPr id="4" name="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979" y="4308162"/>
            <a:ext cx="1157044" cy="57757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450794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1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" presetClass="entr" presetSubtype="1" fill="hold" nodeType="after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2" presetClass="entr" presetSubtype="1" fill="hold" nodeType="after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" presetClass="entr" presetSubtype="1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2" presetClass="entr" presetSubtype="1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Llamada ovalada"/>
          <p:cNvSpPr/>
          <p:nvPr/>
        </p:nvSpPr>
        <p:spPr>
          <a:xfrm>
            <a:off x="1925706" y="195486"/>
            <a:ext cx="3078342" cy="1026114"/>
          </a:xfrm>
          <a:prstGeom prst="wedgeEllipseCallout">
            <a:avLst>
              <a:gd name="adj1" fmla="val 5495"/>
              <a:gd name="adj2" fmla="val 95916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2100" b="1" kern="1200" dirty="0" err="1">
                <a:solidFill>
                  <a:prstClr val="black"/>
                </a:solidFill>
                <a:latin typeface="Calibri"/>
              </a:rPr>
              <a:t>I’m</a:t>
            </a:r>
            <a:r>
              <a:rPr lang="es-ES_tradnl" sz="21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100" b="1" kern="1200" dirty="0" err="1">
                <a:solidFill>
                  <a:prstClr val="black"/>
                </a:solidFill>
                <a:latin typeface="Calibri"/>
              </a:rPr>
              <a:t>dino</a:t>
            </a:r>
            <a:r>
              <a:rPr lang="es-ES_tradnl" sz="21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100" b="1" kern="1200" dirty="0" err="1">
                <a:solidFill>
                  <a:prstClr val="black"/>
                </a:solidFill>
                <a:latin typeface="Calibri"/>
              </a:rPr>
              <a:t>number</a:t>
            </a:r>
            <a:r>
              <a:rPr lang="es-ES_tradnl" sz="2100" b="1" kern="1200" dirty="0">
                <a:solidFill>
                  <a:prstClr val="black"/>
                </a:solidFill>
                <a:latin typeface="Calibri"/>
              </a:rPr>
              <a:t> _______ </a:t>
            </a:r>
            <a:endParaRPr lang="es-ES" sz="2100" b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3005826" y="573529"/>
            <a:ext cx="91810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s-ES_tradnl" sz="2700" b="1" kern="1200" dirty="0" err="1">
                <a:solidFill>
                  <a:srgbClr val="F79646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four</a:t>
            </a:r>
            <a:endParaRPr lang="es-ES" sz="2700" b="1" kern="1200" dirty="0">
              <a:solidFill>
                <a:srgbClr val="F79646">
                  <a:lumMod val="75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7 Nube"/>
          <p:cNvSpPr/>
          <p:nvPr/>
        </p:nvSpPr>
        <p:spPr>
          <a:xfrm>
            <a:off x="5328085" y="825735"/>
            <a:ext cx="2115182" cy="999111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3600" b="1" kern="12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one</a:t>
            </a:r>
            <a:endParaRPr lang="es-ES" sz="3600" b="1" kern="1200" dirty="0">
              <a:solidFill>
                <a:srgbClr val="1F497D">
                  <a:lumMod val="60000"/>
                  <a:lumOff val="40000"/>
                </a:srgb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9" name="8 Nube"/>
          <p:cNvSpPr/>
          <p:nvPr/>
        </p:nvSpPr>
        <p:spPr>
          <a:xfrm>
            <a:off x="5445044" y="2085696"/>
            <a:ext cx="1998222" cy="949712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4050" b="1" kern="1200" dirty="0">
                <a:solidFill>
                  <a:srgbClr val="1F497D">
                    <a:lumMod val="60000"/>
                    <a:lumOff val="40000"/>
                  </a:srgb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ten</a:t>
            </a:r>
            <a:endParaRPr lang="es-ES" sz="4050" b="1" kern="1200" dirty="0">
              <a:solidFill>
                <a:srgbClr val="1F497D">
                  <a:lumMod val="60000"/>
                  <a:lumOff val="40000"/>
                </a:srgb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0" name="9 Nube"/>
          <p:cNvSpPr/>
          <p:nvPr/>
        </p:nvSpPr>
        <p:spPr>
          <a:xfrm>
            <a:off x="5445044" y="3350230"/>
            <a:ext cx="1998222" cy="949712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3600" b="1" kern="12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four</a:t>
            </a:r>
            <a:endParaRPr lang="es-ES" sz="3600" b="1" kern="1200" dirty="0">
              <a:solidFill>
                <a:srgbClr val="1F497D">
                  <a:lumMod val="60000"/>
                  <a:lumOff val="40000"/>
                </a:srgb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9822" y="3165816"/>
            <a:ext cx="738188" cy="7393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029" y="1869673"/>
            <a:ext cx="745331" cy="745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029" y="692293"/>
            <a:ext cx="745331" cy="745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13 Flecha derecha">
            <a:hlinkClick r:id="" action="ppaction://hlinkshowjump?jump=nextslide"/>
          </p:cNvPr>
          <p:cNvSpPr/>
          <p:nvPr/>
        </p:nvSpPr>
        <p:spPr>
          <a:xfrm>
            <a:off x="6894258" y="4353948"/>
            <a:ext cx="900515" cy="648072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1350" b="1" kern="1200" dirty="0">
                <a:solidFill>
                  <a:prstClr val="black"/>
                </a:solidFill>
                <a:latin typeface="Calibri"/>
              </a:rPr>
              <a:t>NEXT</a:t>
            </a:r>
            <a:endParaRPr lang="es-ES" sz="1350" b="1" kern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871" y="1824846"/>
            <a:ext cx="2020724" cy="301515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3371336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75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375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Beep_righ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3" presetClass="emph" presetSubtype="2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CC3300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  <p:par>
                                    <p:cTn id="47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48" dur="indefinite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49" dur="indefinite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51" dur="indefinite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52" dur="indefinite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7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6" presetID="9" presetClass="emph" presetSubtype="0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67" dur="indefinite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68" dur="indefinite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4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7" presetID="9" presetClass="emph" presetSubtype="0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78" dur="indefinite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79" dur="indefinite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7" grpId="0"/>
          <p:bldP spid="8" grpId="0" animBg="1"/>
          <p:bldP spid="8" grpId="1" animBg="1"/>
          <p:bldP spid="8" grpId="2" animBg="1"/>
          <p:bldP spid="9" grpId="0" animBg="1"/>
          <p:bldP spid="9" grpId="1" animBg="1"/>
          <p:bldP spid="9" grpId="2" animBg="1"/>
          <p:bldP spid="10" grpId="0" animBg="1"/>
          <p:bldP spid="10" grpId="1" animBg="1"/>
          <p:bldP spid="10" grpId="2" animBg="1"/>
          <p:bldP spid="14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75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375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eep_righ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3" presetClass="emph" presetSubtype="2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CC3300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  <p:par>
                                    <p:cTn id="47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48" dur="indefinite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49" dur="indefinite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51" dur="indefinite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52" dur="indefinite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7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6" presetID="9" presetClass="emph" presetSubtype="0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67" dur="indefinite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68" dur="indefinite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4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7" presetID="9" presetClass="emph" presetSubtype="0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78" dur="indefinite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79" dur="indefinite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7" grpId="0"/>
          <p:bldP spid="8" grpId="0" animBg="1"/>
          <p:bldP spid="8" grpId="1" animBg="1"/>
          <p:bldP spid="8" grpId="2" animBg="1"/>
          <p:bldP spid="9" grpId="0" animBg="1"/>
          <p:bldP spid="9" grpId="1" animBg="1"/>
          <p:bldP spid="9" grpId="2" animBg="1"/>
          <p:bldP spid="10" grpId="0" animBg="1"/>
          <p:bldP spid="10" grpId="1" animBg="1"/>
          <p:bldP spid="10" grpId="2" animBg="1"/>
          <p:bldP spid="14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Nube"/>
          <p:cNvSpPr/>
          <p:nvPr/>
        </p:nvSpPr>
        <p:spPr>
          <a:xfrm>
            <a:off x="5328084" y="875134"/>
            <a:ext cx="1998222" cy="949712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3600" b="1" kern="12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one</a:t>
            </a:r>
            <a:endParaRPr lang="es-ES" sz="3600" b="1" kern="1200" dirty="0">
              <a:solidFill>
                <a:srgbClr val="1F497D">
                  <a:lumMod val="60000"/>
                  <a:lumOff val="40000"/>
                </a:srgb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802" y="1707654"/>
            <a:ext cx="1941296" cy="322333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6" name="5 Llamada ovalada"/>
          <p:cNvSpPr/>
          <p:nvPr/>
        </p:nvSpPr>
        <p:spPr>
          <a:xfrm>
            <a:off x="1925706" y="195486"/>
            <a:ext cx="3078342" cy="1026114"/>
          </a:xfrm>
          <a:prstGeom prst="wedgeEllipseCallout">
            <a:avLst>
              <a:gd name="adj1" fmla="val 1107"/>
              <a:gd name="adj2" fmla="val 91866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2100" b="1" kern="1200" dirty="0" err="1">
                <a:solidFill>
                  <a:prstClr val="black"/>
                </a:solidFill>
                <a:latin typeface="Calibri"/>
              </a:rPr>
              <a:t>I’m</a:t>
            </a:r>
            <a:r>
              <a:rPr lang="es-ES_tradnl" sz="21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100" b="1" kern="1200" dirty="0" err="1">
                <a:solidFill>
                  <a:prstClr val="black"/>
                </a:solidFill>
                <a:latin typeface="Calibri"/>
              </a:rPr>
              <a:t>dino</a:t>
            </a:r>
            <a:r>
              <a:rPr lang="es-ES_tradnl" sz="21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100" b="1" kern="1200" dirty="0" err="1">
                <a:solidFill>
                  <a:prstClr val="black"/>
                </a:solidFill>
                <a:latin typeface="Calibri"/>
              </a:rPr>
              <a:t>number</a:t>
            </a:r>
            <a:r>
              <a:rPr lang="es-ES_tradnl" sz="2100" b="1" kern="1200" dirty="0">
                <a:solidFill>
                  <a:prstClr val="black"/>
                </a:solidFill>
                <a:latin typeface="Calibri"/>
              </a:rPr>
              <a:t> _______ </a:t>
            </a:r>
            <a:endParaRPr lang="es-ES" sz="2100" b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3005826" y="573529"/>
            <a:ext cx="91810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s-ES_tradnl" sz="2700" b="1" kern="1200" dirty="0" err="1">
                <a:solidFill>
                  <a:srgbClr val="F79646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one</a:t>
            </a:r>
            <a:endParaRPr lang="es-ES" sz="2700" b="1" kern="1200" dirty="0">
              <a:solidFill>
                <a:srgbClr val="F79646">
                  <a:lumMod val="75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7 Nube"/>
          <p:cNvSpPr/>
          <p:nvPr/>
        </p:nvSpPr>
        <p:spPr>
          <a:xfrm>
            <a:off x="5445045" y="3381840"/>
            <a:ext cx="2115182" cy="999111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3600" b="1" kern="12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two</a:t>
            </a:r>
            <a:endParaRPr lang="es-ES" sz="3600" b="1" kern="1200" dirty="0">
              <a:solidFill>
                <a:srgbClr val="1F497D">
                  <a:lumMod val="60000"/>
                  <a:lumOff val="40000"/>
                </a:srgb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9" name="8 Nube"/>
          <p:cNvSpPr/>
          <p:nvPr/>
        </p:nvSpPr>
        <p:spPr>
          <a:xfrm>
            <a:off x="5445044" y="2085696"/>
            <a:ext cx="1998222" cy="949712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4050" b="1" kern="1200" dirty="0">
                <a:solidFill>
                  <a:srgbClr val="1F497D">
                    <a:lumMod val="60000"/>
                    <a:lumOff val="40000"/>
                  </a:srgb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ten</a:t>
            </a:r>
            <a:endParaRPr lang="es-ES" sz="4050" b="1" kern="1200" dirty="0">
              <a:solidFill>
                <a:srgbClr val="1F497D">
                  <a:lumMod val="60000"/>
                  <a:lumOff val="40000"/>
                </a:srgb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="" xmlns:a14="http://schemas.microsoft.com/office/drawing/2010/main">
                  <a14:imgLayer r:embed="rId1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142" y="712936"/>
            <a:ext cx="738188" cy="7393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="" xmlns:a14="http://schemas.microsoft.com/office/drawing/2010/main">
                  <a14:imgLayer r:embed="rId15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029" y="1869673"/>
            <a:ext cx="745331" cy="745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="" xmlns:a14="http://schemas.microsoft.com/office/drawing/2010/main">
                  <a14:imgLayer r:embed="rId15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029" y="3199179"/>
            <a:ext cx="745331" cy="745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13 Flecha derecha">
            <a:hlinkClick r:id="" action="ppaction://hlinkshowjump?jump=nextslide"/>
          </p:cNvPr>
          <p:cNvSpPr/>
          <p:nvPr/>
        </p:nvSpPr>
        <p:spPr>
          <a:xfrm>
            <a:off x="6894258" y="4353948"/>
            <a:ext cx="900515" cy="648072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1350" b="1" kern="1200" dirty="0">
                <a:solidFill>
                  <a:prstClr val="black"/>
                </a:solidFill>
                <a:latin typeface="Calibri"/>
              </a:rPr>
              <a:t>NEXT</a:t>
            </a:r>
            <a:endParaRPr lang="es-ES" sz="1350" b="1" kern="12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6640128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75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375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Beep_righ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3" presetClass="emph" presetSubtype="2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accent2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  <p:par>
                                    <p:cTn id="47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48" dur="indefinite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49" dur="indefinite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51" dur="indefinite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52" dur="indefinite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7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6" presetID="9" presetClass="emph" presetSubtype="0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67" dur="indefinite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68" dur="indefinite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4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7" presetID="9" presetClass="emph" presetSubtype="0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78" dur="indefinite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79" dur="indefinite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0" grpId="1" animBg="1"/>
          <p:bldP spid="10" grpId="2" animBg="1"/>
          <p:bldP spid="6" grpId="0" animBg="1"/>
          <p:bldP spid="7" grpId="0"/>
          <p:bldP spid="8" grpId="0" animBg="1"/>
          <p:bldP spid="8" grpId="1" animBg="1"/>
          <p:bldP spid="8" grpId="2" animBg="1"/>
          <p:bldP spid="9" grpId="0" animBg="1"/>
          <p:bldP spid="9" grpId="1" animBg="1"/>
          <p:bldP spid="9" grpId="2" animBg="1"/>
          <p:bldP spid="14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75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375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Beep_righ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3" presetClass="emph" presetSubtype="2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accent2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  <p:par>
                                    <p:cTn id="47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48" dur="indefinite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49" dur="indefinite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51" dur="indefinite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52" dur="indefinite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7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6" presetID="9" presetClass="emph" presetSubtype="0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67" dur="indefinite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68" dur="indefinite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4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7" presetID="9" presetClass="emph" presetSubtype="0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78" dur="indefinite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79" dur="indefinite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0" grpId="1" animBg="1"/>
          <p:bldP spid="10" grpId="2" animBg="1"/>
          <p:bldP spid="6" grpId="0" animBg="1"/>
          <p:bldP spid="7" grpId="0"/>
          <p:bldP spid="8" grpId="0" animBg="1"/>
          <p:bldP spid="8" grpId="1" animBg="1"/>
          <p:bldP spid="8" grpId="2" animBg="1"/>
          <p:bldP spid="9" grpId="0" animBg="1"/>
          <p:bldP spid="9" grpId="1" animBg="1"/>
          <p:bldP spid="9" grpId="2" animBg="1"/>
          <p:bldP spid="14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Nube"/>
          <p:cNvSpPr/>
          <p:nvPr/>
        </p:nvSpPr>
        <p:spPr>
          <a:xfrm>
            <a:off x="5364102" y="2216104"/>
            <a:ext cx="1998222" cy="949712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3600" b="1" kern="1200" dirty="0">
                <a:solidFill>
                  <a:srgbClr val="1F497D">
                    <a:lumMod val="60000"/>
                    <a:lumOff val="40000"/>
                  </a:srgb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ten</a:t>
            </a:r>
            <a:endParaRPr lang="es-ES" sz="3600" b="1" kern="1200" dirty="0">
              <a:solidFill>
                <a:srgbClr val="1F497D">
                  <a:lumMod val="60000"/>
                  <a:lumOff val="40000"/>
                </a:srgb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5 Llamada ovalada"/>
          <p:cNvSpPr/>
          <p:nvPr/>
        </p:nvSpPr>
        <p:spPr>
          <a:xfrm>
            <a:off x="1925706" y="195486"/>
            <a:ext cx="3078342" cy="1026114"/>
          </a:xfrm>
          <a:prstGeom prst="wedgeEllipseCallout">
            <a:avLst>
              <a:gd name="adj1" fmla="val -243"/>
              <a:gd name="adj2" fmla="val 88828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2100" b="1" kern="1200" dirty="0" err="1">
                <a:solidFill>
                  <a:prstClr val="black"/>
                </a:solidFill>
                <a:latin typeface="Calibri"/>
              </a:rPr>
              <a:t>I’m</a:t>
            </a:r>
            <a:r>
              <a:rPr lang="es-ES_tradnl" sz="21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100" b="1" kern="1200" dirty="0" err="1">
                <a:solidFill>
                  <a:prstClr val="black"/>
                </a:solidFill>
                <a:latin typeface="Calibri"/>
              </a:rPr>
              <a:t>dino</a:t>
            </a:r>
            <a:r>
              <a:rPr lang="es-ES_tradnl" sz="21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100" b="1" kern="1200" dirty="0" err="1">
                <a:solidFill>
                  <a:prstClr val="black"/>
                </a:solidFill>
                <a:latin typeface="Calibri"/>
              </a:rPr>
              <a:t>number</a:t>
            </a:r>
            <a:r>
              <a:rPr lang="es-ES_tradnl" sz="2100" b="1" kern="1200" dirty="0">
                <a:solidFill>
                  <a:prstClr val="black"/>
                </a:solidFill>
                <a:latin typeface="Calibri"/>
              </a:rPr>
              <a:t> _______ </a:t>
            </a:r>
            <a:endParaRPr lang="es-ES" sz="2100" b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3005826" y="573529"/>
            <a:ext cx="91810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s-ES_tradnl" sz="2700" b="1" kern="1200" dirty="0">
                <a:solidFill>
                  <a:srgbClr val="F79646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ten</a:t>
            </a:r>
            <a:endParaRPr lang="es-ES" sz="2700" b="1" kern="1200" dirty="0">
              <a:solidFill>
                <a:srgbClr val="F79646">
                  <a:lumMod val="75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7 Nube"/>
          <p:cNvSpPr/>
          <p:nvPr/>
        </p:nvSpPr>
        <p:spPr>
          <a:xfrm>
            <a:off x="5445045" y="3381840"/>
            <a:ext cx="2115182" cy="999111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3600" b="1" kern="12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eight</a:t>
            </a:r>
            <a:endParaRPr lang="es-ES" sz="3600" b="1" kern="1200" dirty="0">
              <a:solidFill>
                <a:srgbClr val="1F497D">
                  <a:lumMod val="60000"/>
                  <a:lumOff val="40000"/>
                </a:srgb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9" name="8 Nube"/>
          <p:cNvSpPr/>
          <p:nvPr/>
        </p:nvSpPr>
        <p:spPr>
          <a:xfrm>
            <a:off x="5337032" y="1085932"/>
            <a:ext cx="1998222" cy="949712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4050" b="1" kern="12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nine</a:t>
            </a:r>
            <a:endParaRPr lang="es-ES" sz="4050" b="1" kern="1200" dirty="0">
              <a:solidFill>
                <a:srgbClr val="1F497D">
                  <a:lumMod val="60000"/>
                  <a:lumOff val="40000"/>
                </a:srgb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166" y="2053906"/>
            <a:ext cx="738188" cy="7393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="" xmlns:a14="http://schemas.microsoft.com/office/drawing/2010/main">
                  <a14:imgLayer r:embed="rId13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017" y="869908"/>
            <a:ext cx="745331" cy="745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="" xmlns:a14="http://schemas.microsoft.com/office/drawing/2010/main">
                  <a14:imgLayer r:embed="rId13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277" y="3165817"/>
            <a:ext cx="745331" cy="745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13 Flecha derecha">
            <a:hlinkClick r:id="" action="ppaction://hlinkshowjump?jump=nextslide"/>
          </p:cNvPr>
          <p:cNvSpPr/>
          <p:nvPr/>
        </p:nvSpPr>
        <p:spPr>
          <a:xfrm>
            <a:off x="6894258" y="4353948"/>
            <a:ext cx="900515" cy="648072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1350" b="1" kern="1200" dirty="0">
                <a:solidFill>
                  <a:prstClr val="black"/>
                </a:solidFill>
                <a:latin typeface="Calibri"/>
              </a:rPr>
              <a:t>NEXT</a:t>
            </a:r>
            <a:endParaRPr lang="es-ES" sz="1350" b="1" kern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=""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802" y="1707655"/>
            <a:ext cx="1941295" cy="322332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407402354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75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375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Beep_righ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3" presetClass="emph" presetSubtype="2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accent2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  <p:par>
                                    <p:cTn id="47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48" dur="indefinite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49" dur="indefinite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51" dur="indefinite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52" dur="indefinite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7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6" presetID="9" presetClass="emph" presetSubtype="0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67" dur="indefinite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68" dur="indefinite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4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7" presetID="9" presetClass="emph" presetSubtype="0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78" dur="indefinite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79" dur="indefinite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0" grpId="1" animBg="1"/>
          <p:bldP spid="10" grpId="2" animBg="1"/>
          <p:bldP spid="6" grpId="0" animBg="1"/>
          <p:bldP spid="7" grpId="0"/>
          <p:bldP spid="8" grpId="0" animBg="1"/>
          <p:bldP spid="8" grpId="1" animBg="1"/>
          <p:bldP spid="8" grpId="2" animBg="1"/>
          <p:bldP spid="9" grpId="0" animBg="1"/>
          <p:bldP spid="9" grpId="1" animBg="1"/>
          <p:bldP spid="9" grpId="2" animBg="1"/>
          <p:bldP spid="14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75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375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Beep_righ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3" presetClass="emph" presetSubtype="2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accent2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  <p:par>
                                    <p:cTn id="47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48" dur="indefinite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49" dur="indefinite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51" dur="indefinite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52" dur="indefinite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7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6" presetID="9" presetClass="emph" presetSubtype="0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67" dur="indefinite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68" dur="indefinite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4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7" presetID="9" presetClass="emph" presetSubtype="0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78" dur="indefinite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79" dur="indefinite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0" grpId="1" animBg="1"/>
          <p:bldP spid="10" grpId="2" animBg="1"/>
          <p:bldP spid="6" grpId="0" animBg="1"/>
          <p:bldP spid="7" grpId="0"/>
          <p:bldP spid="8" grpId="0" animBg="1"/>
          <p:bldP spid="8" grpId="1" animBg="1"/>
          <p:bldP spid="8" grpId="2" animBg="1"/>
          <p:bldP spid="9" grpId="0" animBg="1"/>
          <p:bldP spid="9" grpId="1" animBg="1"/>
          <p:bldP spid="9" grpId="2" animBg="1"/>
          <p:bldP spid="14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Llamada ovalada"/>
          <p:cNvSpPr/>
          <p:nvPr/>
        </p:nvSpPr>
        <p:spPr>
          <a:xfrm>
            <a:off x="1925706" y="195486"/>
            <a:ext cx="3078342" cy="1026114"/>
          </a:xfrm>
          <a:prstGeom prst="wedgeEllipseCallout">
            <a:avLst>
              <a:gd name="adj1" fmla="val 432"/>
              <a:gd name="adj2" fmla="val 87815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2100" b="1" kern="1200" dirty="0" err="1">
                <a:solidFill>
                  <a:prstClr val="black"/>
                </a:solidFill>
                <a:latin typeface="Calibri"/>
              </a:rPr>
              <a:t>I’m</a:t>
            </a:r>
            <a:r>
              <a:rPr lang="es-ES_tradnl" sz="21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100" b="1" kern="1200" dirty="0" err="1">
                <a:solidFill>
                  <a:prstClr val="black"/>
                </a:solidFill>
                <a:latin typeface="Calibri"/>
              </a:rPr>
              <a:t>dino</a:t>
            </a:r>
            <a:r>
              <a:rPr lang="es-ES_tradnl" sz="21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100" b="1" kern="1200" dirty="0" err="1">
                <a:solidFill>
                  <a:prstClr val="black"/>
                </a:solidFill>
                <a:latin typeface="Calibri"/>
              </a:rPr>
              <a:t>number</a:t>
            </a:r>
            <a:r>
              <a:rPr lang="es-ES_tradnl" sz="2100" b="1" kern="1200" dirty="0">
                <a:solidFill>
                  <a:prstClr val="black"/>
                </a:solidFill>
                <a:latin typeface="Calibri"/>
              </a:rPr>
              <a:t> _______ </a:t>
            </a:r>
            <a:endParaRPr lang="es-ES" sz="2100" b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897814" y="573529"/>
            <a:ext cx="113412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s-ES_tradnl" sz="2700" b="1" kern="1200" dirty="0" err="1">
                <a:solidFill>
                  <a:srgbClr val="F79646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seven</a:t>
            </a:r>
            <a:endParaRPr lang="es-ES" sz="2700" b="1" kern="1200" dirty="0">
              <a:solidFill>
                <a:srgbClr val="F79646">
                  <a:lumMod val="75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7 Nube"/>
          <p:cNvSpPr/>
          <p:nvPr/>
        </p:nvSpPr>
        <p:spPr>
          <a:xfrm>
            <a:off x="5274079" y="825735"/>
            <a:ext cx="2169188" cy="999111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3600" b="1" kern="12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one</a:t>
            </a:r>
            <a:endParaRPr lang="es-ES" sz="3600" b="1" kern="1200" dirty="0">
              <a:solidFill>
                <a:srgbClr val="1F497D">
                  <a:lumMod val="60000"/>
                  <a:lumOff val="40000"/>
                </a:srgb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9" name="8 Nube"/>
          <p:cNvSpPr/>
          <p:nvPr/>
        </p:nvSpPr>
        <p:spPr>
          <a:xfrm>
            <a:off x="5382091" y="2085696"/>
            <a:ext cx="2061176" cy="949712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4050" b="1" kern="1200" dirty="0">
                <a:solidFill>
                  <a:srgbClr val="1F497D">
                    <a:lumMod val="60000"/>
                    <a:lumOff val="40000"/>
                  </a:srgb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ten</a:t>
            </a:r>
            <a:endParaRPr lang="es-ES" sz="4050" b="1" kern="1200" dirty="0">
              <a:solidFill>
                <a:srgbClr val="1F497D">
                  <a:lumMod val="60000"/>
                  <a:lumOff val="40000"/>
                </a:srgb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0" name="9 Nube"/>
          <p:cNvSpPr/>
          <p:nvPr/>
        </p:nvSpPr>
        <p:spPr>
          <a:xfrm>
            <a:off x="5145206" y="3350230"/>
            <a:ext cx="2298061" cy="949712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3600" b="1" kern="12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seven</a:t>
            </a:r>
            <a:endParaRPr lang="es-ES" sz="3600" b="1" kern="1200" dirty="0">
              <a:solidFill>
                <a:srgbClr val="1F497D">
                  <a:lumMod val="60000"/>
                  <a:lumOff val="40000"/>
                </a:srgb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9822" y="3165816"/>
            <a:ext cx="738188" cy="7393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="" xmlns:a14="http://schemas.microsoft.com/office/drawing/2010/main">
                  <a14:imgLayer r:embed="rId13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029" y="1869673"/>
            <a:ext cx="745331" cy="745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="" xmlns:a14="http://schemas.microsoft.com/office/drawing/2010/main">
                  <a14:imgLayer r:embed="rId13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029" y="692293"/>
            <a:ext cx="745331" cy="745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13 Flecha derecha">
            <a:hlinkClick r:id="" action="ppaction://hlinkshowjump?jump=nextslide"/>
          </p:cNvPr>
          <p:cNvSpPr/>
          <p:nvPr/>
        </p:nvSpPr>
        <p:spPr>
          <a:xfrm>
            <a:off x="6894258" y="4353948"/>
            <a:ext cx="900515" cy="648072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1350" b="1" kern="1200" dirty="0">
                <a:solidFill>
                  <a:prstClr val="black"/>
                </a:solidFill>
                <a:latin typeface="Calibri"/>
              </a:rPr>
              <a:t>NEXT</a:t>
            </a:r>
            <a:endParaRPr lang="es-ES" sz="1350" b="1" kern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=""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802" y="1707655"/>
            <a:ext cx="1941295" cy="322332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40393990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75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375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Beep_righ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3" presetClass="emph" presetSubtype="2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6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accent2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  <p:par>
                                    <p:cTn id="47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48" dur="indefinite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49" dur="indefinite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51" dur="indefinite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52" dur="indefinite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7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6" presetID="9" presetClass="emph" presetSubtype="0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67" dur="indefinite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68" dur="indefinite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4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7" presetID="9" presetClass="emph" presetSubtype="0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78" dur="indefinite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79" dur="indefinite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7" grpId="0"/>
          <p:bldP spid="8" grpId="0" animBg="1"/>
          <p:bldP spid="8" grpId="1" animBg="1"/>
          <p:bldP spid="8" grpId="2" animBg="1"/>
          <p:bldP spid="9" grpId="0" animBg="1"/>
          <p:bldP spid="9" grpId="1" animBg="1"/>
          <p:bldP spid="9" grpId="2" animBg="1"/>
          <p:bldP spid="10" grpId="0" animBg="1"/>
          <p:bldP spid="10" grpId="1" animBg="1"/>
          <p:bldP spid="10" grpId="2" animBg="1"/>
          <p:bldP spid="14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75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375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Beep_righ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3" presetClass="emph" presetSubtype="2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6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accent2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  <p:par>
                                    <p:cTn id="47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48" dur="indefinite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49" dur="indefinite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51" dur="indefinite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52" dur="indefinite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7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6" presetID="9" presetClass="emph" presetSubtype="0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67" dur="indefinite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68" dur="indefinite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4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7" presetID="9" presetClass="emph" presetSubtype="0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78" dur="indefinite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79" dur="indefinite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7" grpId="0"/>
          <p:bldP spid="8" grpId="0" animBg="1"/>
          <p:bldP spid="8" grpId="1" animBg="1"/>
          <p:bldP spid="8" grpId="2" animBg="1"/>
          <p:bldP spid="9" grpId="0" animBg="1"/>
          <p:bldP spid="9" grpId="1" animBg="1"/>
          <p:bldP spid="9" grpId="2" animBg="1"/>
          <p:bldP spid="10" grpId="0" animBg="1"/>
          <p:bldP spid="10" grpId="1" animBg="1"/>
          <p:bldP spid="10" grpId="2" animBg="1"/>
          <p:bldP spid="14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42"/>
          <p:cNvSpPr txBox="1">
            <a:spLocks noGrp="1"/>
          </p:cNvSpPr>
          <p:nvPr>
            <p:ph type="title"/>
          </p:nvPr>
        </p:nvSpPr>
        <p:spPr>
          <a:xfrm>
            <a:off x="1430160" y="1796005"/>
            <a:ext cx="6283580" cy="225783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solidFill>
                  <a:srgbClr val="FF0000"/>
                </a:solidFill>
              </a:rPr>
              <a:t>L</a:t>
            </a:r>
            <a:r>
              <a:rPr lang="en" sz="6600" dirty="0">
                <a:solidFill>
                  <a:srgbClr val="FF0000"/>
                </a:solidFill>
              </a:rPr>
              <a:t>isten and </a:t>
            </a:r>
            <a:r>
              <a:rPr lang="en" sz="6600" dirty="0" smtClean="0">
                <a:solidFill>
                  <a:srgbClr val="FF0000"/>
                </a:solidFill>
              </a:rPr>
              <a:t>repeat. </a:t>
            </a:r>
            <a:endParaRPr sz="6600" dirty="0">
              <a:solidFill>
                <a:srgbClr val="FF0000"/>
              </a:solidFill>
            </a:endParaRPr>
          </a:p>
        </p:txBody>
      </p:sp>
      <p:sp>
        <p:nvSpPr>
          <p:cNvPr id="751" name="Google Shape;751;p42"/>
          <p:cNvSpPr txBox="1">
            <a:spLocks noGrp="1"/>
          </p:cNvSpPr>
          <p:nvPr>
            <p:ph type="title" idx="2"/>
          </p:nvPr>
        </p:nvSpPr>
        <p:spPr>
          <a:xfrm>
            <a:off x="2890900" y="515465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2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aller de Aprendizaje con Tonos Pastel by Slidesgo">
  <a:themeElements>
    <a:clrScheme name="Simple Light">
      <a:dk1>
        <a:srgbClr val="4C4B4B"/>
      </a:dk1>
      <a:lt1>
        <a:srgbClr val="FFEADC"/>
      </a:lt1>
      <a:dk2>
        <a:srgbClr val="FFB2AE"/>
      </a:dk2>
      <a:lt2>
        <a:srgbClr val="FFFFFF"/>
      </a:lt2>
      <a:accent1>
        <a:srgbClr val="FFAD8D"/>
      </a:accent1>
      <a:accent2>
        <a:srgbClr val="FCD3B9"/>
      </a:accent2>
      <a:accent3>
        <a:srgbClr val="FFD18D"/>
      </a:accent3>
      <a:accent4>
        <a:srgbClr val="96C48C"/>
      </a:accent4>
      <a:accent5>
        <a:srgbClr val="D7EAEA"/>
      </a:accent5>
      <a:accent6>
        <a:srgbClr val="8CB9F9"/>
      </a:accent6>
      <a:hlink>
        <a:srgbClr val="4C4B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</TotalTime>
  <Words>396</Words>
  <Application>Microsoft Office PowerPoint</Application>
  <PresentationFormat>On-screen Show (16:9)</PresentationFormat>
  <Paragraphs>69</Paragraphs>
  <Slides>16</Slides>
  <Notes>16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Arial</vt:lpstr>
      <vt:lpstr>Sport Day</vt:lpstr>
      <vt:lpstr>Comic Sans MS</vt:lpstr>
      <vt:lpstr>Fredoka One</vt:lpstr>
      <vt:lpstr>Hind</vt:lpstr>
      <vt:lpstr>Calibri</vt:lpstr>
      <vt:lpstr>Aharoni</vt:lpstr>
      <vt:lpstr>PT Sans</vt:lpstr>
      <vt:lpstr>Times New Roman</vt:lpstr>
      <vt:lpstr>.VnTime</vt:lpstr>
      <vt:lpstr>Fira Sans Extra Condensed Medium</vt:lpstr>
      <vt:lpstr>Fira Sans Condensed Medium</vt:lpstr>
      <vt:lpstr>Taller de Aprendizaje con Tonos Pastel by Slidesgo</vt:lpstr>
      <vt:lpstr>Tema de Office</vt:lpstr>
      <vt:lpstr>Slide 1</vt:lpstr>
      <vt:lpstr>Listen and circle.</vt:lpstr>
      <vt:lpstr>Warm-up</vt:lpstr>
      <vt:lpstr>Slide 4</vt:lpstr>
      <vt:lpstr>Slide 5</vt:lpstr>
      <vt:lpstr>Slide 6</vt:lpstr>
      <vt:lpstr>Slide 7</vt:lpstr>
      <vt:lpstr>Slide 8</vt:lpstr>
      <vt:lpstr>Listen and repeat. </vt:lpstr>
      <vt:lpstr>Slide 10</vt:lpstr>
      <vt:lpstr>3</vt:lpstr>
      <vt:lpstr>Slide 12</vt:lpstr>
      <vt:lpstr>  4</vt:lpstr>
      <vt:lpstr>Slide 14</vt:lpstr>
      <vt:lpstr>Fun corner and wrap-up</vt:lpstr>
      <vt:lpstr>Sing, do actions, then stop!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hoang thi hai</cp:lastModifiedBy>
  <cp:revision>19</cp:revision>
  <dcterms:modified xsi:type="dcterms:W3CDTF">2025-03-04T02:56:08Z</dcterms:modified>
</cp:coreProperties>
</file>